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3"/>
  </p:normalViewPr>
  <p:slideViewPr>
    <p:cSldViewPr snapToGrid="0">
      <p:cViewPr varScale="1">
        <p:scale>
          <a:sx n="115" d="100"/>
          <a:sy n="115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drack Kiplimo Tanui" userId="22f09bf3-16dc-47bc-9c39-e502740e247e" providerId="ADAL" clId="{D5FA2E41-B8C0-8043-A703-6DD2E82DC620}"/>
    <pc:docChg chg="addSld modSld">
      <pc:chgData name="Shadrack Kiplimo Tanui" userId="22f09bf3-16dc-47bc-9c39-e502740e247e" providerId="ADAL" clId="{D5FA2E41-B8C0-8043-A703-6DD2E82DC620}" dt="2025-04-27T23:11:33.717" v="24"/>
      <pc:docMkLst>
        <pc:docMk/>
      </pc:docMkLst>
      <pc:sldChg chg="modSp new mod">
        <pc:chgData name="Shadrack Kiplimo Tanui" userId="22f09bf3-16dc-47bc-9c39-e502740e247e" providerId="ADAL" clId="{D5FA2E41-B8C0-8043-A703-6DD2E82DC620}" dt="2025-04-27T23:07:25.263" v="2"/>
        <pc:sldMkLst>
          <pc:docMk/>
          <pc:sldMk cId="1273568771" sldId="261"/>
        </pc:sldMkLst>
        <pc:spChg chg="mod">
          <ac:chgData name="Shadrack Kiplimo Tanui" userId="22f09bf3-16dc-47bc-9c39-e502740e247e" providerId="ADAL" clId="{D5FA2E41-B8C0-8043-A703-6DD2E82DC620}" dt="2025-04-27T23:07:04.863" v="1"/>
          <ac:spMkLst>
            <pc:docMk/>
            <pc:sldMk cId="1273568771" sldId="261"/>
            <ac:spMk id="2" creationId="{8B907619-E5F0-8F56-A463-753D4F2FBC98}"/>
          </ac:spMkLst>
        </pc:spChg>
        <pc:spChg chg="mod">
          <ac:chgData name="Shadrack Kiplimo Tanui" userId="22f09bf3-16dc-47bc-9c39-e502740e247e" providerId="ADAL" clId="{D5FA2E41-B8C0-8043-A703-6DD2E82DC620}" dt="2025-04-27T23:07:25.263" v="2"/>
          <ac:spMkLst>
            <pc:docMk/>
            <pc:sldMk cId="1273568771" sldId="261"/>
            <ac:spMk id="3" creationId="{E7CF0D6C-0196-172F-CAB7-50A7B666A3D5}"/>
          </ac:spMkLst>
        </pc:spChg>
      </pc:sldChg>
      <pc:sldChg chg="modSp new mod">
        <pc:chgData name="Shadrack Kiplimo Tanui" userId="22f09bf3-16dc-47bc-9c39-e502740e247e" providerId="ADAL" clId="{D5FA2E41-B8C0-8043-A703-6DD2E82DC620}" dt="2025-04-27T23:08:07.901" v="5"/>
        <pc:sldMkLst>
          <pc:docMk/>
          <pc:sldMk cId="2097731229" sldId="262"/>
        </pc:sldMkLst>
        <pc:spChg chg="mod">
          <ac:chgData name="Shadrack Kiplimo Tanui" userId="22f09bf3-16dc-47bc-9c39-e502740e247e" providerId="ADAL" clId="{D5FA2E41-B8C0-8043-A703-6DD2E82DC620}" dt="2025-04-27T23:07:50.771" v="4"/>
          <ac:spMkLst>
            <pc:docMk/>
            <pc:sldMk cId="2097731229" sldId="262"/>
            <ac:spMk id="2" creationId="{7B3B0462-B132-F6F7-E899-0C534BFCEA9B}"/>
          </ac:spMkLst>
        </pc:spChg>
        <pc:spChg chg="mod">
          <ac:chgData name="Shadrack Kiplimo Tanui" userId="22f09bf3-16dc-47bc-9c39-e502740e247e" providerId="ADAL" clId="{D5FA2E41-B8C0-8043-A703-6DD2E82DC620}" dt="2025-04-27T23:08:07.901" v="5"/>
          <ac:spMkLst>
            <pc:docMk/>
            <pc:sldMk cId="2097731229" sldId="262"/>
            <ac:spMk id="3" creationId="{A84CBE99-9C9E-8385-E488-59FDA2364A71}"/>
          </ac:spMkLst>
        </pc:spChg>
      </pc:sldChg>
      <pc:sldChg chg="modSp new mod">
        <pc:chgData name="Shadrack Kiplimo Tanui" userId="22f09bf3-16dc-47bc-9c39-e502740e247e" providerId="ADAL" clId="{D5FA2E41-B8C0-8043-A703-6DD2E82DC620}" dt="2025-04-27T23:08:49.800" v="8"/>
        <pc:sldMkLst>
          <pc:docMk/>
          <pc:sldMk cId="2883802934" sldId="263"/>
        </pc:sldMkLst>
        <pc:spChg chg="mod">
          <ac:chgData name="Shadrack Kiplimo Tanui" userId="22f09bf3-16dc-47bc-9c39-e502740e247e" providerId="ADAL" clId="{D5FA2E41-B8C0-8043-A703-6DD2E82DC620}" dt="2025-04-27T23:08:34.602" v="7"/>
          <ac:spMkLst>
            <pc:docMk/>
            <pc:sldMk cId="2883802934" sldId="263"/>
            <ac:spMk id="2" creationId="{33EA5A6C-DC9E-D8BE-8BD2-7DA84D881F5C}"/>
          </ac:spMkLst>
        </pc:spChg>
        <pc:spChg chg="mod">
          <ac:chgData name="Shadrack Kiplimo Tanui" userId="22f09bf3-16dc-47bc-9c39-e502740e247e" providerId="ADAL" clId="{D5FA2E41-B8C0-8043-A703-6DD2E82DC620}" dt="2025-04-27T23:08:49.800" v="8"/>
          <ac:spMkLst>
            <pc:docMk/>
            <pc:sldMk cId="2883802934" sldId="263"/>
            <ac:spMk id="3" creationId="{97BF6458-C02B-0ACD-9BC7-E059EC90E1E5}"/>
          </ac:spMkLst>
        </pc:spChg>
      </pc:sldChg>
      <pc:sldChg chg="modSp new mod">
        <pc:chgData name="Shadrack Kiplimo Tanui" userId="22f09bf3-16dc-47bc-9c39-e502740e247e" providerId="ADAL" clId="{D5FA2E41-B8C0-8043-A703-6DD2E82DC620}" dt="2025-04-27T23:09:33.601" v="11"/>
        <pc:sldMkLst>
          <pc:docMk/>
          <pc:sldMk cId="267546509" sldId="264"/>
        </pc:sldMkLst>
        <pc:spChg chg="mod">
          <ac:chgData name="Shadrack Kiplimo Tanui" userId="22f09bf3-16dc-47bc-9c39-e502740e247e" providerId="ADAL" clId="{D5FA2E41-B8C0-8043-A703-6DD2E82DC620}" dt="2025-04-27T23:09:18.060" v="10"/>
          <ac:spMkLst>
            <pc:docMk/>
            <pc:sldMk cId="267546509" sldId="264"/>
            <ac:spMk id="2" creationId="{5284A82C-1C2D-B2A6-693F-A1C063BE9934}"/>
          </ac:spMkLst>
        </pc:spChg>
        <pc:spChg chg="mod">
          <ac:chgData name="Shadrack Kiplimo Tanui" userId="22f09bf3-16dc-47bc-9c39-e502740e247e" providerId="ADAL" clId="{D5FA2E41-B8C0-8043-A703-6DD2E82DC620}" dt="2025-04-27T23:09:33.601" v="11"/>
          <ac:spMkLst>
            <pc:docMk/>
            <pc:sldMk cId="267546509" sldId="264"/>
            <ac:spMk id="3" creationId="{C09B2F31-2622-721B-3526-2DE853A35919}"/>
          </ac:spMkLst>
        </pc:spChg>
      </pc:sldChg>
      <pc:sldChg chg="modSp new mod">
        <pc:chgData name="Shadrack Kiplimo Tanui" userId="22f09bf3-16dc-47bc-9c39-e502740e247e" providerId="ADAL" clId="{D5FA2E41-B8C0-8043-A703-6DD2E82DC620}" dt="2025-04-27T23:10:26.642" v="14"/>
        <pc:sldMkLst>
          <pc:docMk/>
          <pc:sldMk cId="1461972561" sldId="265"/>
        </pc:sldMkLst>
        <pc:spChg chg="mod">
          <ac:chgData name="Shadrack Kiplimo Tanui" userId="22f09bf3-16dc-47bc-9c39-e502740e247e" providerId="ADAL" clId="{D5FA2E41-B8C0-8043-A703-6DD2E82DC620}" dt="2025-04-27T23:10:05.423" v="13"/>
          <ac:spMkLst>
            <pc:docMk/>
            <pc:sldMk cId="1461972561" sldId="265"/>
            <ac:spMk id="2" creationId="{A98C1940-4D15-940B-CF32-33B179BE70F3}"/>
          </ac:spMkLst>
        </pc:spChg>
        <pc:spChg chg="mod">
          <ac:chgData name="Shadrack Kiplimo Tanui" userId="22f09bf3-16dc-47bc-9c39-e502740e247e" providerId="ADAL" clId="{D5FA2E41-B8C0-8043-A703-6DD2E82DC620}" dt="2025-04-27T23:10:26.642" v="14"/>
          <ac:spMkLst>
            <pc:docMk/>
            <pc:sldMk cId="1461972561" sldId="265"/>
            <ac:spMk id="3" creationId="{00766447-633D-DEAF-F633-D217D6DA1AAF}"/>
          </ac:spMkLst>
        </pc:spChg>
      </pc:sldChg>
      <pc:sldChg chg="modSp new mod">
        <pc:chgData name="Shadrack Kiplimo Tanui" userId="22f09bf3-16dc-47bc-9c39-e502740e247e" providerId="ADAL" clId="{D5FA2E41-B8C0-8043-A703-6DD2E82DC620}" dt="2025-04-27T23:11:33.717" v="24"/>
        <pc:sldMkLst>
          <pc:docMk/>
          <pc:sldMk cId="1018132309" sldId="266"/>
        </pc:sldMkLst>
        <pc:spChg chg="mod">
          <ac:chgData name="Shadrack Kiplimo Tanui" userId="22f09bf3-16dc-47bc-9c39-e502740e247e" providerId="ADAL" clId="{D5FA2E41-B8C0-8043-A703-6DD2E82DC620}" dt="2025-04-27T23:10:47.696" v="16"/>
          <ac:spMkLst>
            <pc:docMk/>
            <pc:sldMk cId="1018132309" sldId="266"/>
            <ac:spMk id="2" creationId="{B9B572E2-B907-4926-7C18-3398A77A2316}"/>
          </ac:spMkLst>
        </pc:spChg>
        <pc:spChg chg="mod">
          <ac:chgData name="Shadrack Kiplimo Tanui" userId="22f09bf3-16dc-47bc-9c39-e502740e247e" providerId="ADAL" clId="{D5FA2E41-B8C0-8043-A703-6DD2E82DC620}" dt="2025-04-27T23:11:33.717" v="24"/>
          <ac:spMkLst>
            <pc:docMk/>
            <pc:sldMk cId="1018132309" sldId="266"/>
            <ac:spMk id="3" creationId="{D9D412A4-B535-A445-120E-3BC2F2C609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5241-7627-A9FD-65A4-EF774DC3E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Health Information System</a:t>
            </a:r>
            <a:br>
              <a:rPr lang="en-GB" dirty="0"/>
            </a:b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C7657-F087-2A43-04D8-E4322DEE8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Subtitle:</a:t>
            </a:r>
            <a:r>
              <a:rPr lang="en-GB" dirty="0"/>
              <a:t> Software Engineering Intern Practical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Name:</a:t>
            </a:r>
            <a:r>
              <a:rPr lang="en-GB" dirty="0"/>
              <a:t> WEDDY NKATHA MURITHI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Tech Stack:</a:t>
            </a:r>
            <a:r>
              <a:rPr lang="en-GB" dirty="0"/>
              <a:t> Flask (Python), React, SQLite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Date:</a:t>
            </a:r>
            <a:r>
              <a:rPr lang="en-GB" dirty="0"/>
              <a:t> April 2025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3956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940-4D15-940B-CF32-33B179BE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Deployment Strategy</a:t>
            </a:r>
            <a:br>
              <a:rPr lang="en-GB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66447-633D-DEAF-F633-D217D6DA1A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Backend:</a:t>
            </a:r>
            <a:r>
              <a:rPr lang="en-GB" dirty="0"/>
              <a:t> Render or Railway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Free hosting for Flask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Frontend:</a:t>
            </a:r>
            <a:r>
              <a:rPr lang="en-GB" dirty="0"/>
              <a:t> </a:t>
            </a:r>
            <a:r>
              <a:rPr lang="en-GB" dirty="0" err="1"/>
              <a:t>Vercel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React app deployed directly from GitHub.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Domain:</a:t>
            </a:r>
            <a:r>
              <a:rPr lang="en-GB" dirty="0"/>
              <a:t> Custom domain mapping for production.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6197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72E2-B907-4926-7C18-3398A77A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Thank You!</a:t>
            </a:r>
            <a:br>
              <a:rPr lang="en-GB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12A4-B535-A445-120E-3BC2F2C609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b="1" dirty="0"/>
              <a:t>GitHub Repository:</a:t>
            </a:r>
            <a:r>
              <a:rPr lang="en-GB" dirty="0"/>
              <a:t> https://</a:t>
            </a:r>
            <a:r>
              <a:rPr lang="en-GB" dirty="0" err="1"/>
              <a:t>github.com</a:t>
            </a:r>
            <a:r>
              <a:rPr lang="en-GB" dirty="0"/>
              <a:t>/WeddyNkatha265/health-program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1813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804C-DB1D-60C4-F5EB-5841AA21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Challenge Overview</a:t>
            </a:r>
            <a:br>
              <a:rPr lang="en-GB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E8B0-8D57-D454-5D1B-A5D0C3DFAC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Build a simple Health Information Management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Create Health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Register Clients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Enroll</a:t>
            </a:r>
            <a:r>
              <a:rPr lang="en-GB" dirty="0"/>
              <a:t> Clients in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Search Clients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View Client Profiles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Expose Client Profiles via API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5325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E9A0-1210-1A6A-0837-9FC60015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Approach</a:t>
            </a:r>
            <a:br>
              <a:rPr lang="en-GB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6B733-2CDB-E3B4-225D-55EB843DB7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Backend:</a:t>
            </a:r>
            <a:r>
              <a:rPr lang="en-GB" dirty="0"/>
              <a:t> Flask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REST API for health programs, client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SQLite database for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Frontend:</a:t>
            </a:r>
            <a:r>
              <a:rPr lang="en-GB" dirty="0"/>
              <a:t> React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Forms and search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User-friendly interface for doctors.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Deployment Goals:</a:t>
            </a:r>
            <a:r>
              <a:rPr lang="en-GB" dirty="0"/>
              <a:t> </a:t>
            </a:r>
            <a:r>
              <a:rPr lang="en-GB" dirty="0" err="1"/>
              <a:t>Vercel</a:t>
            </a:r>
            <a:r>
              <a:rPr lang="en-GB" dirty="0"/>
              <a:t> (Frontend) and Render (Backend)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4705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01C7-59F6-89E1-64CA-E6600DD0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Backend Design</a:t>
            </a:r>
            <a:br>
              <a:rPr lang="en-GB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BA62-193C-3420-7B5E-0AEA2A3788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Models: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HealthProgram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Enrollment</a:t>
            </a:r>
            <a:r>
              <a:rPr lang="en-GB" dirty="0"/>
              <a:t> (Many-to-Many Relationship)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APIs: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/programs - Create health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/clients - Register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/</a:t>
            </a:r>
            <a:r>
              <a:rPr lang="en-GB" dirty="0" err="1"/>
              <a:t>enroll</a:t>
            </a:r>
            <a:r>
              <a:rPr lang="en-GB" dirty="0"/>
              <a:t> - </a:t>
            </a:r>
            <a:r>
              <a:rPr lang="en-GB" dirty="0" err="1"/>
              <a:t>Enroll</a:t>
            </a:r>
            <a:r>
              <a:rPr lang="en-GB" dirty="0"/>
              <a:t>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/clients/search - Search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/clients/&lt;id&gt; - View client profile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7194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DD75-96AC-FA02-A7BC-0867558D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Frontend Design</a:t>
            </a:r>
            <a:br>
              <a:rPr lang="en-GB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49DC9-EA78-BEF8-49A3-86124D95BD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Components: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CreateProgram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RegisterClient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EnrollClient</a:t>
            </a:r>
            <a:r>
              <a:rPr lang="en-GB" dirty="0"/>
              <a:t> (updated with dropdown list)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SearchClient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ClientProfile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User Flow: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Create Health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Register New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Enroll</a:t>
            </a:r>
            <a:r>
              <a:rPr lang="en-GB" dirty="0"/>
              <a:t> Clients using Names and Program Dropdown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Search and View Profiles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3968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7619-E5F0-8F56-A463-753D4F2F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Database Structure</a:t>
            </a:r>
            <a:br>
              <a:rPr lang="en-GB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0D6C-0196-172F-CAB7-50A7B666A3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Tables: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clients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health_programs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enrollments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SQLite Database: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Lightweight, file-based.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Easy for local development and testing.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7356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0462-B132-F6F7-E899-0C534BFC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Security Considerations</a:t>
            </a:r>
            <a:br>
              <a:rPr lang="en-GB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CBE99-9C9E-8385-E488-59FDA2364A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Input validation on all fields.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CORS configured to allow specific origins.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SQLAlchemy</a:t>
            </a:r>
            <a:r>
              <a:rPr lang="en-GB" dirty="0"/>
              <a:t> ORM to prevent SQL Injection.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API endpoints designed following REST standards.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9773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5A6C-DC9E-D8BE-8BD2-7DA84D88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Innovations and Optimizations</a:t>
            </a:r>
            <a:br>
              <a:rPr lang="en-GB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6458-C02B-0ACD-9BC7-E059EC90E1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Improved </a:t>
            </a:r>
            <a:r>
              <a:rPr lang="en-GB" dirty="0" err="1"/>
              <a:t>Enroll</a:t>
            </a:r>
            <a:r>
              <a:rPr lang="en-GB" dirty="0"/>
              <a:t> Client UX (Dropdown for Programs)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Clean API-first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Separation of concerns: backend and frontend are independent.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Future Ready: Can scale to use PostgreSQL and authentication if needed.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8380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A82C-1C2D-B2A6-693F-A1C063BE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Testing Strategy</a:t>
            </a:r>
            <a:br>
              <a:rPr lang="en-GB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B2F31-2622-721B-3526-2DE853A359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Backend API Testing using Flask Testing Client.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Manual Frontend Testing through forms and buttons.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Dummy Data inserted for demonstration.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75465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356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Health Information System </vt:lpstr>
      <vt:lpstr>Challenge Overview </vt:lpstr>
      <vt:lpstr>Approach </vt:lpstr>
      <vt:lpstr>Backend Design </vt:lpstr>
      <vt:lpstr>Frontend Design </vt:lpstr>
      <vt:lpstr>Database Structure </vt:lpstr>
      <vt:lpstr>Data Security Considerations </vt:lpstr>
      <vt:lpstr>Innovations and Optimizations </vt:lpstr>
      <vt:lpstr>Testing Strategy </vt:lpstr>
      <vt:lpstr>Deployment Strategy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Shadrack Kiplimo Tanui</dc:creator>
  <cp:lastModifiedBy>Shadrack Kiplimo Tanui</cp:lastModifiedBy>
  <cp:revision>1</cp:revision>
  <dcterms:created xsi:type="dcterms:W3CDTF">2025-04-27T22:59:42Z</dcterms:created>
  <dcterms:modified xsi:type="dcterms:W3CDTF">2025-04-27T23:12:04Z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f8cb60-4f9e-4a3d-95c5-4c21ff0bd759_Enabled">
    <vt:lpwstr>true</vt:lpwstr>
  </property>
  <property fmtid="{D5CDD505-2E9C-101B-9397-08002B2CF9AE}" pid="3" name="MSIP_Label_52f8cb60-4f9e-4a3d-95c5-4c21ff0bd759_SetDate">
    <vt:lpwstr>2025-04-27T23:11:54Z</vt:lpwstr>
  </property>
  <property fmtid="{D5CDD505-2E9C-101B-9397-08002B2CF9AE}" pid="4" name="MSIP_Label_52f8cb60-4f9e-4a3d-95c5-4c21ff0bd759_Method">
    <vt:lpwstr>Privileged</vt:lpwstr>
  </property>
  <property fmtid="{D5CDD505-2E9C-101B-9397-08002B2CF9AE}" pid="5" name="MSIP_Label_52f8cb60-4f9e-4a3d-95c5-4c21ff0bd759_Name">
    <vt:lpwstr>52f8cb60-4f9e-4a3d-95c5-4c21ff0bd759</vt:lpwstr>
  </property>
  <property fmtid="{D5CDD505-2E9C-101B-9397-08002B2CF9AE}" pid="6" name="MSIP_Label_52f8cb60-4f9e-4a3d-95c5-4c21ff0bd759_SiteId">
    <vt:lpwstr>19a4db07-607d-475f-a518-0e3b699ac7d0</vt:lpwstr>
  </property>
  <property fmtid="{D5CDD505-2E9C-101B-9397-08002B2CF9AE}" pid="7" name="MSIP_Label_52f8cb60-4f9e-4a3d-95c5-4c21ff0bd759_ActionId">
    <vt:lpwstr>e13d69b5-3b8f-432e-86fd-9df215b12f14</vt:lpwstr>
  </property>
  <property fmtid="{D5CDD505-2E9C-101B-9397-08002B2CF9AE}" pid="8" name="MSIP_Label_52f8cb60-4f9e-4a3d-95c5-4c21ff0bd759_ContentBits">
    <vt:lpwstr>0</vt:lpwstr>
  </property>
  <property fmtid="{D5CDD505-2E9C-101B-9397-08002B2CF9AE}" pid="9" name="MSIP_Label_52f8cb60-4f9e-4a3d-95c5-4c21ff0bd759_Tag">
    <vt:lpwstr>50, 0, 1, 1</vt:lpwstr>
  </property>
</Properties>
</file>