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7" r:id="rId2"/>
    <p:sldId id="260" r:id="rId3"/>
    <p:sldId id="258" r:id="rId4"/>
    <p:sldId id="259" r:id="rId5"/>
    <p:sldId id="264" r:id="rId6"/>
    <p:sldId id="265" r:id="rId7"/>
    <p:sldId id="261" r:id="rId8"/>
    <p:sldId id="262" r:id="rId9"/>
    <p:sldId id="266" r:id="rId10"/>
    <p:sldId id="263" r:id="rId11"/>
    <p:sldId id="25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5857CE5-4279-40AE-80A6-A0207D24E35C}" type="datetimeFigureOut">
              <a:rPr lang="pt-BR" smtClean="0"/>
              <a:pPr/>
              <a:t>21/08/2015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61615D-15AA-4FAD-8AB1-98157E8E15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7CE5-4279-40AE-80A6-A0207D24E35C}" type="datetimeFigureOut">
              <a:rPr lang="pt-BR" smtClean="0"/>
              <a:pPr/>
              <a:t>21/08/2015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615D-15AA-4FAD-8AB1-98157E8E15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7CE5-4279-40AE-80A6-A0207D24E35C}" type="datetimeFigureOut">
              <a:rPr lang="pt-BR" smtClean="0"/>
              <a:pPr/>
              <a:t>21/08/2015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615D-15AA-4FAD-8AB1-98157E8E15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7CE5-4279-40AE-80A6-A0207D24E35C}" type="datetimeFigureOut">
              <a:rPr lang="pt-BR" smtClean="0"/>
              <a:pPr/>
              <a:t>21/08/2015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615D-15AA-4FAD-8AB1-98157E8E15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7CE5-4279-40AE-80A6-A0207D24E35C}" type="datetimeFigureOut">
              <a:rPr lang="pt-BR" smtClean="0"/>
              <a:pPr/>
              <a:t>21/08/2015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615D-15AA-4FAD-8AB1-98157E8E15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7CE5-4279-40AE-80A6-A0207D24E35C}" type="datetimeFigureOut">
              <a:rPr lang="pt-BR" smtClean="0"/>
              <a:pPr/>
              <a:t>21/08/2015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615D-15AA-4FAD-8AB1-98157E8E15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857CE5-4279-40AE-80A6-A0207D24E35C}" type="datetimeFigureOut">
              <a:rPr lang="pt-BR" smtClean="0"/>
              <a:pPr/>
              <a:t>21/08/2015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61615D-15AA-4FAD-8AB1-98157E8E158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5857CE5-4279-40AE-80A6-A0207D24E35C}" type="datetimeFigureOut">
              <a:rPr lang="pt-BR" smtClean="0"/>
              <a:pPr/>
              <a:t>21/08/2015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61615D-15AA-4FAD-8AB1-98157E8E15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7CE5-4279-40AE-80A6-A0207D24E35C}" type="datetimeFigureOut">
              <a:rPr lang="pt-BR" smtClean="0"/>
              <a:pPr/>
              <a:t>21/08/2015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615D-15AA-4FAD-8AB1-98157E8E15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7CE5-4279-40AE-80A6-A0207D24E35C}" type="datetimeFigureOut">
              <a:rPr lang="pt-BR" smtClean="0"/>
              <a:pPr/>
              <a:t>21/08/2015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615D-15AA-4FAD-8AB1-98157E8E15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7CE5-4279-40AE-80A6-A0207D24E35C}" type="datetimeFigureOut">
              <a:rPr lang="pt-BR" smtClean="0"/>
              <a:pPr/>
              <a:t>21/08/2015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615D-15AA-4FAD-8AB1-98157E8E15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5857CE5-4279-40AE-80A6-A0207D24E35C}" type="datetimeFigureOut">
              <a:rPr lang="pt-BR" smtClean="0"/>
              <a:pPr/>
              <a:t>21/08/2015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61615D-15AA-4FAD-8AB1-98157E8E158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brgn.ch/2013/3/26/perceptrons-in-pyth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lo.br/scielo.php?script=sci_arttext&amp;pid=S0103-17592006000100010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MLP </a:t>
            </a:r>
            <a:r>
              <a:rPr lang="pt-BR" i="1" dirty="0" smtClean="0"/>
              <a:t>versus</a:t>
            </a:r>
            <a:r>
              <a:rPr lang="pt-BR" dirty="0" smtClean="0"/>
              <a:t> ELM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smtClean="0"/>
              <a:t>Projeto Inteligência Artificial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Conclusão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o problema de classificação da base de dados iris a rede apresentou resultado comparável com o MLP, porém para os outros testes o desempenhou ficou abaixo.</a:t>
            </a:r>
          </a:p>
          <a:p>
            <a:r>
              <a:rPr lang="pt-BR" dirty="0" smtClean="0"/>
              <a:t>O MLP possui uma implementação muito eficiente implementada em Matlab, versões mais sofisticadas da ELM podem apresentar melhores resultados.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49792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Projeto desenvolvido por: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 Camila do Amaral Sass – 11051013</a:t>
            </a:r>
          </a:p>
          <a:p>
            <a:r>
              <a:rPr lang="pt-BR" dirty="0" smtClean="0"/>
              <a:t> Jessica Bibiano Lopes da Silva – 11066513</a:t>
            </a:r>
          </a:p>
          <a:p>
            <a:r>
              <a:rPr lang="pt-BR" dirty="0" smtClean="0"/>
              <a:t> Wedeueis Braz da Silva - 11004813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Perceptron</a:t>
            </a:r>
            <a:endParaRPr lang="pt-BR" b="1" dirty="0"/>
          </a:p>
        </p:txBody>
      </p:sp>
      <p:pic>
        <p:nvPicPr>
          <p:cNvPr id="4" name="Espaço Reservado para Conteúdo 3" descr="perceptron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988840"/>
            <a:ext cx="7682444" cy="4414036"/>
          </a:xfrm>
        </p:spPr>
      </p:pic>
      <p:sp>
        <p:nvSpPr>
          <p:cNvPr id="6" name="TextBox 5"/>
          <p:cNvSpPr txBox="1"/>
          <p:nvPr/>
        </p:nvSpPr>
        <p:spPr>
          <a:xfrm>
            <a:off x="5629896" y="6237312"/>
            <a:ext cx="35141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hlinkClick r:id="rId3"/>
              </a:rPr>
              <a:t>https://blog.dbrgn.ch/2013/3/26/perceptrons-in-python/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Multilayer Perceptron (MLP)</a:t>
            </a:r>
            <a:endParaRPr lang="pt-BR" b="1" dirty="0"/>
          </a:p>
        </p:txBody>
      </p:sp>
      <p:pic>
        <p:nvPicPr>
          <p:cNvPr id="8" name="Espaço Reservado para Conteúdo 7" descr="multilayer(2)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0800" y="2420888"/>
            <a:ext cx="7682400" cy="3803168"/>
          </a:xfrm>
        </p:spPr>
      </p:pic>
      <p:sp>
        <p:nvSpPr>
          <p:cNvPr id="5" name="TextBox 4"/>
          <p:cNvSpPr txBox="1"/>
          <p:nvPr/>
        </p:nvSpPr>
        <p:spPr>
          <a:xfrm>
            <a:off x="3635896" y="6237312"/>
            <a:ext cx="6912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002060"/>
                </a:solidFill>
                <a:hlinkClick r:id="rId3"/>
              </a:rPr>
              <a:t>http://www.scielo.br/scielo.php?script=sci_arttext&amp;pid=S0103-17592006000100010</a:t>
            </a:r>
            <a:endParaRPr lang="pt-BR" sz="11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/>
          <a:lstStyle/>
          <a:p>
            <a:pPr algn="ctr"/>
            <a:r>
              <a:rPr lang="pt-BR" b="1" dirty="0" smtClean="0"/>
              <a:t>Extreme Learning Machine (ELM)</a:t>
            </a:r>
            <a:endParaRPr lang="pt-BR" b="1" dirty="0"/>
          </a:p>
        </p:txBody>
      </p:sp>
      <p:pic>
        <p:nvPicPr>
          <p:cNvPr id="6" name="Espaço Reservado para Conteúdo 5" descr="Artigo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775706" y="1772816"/>
            <a:ext cx="3652278" cy="4859516"/>
          </a:xfrm>
        </p:spPr>
      </p:pic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644008" y="3068960"/>
            <a:ext cx="4038600" cy="2043671"/>
          </a:xfrm>
        </p:spPr>
        <p:txBody>
          <a:bodyPr/>
          <a:lstStyle/>
          <a:p>
            <a:pPr>
              <a:buClrTx/>
              <a:buFont typeface="Wingdings" pitchFamily="2" charset="2"/>
              <a:buChar char="§"/>
            </a:pPr>
            <a:r>
              <a:rPr lang="pt-BR" dirty="0" smtClean="0">
                <a:latin typeface="+mj-lt"/>
                <a:cs typeface="Times New Roman" pitchFamily="18" charset="0"/>
              </a:rPr>
              <a:t>Não utiliza Backpropagation.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pt-BR" dirty="0" smtClean="0">
                <a:latin typeface="+mj-lt"/>
                <a:cs typeface="Times New Roman" pitchFamily="18" charset="0"/>
              </a:rPr>
              <a:t>Os neurônios da camada intermediária são adicionados 1 à 1.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pt-BR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Os pesos da camada oculta são definidos aleatoriamente.</a:t>
            </a:r>
            <a:endParaRPr lang="pt-BR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Decisão da quantidade de neurônios</a:t>
            </a:r>
            <a:endParaRPr lang="pt-BR" b="1" dirty="0"/>
          </a:p>
        </p:txBody>
      </p:sp>
      <p:pic>
        <p:nvPicPr>
          <p:cNvPr id="4" name="Espaço Reservado para Conteúdo 3" descr="Exemplo de escolha dos neurônio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420888"/>
            <a:ext cx="4302206" cy="3226655"/>
          </a:xfrm>
        </p:spPr>
      </p:pic>
      <p:pic>
        <p:nvPicPr>
          <p:cNvPr id="5" name="Imagem 4" descr="wineMLP_neuronios_trein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2420888"/>
            <a:ext cx="4320480" cy="324036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55576" y="566124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Wine</a:t>
            </a:r>
            <a:r>
              <a:rPr lang="pt-BR" dirty="0" smtClean="0"/>
              <a:t> MLP </a:t>
            </a:r>
            <a:r>
              <a:rPr lang="pt-BR" dirty="0" err="1" smtClean="0"/>
              <a:t>neuronios_teste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Algoritmo de Aprendizado do Artigo</a:t>
            </a:r>
            <a:endParaRPr lang="pt-BR" b="1" dirty="0"/>
          </a:p>
        </p:txBody>
      </p:sp>
      <p:pic>
        <p:nvPicPr>
          <p:cNvPr id="4" name="Espaço Reservado para Conteúdo 3" descr="Algoritmo de aprendizad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87724" y="1340768"/>
            <a:ext cx="4968552" cy="54090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/>
              <a:t>Implementação do Algoritmo </a:t>
            </a:r>
            <a:endParaRPr lang="pt-BR" b="1" dirty="0"/>
          </a:p>
        </p:txBody>
      </p:sp>
      <p:pic>
        <p:nvPicPr>
          <p:cNvPr id="4" name="Espaço Reservado para Conteúdo 3" descr="Código aprendizad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64540" y="1412776"/>
            <a:ext cx="6414921" cy="54452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Resultados</a:t>
            </a:r>
            <a:endParaRPr lang="pt-BR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8110986" cy="356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Resultados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0888"/>
            <a:ext cx="843695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288</TotalTime>
  <Words>144</Words>
  <Application>Microsoft Office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Urbano</vt:lpstr>
      <vt:lpstr>MLP versus ELM </vt:lpstr>
      <vt:lpstr>Perceptron</vt:lpstr>
      <vt:lpstr>Multilayer Perceptron (MLP)</vt:lpstr>
      <vt:lpstr>Extreme Learning Machine (ELM)</vt:lpstr>
      <vt:lpstr>Decisão da quantidade de neurônios</vt:lpstr>
      <vt:lpstr>Algoritmo de Aprendizado do Artigo</vt:lpstr>
      <vt:lpstr>Implementação do Algoritmo </vt:lpstr>
      <vt:lpstr>Resultados</vt:lpstr>
      <vt:lpstr>Resultados</vt:lpstr>
      <vt:lpstr>Conclusão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sandra sass</dc:creator>
  <cp:lastModifiedBy>Wedeueis Braz</cp:lastModifiedBy>
  <cp:revision>19</cp:revision>
  <dcterms:created xsi:type="dcterms:W3CDTF">2015-08-21T03:41:18Z</dcterms:created>
  <dcterms:modified xsi:type="dcterms:W3CDTF">2015-08-21T18:37:45Z</dcterms:modified>
</cp:coreProperties>
</file>