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EE8"/>
    <a:srgbClr val="E440C5"/>
    <a:srgbClr val="3B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EF04-C493-47D2-8A22-EB77FAE8459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061C-F718-4C51-AE77-E3934618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0"/>
            <a:ext cx="74066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0"/>
            <a:ext cx="5836494" cy="6858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2786" cy="6858000"/>
          </a:xfrm>
        </p:spPr>
      </p:pic>
      <p:cxnSp>
        <p:nvCxnSpPr>
          <p:cNvPr id="8" name="Elbow Connector 7"/>
          <p:cNvCxnSpPr/>
          <p:nvPr/>
        </p:nvCxnSpPr>
        <p:spPr>
          <a:xfrm>
            <a:off x="2153920" y="4886960"/>
            <a:ext cx="5709920" cy="12700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230120" y="5029200"/>
            <a:ext cx="5633720" cy="50800"/>
          </a:xfrm>
          <a:prstGeom prst="bentConnector3">
            <a:avLst/>
          </a:prstGeom>
          <a:ln w="38100">
            <a:solidFill>
              <a:srgbClr val="FFFF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230120" y="3677920"/>
            <a:ext cx="5633720" cy="147320"/>
          </a:xfrm>
          <a:prstGeom prst="bentConnector3">
            <a:avLst/>
          </a:prstGeom>
          <a:ln w="38100">
            <a:solidFill>
              <a:srgbClr val="F62EE8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7525" y="340915"/>
            <a:ext cx="1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MASTER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097164" y="335865"/>
            <a:ext cx="1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SLAVE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54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033044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4" y="1"/>
            <a:ext cx="4033044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88" y="1"/>
            <a:ext cx="4033044" cy="6857999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 flipV="1">
            <a:off x="1399922" y="4895679"/>
            <a:ext cx="3863110" cy="8094"/>
          </a:xfrm>
          <a:prstGeom prst="bentConnector3">
            <a:avLst/>
          </a:prstGeom>
          <a:ln w="38100">
            <a:solidFill>
              <a:srgbClr val="FFFF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 flipV="1">
            <a:off x="1399921" y="5048080"/>
            <a:ext cx="3863114" cy="1350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1479494" y="3680525"/>
            <a:ext cx="3863110" cy="8094"/>
          </a:xfrm>
          <a:prstGeom prst="bentConnector3">
            <a:avLst/>
          </a:prstGeom>
          <a:ln w="38100">
            <a:solidFill>
              <a:srgbClr val="F62EE8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5526860" y="3680524"/>
            <a:ext cx="3714244" cy="171283"/>
          </a:xfrm>
          <a:prstGeom prst="bentConnector3">
            <a:avLst/>
          </a:prstGeom>
          <a:ln w="38100">
            <a:solidFill>
              <a:srgbClr val="F62EE8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7006031" y="2352674"/>
            <a:ext cx="3749600" cy="757"/>
          </a:xfrm>
          <a:prstGeom prst="bentConnector3">
            <a:avLst/>
          </a:prstGeom>
          <a:ln w="38100">
            <a:solidFill>
              <a:srgbClr val="FFFF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7006036" y="2515274"/>
            <a:ext cx="3749595" cy="3137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0990" y="335866"/>
            <a:ext cx="1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MASTER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084034" y="335868"/>
            <a:ext cx="1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SLAVE 1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7946" y="335866"/>
            <a:ext cx="1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SLAVE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105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Maris Samonte</dc:creator>
  <cp:lastModifiedBy>Jia Maris Samonte</cp:lastModifiedBy>
  <cp:revision>3</cp:revision>
  <dcterms:created xsi:type="dcterms:W3CDTF">2019-05-27T15:24:53Z</dcterms:created>
  <dcterms:modified xsi:type="dcterms:W3CDTF">2019-05-27T17:38:54Z</dcterms:modified>
</cp:coreProperties>
</file>