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3" r:id="rId8"/>
    <p:sldId id="264" r:id="rId9"/>
    <p:sldId id="265" r:id="rId10"/>
    <p:sldId id="266" r:id="rId11"/>
    <p:sldId id="262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6571-DA61-49C5-B19B-9CC3B55B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156C9-8DE3-413E-A21A-10135D8E6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5384-2EA4-4F7F-BF91-A7A2AF5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2762-3456-4C88-8A60-8A53102D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96A9-4401-4EBE-B64F-90DAD9F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7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3B2E-C0A6-4C3A-9162-941E873B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9533C-8E65-4D70-AB70-189AF4BE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E43E-3C61-4187-AFB0-2075FA1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E570-DF13-4060-A144-F791A613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8E62-150E-4C60-9CF7-A5FA337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664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0E8D4-2103-47A6-9E8E-7829FA3B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F5AD-DCA9-4FFF-975F-648540040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DF2F-9E7E-4E97-B41B-24F488C6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0BDD-E757-4BC2-8F9E-11B36E1A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FE18-23DA-43A9-9403-AA23D131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1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54DB-128B-4797-A764-5D6CB04F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8E2D-B7BC-4686-9666-5606E99B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91A9-9F1E-45E5-A023-8710B20C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20E1-903F-43B9-819C-E4B6AB33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76F1-95F2-4CF6-A31E-3C5C52C7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78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9FF5-0634-4C3A-97E4-BF59B415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35A7-F82C-4FE5-87E1-2415D6B4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2445-F599-4018-A98D-61C23C45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A9F5-2520-494C-8E0A-097CEE7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8D7B-09A6-4AD6-96AC-B8C3351A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41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DE4-BA2D-4D0B-88E1-C9140CFD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130A-B0A8-414F-9B91-D1442AD1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4AB3-6B38-480F-94D8-FCED94D6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9D01-4214-4D34-AFF5-B773FC87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360F-18CA-489B-B3B3-23AF28A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8E43-46EA-4B1F-B1AF-2EFC9BD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33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D72A-25AF-4FA4-B054-A992FE32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76B7-55F8-482B-BC79-F773187EB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D928-158C-46E8-8496-22A54F01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44F2-4C78-4382-9CE4-B1F06DAD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4D3F8-9927-42DF-AA69-81F83E919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5D289-254C-4CB1-9ADD-E18A9CB0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E7A78-3BB4-443E-AE4A-F78B1388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306D6-A5A8-41EA-9BF4-16EC9FA4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717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C13D-0E96-4B7D-8DB0-0943FC2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E137A-B63D-4433-BD75-AE251826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55B0-79E8-4CF2-B9AB-39B6EB3E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476AC-D9E6-4966-B82B-DC9E8CE5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1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9F446-F920-4AF9-9AE2-B2089A93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B74ED-9E43-4137-9422-4CC502CF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8E2D8-1082-4D1A-A253-8FC39A6F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462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AFBD-5167-4B8F-99B7-FEE6EFC5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08CC-D024-4E3B-8F37-6E1DFABB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1B74-12F2-4B3E-92AB-E4C43D09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AE2F-7480-4290-9248-0C8F1F1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3B814-C825-4F08-8274-27CEFED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A420-58A3-4310-8F47-E40CC1D3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04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EC9C-0D93-4632-867C-A96600A8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A8D6D-C4FC-4F7E-8910-24A65B04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69247-0247-4036-BCC0-A0355426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D348B-5C55-4117-9255-05DC6769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587C-9EDC-400E-9218-339468C1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55766-24D8-4491-A67B-FA5EFDA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9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953EC-0704-43B0-A164-429EF14F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C0E6-93AB-4AEC-A0C0-0EC94DE1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3F57-E50C-43E2-BC9B-C7472276A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D875-BBA9-422D-8198-81CCF458F1F6}" type="datetimeFigureOut">
              <a:rPr lang="en-PH" smtClean="0"/>
              <a:t>27/05/2019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7553-A171-40DE-B278-DFC004EA9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5790-ACE0-4C36-97E0-A11B77E7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EAF8-D7C3-424F-9700-F05070F70D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074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E49D-BFC0-44CC-96DB-0E560755E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PH" dirty="0"/>
              <a:t>One Slave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CBBEE-E931-4BF8-BC1A-53D38A0F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PH" dirty="0"/>
              <a:t>One Master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9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74E3-A736-4764-8013-21915D99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Slave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22D8-DEBB-46D4-AD8C-E2CB33D4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25000" lnSpcReduction="20000"/>
          </a:bodyPr>
          <a:lstStyle/>
          <a:p>
            <a:r>
              <a:rPr lang="en-PH" dirty="0"/>
              <a:t>#include &lt;</a:t>
            </a:r>
            <a:r>
              <a:rPr lang="en-PH" dirty="0" err="1"/>
              <a:t>Wire.h</a:t>
            </a:r>
            <a:r>
              <a:rPr lang="en-PH" dirty="0"/>
              <a:t>&gt;                                                                         </a:t>
            </a:r>
          </a:p>
          <a:p>
            <a:r>
              <a:rPr lang="en-PH" dirty="0"/>
              <a:t>int LED = 13; </a:t>
            </a:r>
          </a:p>
          <a:p>
            <a:r>
              <a:rPr lang="en-PH" dirty="0"/>
              <a:t>int start;</a:t>
            </a:r>
          </a:p>
          <a:p>
            <a:r>
              <a:rPr lang="en-PH" dirty="0"/>
              <a:t>int a;</a:t>
            </a:r>
          </a:p>
          <a:p>
            <a:endParaRPr lang="en-PH" dirty="0"/>
          </a:p>
          <a:p>
            <a:r>
              <a:rPr lang="en-PH" dirty="0"/>
              <a:t>void setup() {</a:t>
            </a:r>
          </a:p>
          <a:p>
            <a:r>
              <a:rPr lang="en-PH" dirty="0"/>
              <a:t> </a:t>
            </a:r>
            <a:r>
              <a:rPr lang="en-PH" dirty="0" err="1"/>
              <a:t>Wire.begin</a:t>
            </a:r>
            <a:r>
              <a:rPr lang="en-PH" dirty="0"/>
              <a:t>(2);                /* join i2c bus with address 8 */</a:t>
            </a:r>
          </a:p>
          <a:p>
            <a:r>
              <a:rPr lang="en-PH" dirty="0"/>
              <a:t> </a:t>
            </a:r>
            <a:r>
              <a:rPr lang="en-PH" dirty="0" err="1"/>
              <a:t>Wire.onReceive</a:t>
            </a:r>
            <a:r>
              <a:rPr lang="en-PH" dirty="0"/>
              <a:t>(</a:t>
            </a:r>
            <a:r>
              <a:rPr lang="en-PH" dirty="0" err="1"/>
              <a:t>receiveEvent</a:t>
            </a:r>
            <a:r>
              <a:rPr lang="en-PH" dirty="0"/>
              <a:t>);</a:t>
            </a:r>
          </a:p>
          <a:p>
            <a:r>
              <a:rPr lang="en-PH" dirty="0"/>
              <a:t> </a:t>
            </a:r>
            <a:r>
              <a:rPr lang="en-PH" dirty="0" err="1"/>
              <a:t>Wire.onRequest</a:t>
            </a:r>
            <a:r>
              <a:rPr lang="en-PH" dirty="0"/>
              <a:t>(</a:t>
            </a:r>
            <a:r>
              <a:rPr lang="en-PH" dirty="0" err="1"/>
              <a:t>requestEvent</a:t>
            </a:r>
            <a:r>
              <a:rPr lang="en-PH" dirty="0"/>
              <a:t>); /* register request event */</a:t>
            </a:r>
          </a:p>
          <a:p>
            <a:r>
              <a:rPr lang="en-PH" dirty="0"/>
              <a:t> </a:t>
            </a:r>
            <a:r>
              <a:rPr lang="en-PH" dirty="0" err="1"/>
              <a:t>Serial.begin</a:t>
            </a:r>
            <a:r>
              <a:rPr lang="en-PH" dirty="0"/>
              <a:t>(9600);           /* start serial comm. */</a:t>
            </a:r>
          </a:p>
          <a:p>
            <a:r>
              <a:rPr lang="en-PH" dirty="0"/>
              <a:t> </a:t>
            </a:r>
            <a:r>
              <a:rPr lang="en-PH" dirty="0" err="1"/>
              <a:t>Serial.println</a:t>
            </a:r>
            <a:r>
              <a:rPr lang="en-PH" dirty="0"/>
              <a:t>("I am Slave Dos-</a:t>
            </a:r>
            <a:r>
              <a:rPr lang="en-PH" dirty="0" err="1"/>
              <a:t>chan</a:t>
            </a:r>
            <a:r>
              <a:rPr lang="en-PH" dirty="0"/>
              <a:t>");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loop() {</a:t>
            </a:r>
          </a:p>
          <a:p>
            <a:endParaRPr lang="en-PH" dirty="0"/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</a:t>
            </a:r>
            <a:r>
              <a:rPr lang="en-PH" dirty="0" err="1"/>
              <a:t>receiveEvent</a:t>
            </a:r>
            <a:r>
              <a:rPr lang="en-PH" dirty="0"/>
              <a:t>(){</a:t>
            </a:r>
          </a:p>
          <a:p>
            <a:r>
              <a:rPr lang="en-PH" dirty="0"/>
              <a:t>  a = </a:t>
            </a:r>
            <a:r>
              <a:rPr lang="en-PH" dirty="0" err="1"/>
              <a:t>Wire.read</a:t>
            </a:r>
            <a:r>
              <a:rPr lang="en-PH" dirty="0"/>
              <a:t>();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// function that executes whenever data is requested from master</a:t>
            </a:r>
          </a:p>
          <a:p>
            <a:r>
              <a:rPr lang="en-PH" dirty="0"/>
              <a:t>char </a:t>
            </a:r>
            <a:r>
              <a:rPr lang="en-PH" dirty="0" err="1"/>
              <a:t>requestEvent</a:t>
            </a:r>
            <a:r>
              <a:rPr lang="en-PH" dirty="0"/>
              <a:t>() {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  if(a == 1){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SPECIAL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2){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3){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5){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7){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9){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2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3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5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7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9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else{</a:t>
            </a:r>
          </a:p>
          <a:p>
            <a:r>
              <a:rPr lang="en-PH" dirty="0"/>
              <a:t>    for(int </a:t>
            </a:r>
            <a:r>
              <a:rPr lang="en-PH" dirty="0" err="1"/>
              <a:t>i</a:t>
            </a:r>
            <a:r>
              <a:rPr lang="en-PH" dirty="0"/>
              <a:t> = 2; </a:t>
            </a:r>
            <a:r>
              <a:rPr lang="en-PH" dirty="0" err="1"/>
              <a:t>i</a:t>
            </a:r>
            <a:r>
              <a:rPr lang="en-PH" dirty="0"/>
              <a:t> &lt;= a / 2; ++</a:t>
            </a:r>
            <a:r>
              <a:rPr lang="en-PH" dirty="0" err="1"/>
              <a:t>i</a:t>
            </a:r>
            <a:r>
              <a:rPr lang="en-PH" dirty="0"/>
              <a:t>){</a:t>
            </a:r>
          </a:p>
          <a:p>
            <a:r>
              <a:rPr lang="en-PH" dirty="0"/>
              <a:t>      if(a % </a:t>
            </a:r>
            <a:r>
              <a:rPr lang="en-PH" dirty="0" err="1"/>
              <a:t>i</a:t>
            </a:r>
            <a:r>
              <a:rPr lang="en-PH" dirty="0"/>
              <a:t> == 0){</a:t>
            </a:r>
          </a:p>
          <a:p>
            <a:r>
              <a:rPr lang="en-PH" dirty="0"/>
              <a:t>    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      break;</a:t>
            </a:r>
          </a:p>
          <a:p>
            <a:r>
              <a:rPr lang="en-PH" dirty="0"/>
              <a:t>      }</a:t>
            </a:r>
          </a:p>
          <a:p>
            <a:r>
              <a:rPr lang="en-PH" dirty="0"/>
              <a:t>  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13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F44F1-62BF-49E9-8A42-7F7C5336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slaves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08145-9D1D-446E-BDFD-F93634DF9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903" y="4721108"/>
            <a:ext cx="6640193" cy="12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6062F-9CE9-41DC-8C4F-A70049A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PH" sz="3600" dirty="0">
                <a:solidFill>
                  <a:srgbClr val="262626"/>
                </a:solidFill>
              </a:rPr>
              <a:t>For every 1 thousand number input is more than 6 seconds difference.</a:t>
            </a:r>
          </a:p>
        </p:txBody>
      </p:sp>
      <p:pic>
        <p:nvPicPr>
          <p:cNvPr id="7" name="Content Placeholder 3" descr="A picture containing device&#10;&#10;Description automatically generated">
            <a:extLst>
              <a:ext uri="{FF2B5EF4-FFF2-40B4-BE49-F238E27FC236}">
                <a16:creationId xmlns:a16="http://schemas.microsoft.com/office/drawing/2014/main" id="{EAD59AFA-D078-4519-AA7F-0E39A99F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923679"/>
            <a:ext cx="9232900" cy="22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EC68-9658-4809-9579-224CD391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E88C270-8358-41E7-A62C-A6878D87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1EE3CB8-0A34-4747-BFCF-698037771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3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C41AE0-907A-4DCE-B8B8-782EF73A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8" y="643467"/>
            <a:ext cx="90586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6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283E-B706-4C67-BA3A-7A006ED7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Master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13A8-C1CA-4923-95F9-6E05E3F5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40000" lnSpcReduction="20000"/>
          </a:bodyPr>
          <a:lstStyle/>
          <a:p>
            <a:r>
              <a:rPr lang="en-PH" dirty="0"/>
              <a:t>#include &lt;</a:t>
            </a:r>
            <a:r>
              <a:rPr lang="en-PH" dirty="0" err="1"/>
              <a:t>Wire.h</a:t>
            </a:r>
            <a:r>
              <a:rPr lang="en-PH" dirty="0"/>
              <a:t>&gt;                                                                          </a:t>
            </a:r>
          </a:p>
          <a:p>
            <a:r>
              <a:rPr lang="en-PH" dirty="0"/>
              <a:t>int LED = 13;                                                                              </a:t>
            </a:r>
          </a:p>
          <a:p>
            <a:r>
              <a:rPr lang="en-PH" dirty="0"/>
              <a:t>unsigned long start, finished, elapsed;</a:t>
            </a:r>
          </a:p>
          <a:p>
            <a:r>
              <a:rPr lang="en-PH" dirty="0"/>
              <a:t>long a = 1;</a:t>
            </a:r>
          </a:p>
          <a:p>
            <a:r>
              <a:rPr lang="en-PH" dirty="0"/>
              <a:t>char c;</a:t>
            </a:r>
          </a:p>
          <a:p>
            <a:r>
              <a:rPr lang="en-PH" dirty="0"/>
              <a:t>                                                                                           </a:t>
            </a:r>
          </a:p>
          <a:p>
            <a:r>
              <a:rPr lang="en-PH" dirty="0"/>
              <a:t>void setup() {</a:t>
            </a:r>
          </a:p>
          <a:p>
            <a:r>
              <a:rPr lang="en-PH" dirty="0"/>
              <a:t> </a:t>
            </a:r>
            <a:r>
              <a:rPr lang="en-PH" dirty="0" err="1"/>
              <a:t>pinMode</a:t>
            </a:r>
            <a:r>
              <a:rPr lang="en-PH" dirty="0"/>
              <a:t> (LED, OUTPUT);</a:t>
            </a:r>
          </a:p>
          <a:p>
            <a:r>
              <a:rPr lang="en-PH" dirty="0"/>
              <a:t> </a:t>
            </a:r>
            <a:r>
              <a:rPr lang="en-PH" dirty="0" err="1"/>
              <a:t>Serial.begin</a:t>
            </a:r>
            <a:r>
              <a:rPr lang="en-PH" dirty="0"/>
              <a:t>(9600); /* begin serial comm. */</a:t>
            </a:r>
          </a:p>
          <a:p>
            <a:r>
              <a:rPr lang="en-PH" dirty="0"/>
              <a:t> </a:t>
            </a:r>
            <a:r>
              <a:rPr lang="en-PH" dirty="0" err="1"/>
              <a:t>Wire.begin</a:t>
            </a:r>
            <a:r>
              <a:rPr lang="en-PH" dirty="0"/>
              <a:t>(); /* join i2c bus as master */</a:t>
            </a:r>
          </a:p>
          <a:p>
            <a:r>
              <a:rPr lang="en-PH" dirty="0"/>
              <a:t> </a:t>
            </a:r>
            <a:r>
              <a:rPr lang="en-PH" dirty="0" err="1"/>
              <a:t>Serial.println</a:t>
            </a:r>
            <a:r>
              <a:rPr lang="en-PH" dirty="0"/>
              <a:t>("I am Master");</a:t>
            </a:r>
          </a:p>
          <a:p>
            <a:r>
              <a:rPr lang="en-PH" dirty="0"/>
              <a:t> </a:t>
            </a:r>
          </a:p>
          <a:p>
            <a:r>
              <a:rPr lang="en-PH" dirty="0"/>
              <a:t>  start = micros();</a:t>
            </a:r>
          </a:p>
          <a:p>
            <a:r>
              <a:rPr lang="en-PH" dirty="0"/>
              <a:t>  </a:t>
            </a:r>
            <a:r>
              <a:rPr lang="en-PH" dirty="0" err="1"/>
              <a:t>Serial.println</a:t>
            </a:r>
            <a:r>
              <a:rPr lang="en-PH" dirty="0"/>
              <a:t>();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loop() {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    // receive from slave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("Slave Uno-</a:t>
            </a:r>
            <a:r>
              <a:rPr lang="en-PH" dirty="0" err="1"/>
              <a:t>chan</a:t>
            </a:r>
            <a:r>
              <a:rPr lang="en-PH" dirty="0"/>
              <a:t>: ");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(a);</a:t>
            </a:r>
          </a:p>
          <a:p>
            <a:endParaRPr lang="en-PH" dirty="0"/>
          </a:p>
          <a:p>
            <a:r>
              <a:rPr lang="en-PH" dirty="0"/>
              <a:t>    //send to slave</a:t>
            </a:r>
          </a:p>
          <a:p>
            <a:r>
              <a:rPr lang="en-PH" dirty="0"/>
              <a:t>     </a:t>
            </a:r>
            <a:r>
              <a:rPr lang="en-PH" dirty="0" err="1"/>
              <a:t>Wire.beginTransmission</a:t>
            </a:r>
            <a:r>
              <a:rPr lang="en-PH" dirty="0"/>
              <a:t>(8);</a:t>
            </a:r>
          </a:p>
          <a:p>
            <a:r>
              <a:rPr lang="en-PH" dirty="0"/>
              <a:t>     </a:t>
            </a:r>
            <a:r>
              <a:rPr lang="en-PH" dirty="0" err="1"/>
              <a:t>Wire.write</a:t>
            </a:r>
            <a:r>
              <a:rPr lang="en-PH" dirty="0"/>
              <a:t>(a);</a:t>
            </a:r>
          </a:p>
          <a:p>
            <a:r>
              <a:rPr lang="en-PH" dirty="0"/>
              <a:t>     </a:t>
            </a:r>
            <a:r>
              <a:rPr lang="en-PH" dirty="0" err="1"/>
              <a:t>Wire.endTransmission</a:t>
            </a:r>
            <a:r>
              <a:rPr lang="en-PH" dirty="0"/>
              <a:t>();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("  ");</a:t>
            </a:r>
          </a:p>
          <a:p>
            <a:r>
              <a:rPr lang="en-PH" dirty="0"/>
              <a:t>    </a:t>
            </a:r>
            <a:r>
              <a:rPr lang="en-PH" dirty="0" err="1"/>
              <a:t>Wire.requestFrom</a:t>
            </a:r>
            <a:r>
              <a:rPr lang="en-PH" dirty="0"/>
              <a:t>(8, 11); /* request &amp; read data of size ? from slave */</a:t>
            </a:r>
          </a:p>
          <a:p>
            <a:r>
              <a:rPr lang="en-PH" dirty="0"/>
              <a:t>    while(</a:t>
            </a:r>
            <a:r>
              <a:rPr lang="en-PH" dirty="0" err="1"/>
              <a:t>Wire.available</a:t>
            </a:r>
            <a:r>
              <a:rPr lang="en-PH" dirty="0"/>
              <a:t>()){</a:t>
            </a:r>
          </a:p>
          <a:p>
            <a:r>
              <a:rPr lang="en-PH" dirty="0"/>
              <a:t>        c = </a:t>
            </a:r>
            <a:r>
              <a:rPr lang="en-PH" dirty="0" err="1"/>
              <a:t>Wire.read</a:t>
            </a:r>
            <a:r>
              <a:rPr lang="en-PH" dirty="0"/>
              <a:t>();/* read data received from slave */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(c);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</a:t>
            </a:r>
          </a:p>
          <a:p>
            <a:r>
              <a:rPr lang="en-PH" dirty="0"/>
              <a:t>    </a:t>
            </a:r>
            <a:r>
              <a:rPr lang="en-PH" dirty="0" err="1"/>
              <a:t>Serial.println</a:t>
            </a:r>
            <a:r>
              <a:rPr lang="en-PH" dirty="0"/>
              <a:t>();</a:t>
            </a:r>
          </a:p>
          <a:p>
            <a:r>
              <a:rPr lang="en-PH" dirty="0"/>
              <a:t>    a++;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    if(a &gt; 1000){</a:t>
            </a:r>
          </a:p>
          <a:p>
            <a:r>
              <a:rPr lang="en-PH" dirty="0"/>
              <a:t>      // print time elapsed</a:t>
            </a:r>
          </a:p>
          <a:p>
            <a:r>
              <a:rPr lang="en-PH" dirty="0"/>
              <a:t>      </a:t>
            </a:r>
            <a:r>
              <a:rPr lang="en-PH" dirty="0" err="1"/>
              <a:t>Serial.println</a:t>
            </a:r>
            <a:r>
              <a:rPr lang="en-PH" dirty="0"/>
              <a:t>();</a:t>
            </a:r>
          </a:p>
          <a:p>
            <a:r>
              <a:rPr lang="en-PH" dirty="0"/>
              <a:t>      finished = micros();                                                                   </a:t>
            </a:r>
          </a:p>
          <a:p>
            <a:r>
              <a:rPr lang="en-PH" dirty="0"/>
              <a:t>      </a:t>
            </a:r>
            <a:r>
              <a:rPr lang="en-PH" dirty="0" err="1"/>
              <a:t>Serial.print</a:t>
            </a:r>
            <a:r>
              <a:rPr lang="en-PH" dirty="0"/>
              <a:t>("Finished in ");                                                            </a:t>
            </a:r>
          </a:p>
          <a:p>
            <a:r>
              <a:rPr lang="en-PH" dirty="0"/>
              <a:t>      elapsed = finished - start;                                                           </a:t>
            </a:r>
          </a:p>
          <a:p>
            <a:r>
              <a:rPr lang="en-PH" dirty="0"/>
              <a:t>      </a:t>
            </a:r>
            <a:r>
              <a:rPr lang="en-PH" dirty="0" err="1"/>
              <a:t>Serial.print</a:t>
            </a:r>
            <a:r>
              <a:rPr lang="en-PH" dirty="0"/>
              <a:t>(elapsed);                                                                </a:t>
            </a:r>
          </a:p>
          <a:p>
            <a:r>
              <a:rPr lang="en-PH" dirty="0"/>
              <a:t>      </a:t>
            </a:r>
            <a:r>
              <a:rPr lang="en-PH" dirty="0" err="1"/>
              <a:t>Serial.println</a:t>
            </a:r>
            <a:r>
              <a:rPr lang="en-PH" dirty="0"/>
              <a:t>(" microseconds!");                                              </a:t>
            </a:r>
          </a:p>
          <a:p>
            <a:r>
              <a:rPr lang="en-PH" dirty="0"/>
              <a:t>      delay(500);</a:t>
            </a:r>
          </a:p>
          <a:p>
            <a:r>
              <a:rPr lang="en-PH" dirty="0"/>
              <a:t>      exit(0);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39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8677-2380-46AC-8441-7E2B2F9C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Slave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1CD-D1E3-4D2B-87DC-4531E70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25000" lnSpcReduction="20000"/>
          </a:bodyPr>
          <a:lstStyle/>
          <a:p>
            <a:r>
              <a:rPr lang="en-PH" dirty="0"/>
              <a:t>#include &lt;</a:t>
            </a:r>
            <a:r>
              <a:rPr lang="en-PH" dirty="0" err="1"/>
              <a:t>Wire.h</a:t>
            </a:r>
            <a:r>
              <a:rPr lang="en-PH" dirty="0"/>
              <a:t>&gt;                                                                         </a:t>
            </a:r>
          </a:p>
          <a:p>
            <a:r>
              <a:rPr lang="en-PH" dirty="0"/>
              <a:t>int LED = 13; </a:t>
            </a:r>
          </a:p>
          <a:p>
            <a:r>
              <a:rPr lang="en-PH" dirty="0"/>
              <a:t>int start;</a:t>
            </a:r>
          </a:p>
          <a:p>
            <a:r>
              <a:rPr lang="en-PH" dirty="0"/>
              <a:t>long a;</a:t>
            </a:r>
          </a:p>
          <a:p>
            <a:endParaRPr lang="en-PH" dirty="0"/>
          </a:p>
          <a:p>
            <a:r>
              <a:rPr lang="en-PH" dirty="0"/>
              <a:t>void setup() {</a:t>
            </a:r>
          </a:p>
          <a:p>
            <a:r>
              <a:rPr lang="en-PH" dirty="0"/>
              <a:t> </a:t>
            </a:r>
            <a:r>
              <a:rPr lang="en-PH" dirty="0" err="1"/>
              <a:t>Wire.begin</a:t>
            </a:r>
            <a:r>
              <a:rPr lang="en-PH" dirty="0"/>
              <a:t>(8);                /* join i2c bus with address 8 */</a:t>
            </a:r>
          </a:p>
          <a:p>
            <a:r>
              <a:rPr lang="en-PH" dirty="0"/>
              <a:t> </a:t>
            </a:r>
            <a:r>
              <a:rPr lang="en-PH" dirty="0" err="1"/>
              <a:t>Wire.onReceive</a:t>
            </a:r>
            <a:r>
              <a:rPr lang="en-PH" dirty="0"/>
              <a:t>(</a:t>
            </a:r>
            <a:r>
              <a:rPr lang="en-PH" dirty="0" err="1"/>
              <a:t>receiveEvent</a:t>
            </a:r>
            <a:r>
              <a:rPr lang="en-PH" dirty="0"/>
              <a:t>);</a:t>
            </a:r>
          </a:p>
          <a:p>
            <a:r>
              <a:rPr lang="en-PH" dirty="0"/>
              <a:t> </a:t>
            </a:r>
            <a:r>
              <a:rPr lang="en-PH" dirty="0" err="1"/>
              <a:t>Wire.onRequest</a:t>
            </a:r>
            <a:r>
              <a:rPr lang="en-PH" dirty="0"/>
              <a:t>(</a:t>
            </a:r>
            <a:r>
              <a:rPr lang="en-PH" dirty="0" err="1"/>
              <a:t>requestEvent</a:t>
            </a:r>
            <a:r>
              <a:rPr lang="en-PH" dirty="0"/>
              <a:t>); /* register request event */</a:t>
            </a:r>
          </a:p>
          <a:p>
            <a:r>
              <a:rPr lang="en-PH" dirty="0"/>
              <a:t> </a:t>
            </a:r>
            <a:r>
              <a:rPr lang="en-PH" dirty="0" err="1"/>
              <a:t>Serial.begin</a:t>
            </a:r>
            <a:r>
              <a:rPr lang="en-PH" dirty="0"/>
              <a:t>(9600);           /* start serial comm. */</a:t>
            </a:r>
          </a:p>
          <a:p>
            <a:r>
              <a:rPr lang="en-PH" dirty="0"/>
              <a:t> </a:t>
            </a:r>
            <a:r>
              <a:rPr lang="en-PH" dirty="0" err="1"/>
              <a:t>Serial.println</a:t>
            </a:r>
            <a:r>
              <a:rPr lang="en-PH" dirty="0"/>
              <a:t>("I am Slave Uno-</a:t>
            </a:r>
            <a:r>
              <a:rPr lang="en-PH" dirty="0" err="1"/>
              <a:t>chan</a:t>
            </a:r>
            <a:r>
              <a:rPr lang="en-PH" dirty="0"/>
              <a:t>");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loop() {</a:t>
            </a:r>
          </a:p>
          <a:p>
            <a:endParaRPr lang="en-PH" dirty="0"/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</a:t>
            </a:r>
            <a:r>
              <a:rPr lang="en-PH" dirty="0" err="1"/>
              <a:t>receiveEvent</a:t>
            </a:r>
            <a:r>
              <a:rPr lang="en-PH" dirty="0"/>
              <a:t>(){</a:t>
            </a:r>
          </a:p>
          <a:p>
            <a:r>
              <a:rPr lang="en-PH" dirty="0"/>
              <a:t>  a = </a:t>
            </a:r>
            <a:r>
              <a:rPr lang="en-PH" dirty="0" err="1"/>
              <a:t>Wire.read</a:t>
            </a:r>
            <a:r>
              <a:rPr lang="en-PH" dirty="0"/>
              <a:t>();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// function that executes whenever data is requested from master</a:t>
            </a:r>
          </a:p>
          <a:p>
            <a:r>
              <a:rPr lang="en-PH" dirty="0"/>
              <a:t>char </a:t>
            </a:r>
            <a:r>
              <a:rPr lang="en-PH" dirty="0" err="1"/>
              <a:t>requestEvent</a:t>
            </a:r>
            <a:r>
              <a:rPr lang="en-PH" dirty="0"/>
              <a:t>() {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  if(a == 1){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SPECIAL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2){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3){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5){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7){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9){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2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3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5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7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9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else{</a:t>
            </a:r>
          </a:p>
          <a:p>
            <a:r>
              <a:rPr lang="en-PH" dirty="0"/>
              <a:t>    for(int </a:t>
            </a:r>
            <a:r>
              <a:rPr lang="en-PH" dirty="0" err="1"/>
              <a:t>i</a:t>
            </a:r>
            <a:r>
              <a:rPr lang="en-PH" dirty="0"/>
              <a:t> = 2; </a:t>
            </a:r>
            <a:r>
              <a:rPr lang="en-PH" dirty="0" err="1"/>
              <a:t>i</a:t>
            </a:r>
            <a:r>
              <a:rPr lang="en-PH" dirty="0"/>
              <a:t> &lt;= (a / 2); ++</a:t>
            </a:r>
            <a:r>
              <a:rPr lang="en-PH" dirty="0" err="1"/>
              <a:t>i</a:t>
            </a:r>
            <a:r>
              <a:rPr lang="en-PH" dirty="0"/>
              <a:t>){</a:t>
            </a:r>
          </a:p>
          <a:p>
            <a:r>
              <a:rPr lang="en-PH" dirty="0"/>
              <a:t>      if((a % </a:t>
            </a:r>
            <a:r>
              <a:rPr lang="en-PH" dirty="0" err="1"/>
              <a:t>i</a:t>
            </a:r>
            <a:r>
              <a:rPr lang="en-PH" dirty="0"/>
              <a:t>) == 0){</a:t>
            </a:r>
          </a:p>
          <a:p>
            <a:r>
              <a:rPr lang="en-PH" dirty="0"/>
              <a:t>    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      break;</a:t>
            </a:r>
          </a:p>
          <a:p>
            <a:r>
              <a:rPr lang="en-PH" dirty="0"/>
              <a:t>      }</a:t>
            </a:r>
          </a:p>
          <a:p>
            <a:r>
              <a:rPr lang="en-PH" dirty="0"/>
              <a:t>      else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79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7BB0F-FFEC-4E2B-9AC5-7FEDD45A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954625"/>
          </a:xfrm>
        </p:spPr>
        <p:txBody>
          <a:bodyPr>
            <a:normAutofit/>
          </a:bodyPr>
          <a:lstStyle/>
          <a:p>
            <a:pPr algn="ctr"/>
            <a:r>
              <a:rPr lang="en-PH" sz="4000">
                <a:solidFill>
                  <a:srgbClr val="FFFFFF"/>
                </a:solidFill>
              </a:rPr>
              <a:t>One slave result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B7ADAB4-06B6-406D-9738-F87466B8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74" y="4572000"/>
            <a:ext cx="6583651" cy="11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62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389C2-50DB-49B4-B767-BBFE386B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PH" dirty="0"/>
              <a:t>Two Slaves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B0F84-A87D-4A81-8D24-669AEF416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PH" dirty="0"/>
              <a:t>One Master</a:t>
            </a:r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9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BF1229-5003-4649-88BD-B49709C2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6" y="643467"/>
            <a:ext cx="81033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5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E4F8-19CD-40DF-8F97-96C45B0E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Master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3A00-0AEA-4E0A-9E25-64ECCAC9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25000" lnSpcReduction="20000"/>
          </a:bodyPr>
          <a:lstStyle/>
          <a:p>
            <a:r>
              <a:rPr lang="en-PH" dirty="0"/>
              <a:t>#include &lt;</a:t>
            </a:r>
            <a:r>
              <a:rPr lang="en-PH" dirty="0" err="1"/>
              <a:t>Wire.h</a:t>
            </a:r>
            <a:r>
              <a:rPr lang="en-PH" dirty="0"/>
              <a:t>&gt;                                                                          </a:t>
            </a:r>
          </a:p>
          <a:p>
            <a:r>
              <a:rPr lang="en-PH" dirty="0"/>
              <a:t>int LED = 13;                                                                              </a:t>
            </a:r>
          </a:p>
          <a:p>
            <a:r>
              <a:rPr lang="en-PH" dirty="0"/>
              <a:t>unsigned long start, finished, elapsed;</a:t>
            </a:r>
          </a:p>
          <a:p>
            <a:r>
              <a:rPr lang="en-PH" dirty="0"/>
              <a:t>int a = 1;</a:t>
            </a:r>
          </a:p>
          <a:p>
            <a:r>
              <a:rPr lang="en-PH" dirty="0"/>
              <a:t>char c;</a:t>
            </a:r>
          </a:p>
          <a:p>
            <a:r>
              <a:rPr lang="en-PH" dirty="0"/>
              <a:t>                                                                                           </a:t>
            </a:r>
          </a:p>
          <a:p>
            <a:r>
              <a:rPr lang="en-PH" dirty="0"/>
              <a:t>void setup() {</a:t>
            </a:r>
          </a:p>
          <a:p>
            <a:r>
              <a:rPr lang="en-PH" dirty="0"/>
              <a:t> </a:t>
            </a:r>
            <a:r>
              <a:rPr lang="en-PH" dirty="0" err="1"/>
              <a:t>pinMode</a:t>
            </a:r>
            <a:r>
              <a:rPr lang="en-PH" dirty="0"/>
              <a:t> (LED, OUTPUT);</a:t>
            </a:r>
          </a:p>
          <a:p>
            <a:r>
              <a:rPr lang="en-PH" dirty="0"/>
              <a:t> </a:t>
            </a:r>
            <a:r>
              <a:rPr lang="en-PH" dirty="0" err="1"/>
              <a:t>Serial.begin</a:t>
            </a:r>
            <a:r>
              <a:rPr lang="en-PH" dirty="0"/>
              <a:t>(9600); /* begin serial comm. */</a:t>
            </a:r>
          </a:p>
          <a:p>
            <a:r>
              <a:rPr lang="en-PH" dirty="0"/>
              <a:t> </a:t>
            </a:r>
            <a:r>
              <a:rPr lang="en-PH" dirty="0" err="1"/>
              <a:t>Wire.begin</a:t>
            </a:r>
            <a:r>
              <a:rPr lang="en-PH" dirty="0"/>
              <a:t>(); /* join i2c bus as master */</a:t>
            </a:r>
          </a:p>
          <a:p>
            <a:r>
              <a:rPr lang="en-PH" dirty="0"/>
              <a:t> </a:t>
            </a:r>
            <a:r>
              <a:rPr lang="en-PH" dirty="0" err="1"/>
              <a:t>Serial.println</a:t>
            </a:r>
            <a:r>
              <a:rPr lang="en-PH" dirty="0"/>
              <a:t>("I am Master");</a:t>
            </a:r>
          </a:p>
          <a:p>
            <a:r>
              <a:rPr lang="en-PH" dirty="0"/>
              <a:t> </a:t>
            </a:r>
          </a:p>
          <a:p>
            <a:r>
              <a:rPr lang="en-PH" dirty="0"/>
              <a:t>  start = micros();</a:t>
            </a:r>
          </a:p>
          <a:p>
            <a:r>
              <a:rPr lang="en-PH" dirty="0"/>
              <a:t>  </a:t>
            </a:r>
            <a:r>
              <a:rPr lang="en-PH" dirty="0" err="1"/>
              <a:t>Serial.println</a:t>
            </a:r>
            <a:r>
              <a:rPr lang="en-PH" dirty="0"/>
              <a:t>();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loop() {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    // receive from slave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("Uno-</a:t>
            </a:r>
            <a:r>
              <a:rPr lang="en-PH" dirty="0" err="1"/>
              <a:t>chan</a:t>
            </a:r>
            <a:r>
              <a:rPr lang="en-PH" dirty="0"/>
              <a:t>: ");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(a);</a:t>
            </a:r>
          </a:p>
          <a:p>
            <a:endParaRPr lang="en-PH" dirty="0"/>
          </a:p>
          <a:p>
            <a:r>
              <a:rPr lang="en-PH" dirty="0"/>
              <a:t>    //send to slave</a:t>
            </a:r>
          </a:p>
          <a:p>
            <a:r>
              <a:rPr lang="en-PH" dirty="0"/>
              <a:t>     </a:t>
            </a:r>
            <a:r>
              <a:rPr lang="en-PH" dirty="0" err="1"/>
              <a:t>Wire.beginTransmission</a:t>
            </a:r>
            <a:r>
              <a:rPr lang="en-PH" dirty="0"/>
              <a:t>(1);</a:t>
            </a:r>
          </a:p>
          <a:p>
            <a:r>
              <a:rPr lang="en-PH" dirty="0"/>
              <a:t>     </a:t>
            </a:r>
            <a:r>
              <a:rPr lang="en-PH" dirty="0" err="1"/>
              <a:t>Wire.write</a:t>
            </a:r>
            <a:r>
              <a:rPr lang="en-PH" dirty="0"/>
              <a:t>(a);</a:t>
            </a:r>
          </a:p>
          <a:p>
            <a:r>
              <a:rPr lang="en-PH" dirty="0"/>
              <a:t>     </a:t>
            </a:r>
            <a:r>
              <a:rPr lang="en-PH" dirty="0" err="1"/>
              <a:t>Wire.endTransmission</a:t>
            </a:r>
            <a:r>
              <a:rPr lang="en-PH" dirty="0"/>
              <a:t>();</a:t>
            </a:r>
          </a:p>
          <a:p>
            <a:r>
              <a:rPr lang="en-PH" dirty="0"/>
              <a:t>     a++;</a:t>
            </a:r>
          </a:p>
          <a:p>
            <a:r>
              <a:rPr lang="en-PH" dirty="0"/>
              <a:t>     </a:t>
            </a:r>
          </a:p>
          <a:p>
            <a:r>
              <a:rPr lang="en-PH" dirty="0"/>
              <a:t>     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("  ");</a:t>
            </a:r>
          </a:p>
          <a:p>
            <a:r>
              <a:rPr lang="en-PH" dirty="0"/>
              <a:t>    </a:t>
            </a:r>
            <a:r>
              <a:rPr lang="en-PH" dirty="0" err="1"/>
              <a:t>Wire.requestFrom</a:t>
            </a:r>
            <a:r>
              <a:rPr lang="en-PH" dirty="0"/>
              <a:t>(1, 11); /* request &amp; read data of size ? from slave */</a:t>
            </a:r>
          </a:p>
          <a:p>
            <a:r>
              <a:rPr lang="en-PH" dirty="0"/>
              <a:t>    while(</a:t>
            </a:r>
            <a:r>
              <a:rPr lang="en-PH" dirty="0" err="1"/>
              <a:t>Wire.available</a:t>
            </a:r>
            <a:r>
              <a:rPr lang="en-PH" dirty="0"/>
              <a:t>()){</a:t>
            </a:r>
          </a:p>
          <a:p>
            <a:r>
              <a:rPr lang="en-PH" dirty="0"/>
              <a:t>        c = </a:t>
            </a:r>
            <a:r>
              <a:rPr lang="en-PH" dirty="0" err="1"/>
              <a:t>Wire.read</a:t>
            </a:r>
            <a:r>
              <a:rPr lang="en-PH" dirty="0"/>
              <a:t>();/* read data received from slave */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(c);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(" Dos-</a:t>
            </a:r>
            <a:r>
              <a:rPr lang="en-PH" dirty="0" err="1"/>
              <a:t>chan</a:t>
            </a:r>
            <a:r>
              <a:rPr lang="en-PH" dirty="0"/>
              <a:t>: ");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(a);</a:t>
            </a:r>
          </a:p>
          <a:p>
            <a:endParaRPr lang="en-PH" dirty="0"/>
          </a:p>
          <a:p>
            <a:r>
              <a:rPr lang="en-PH" dirty="0"/>
              <a:t>    </a:t>
            </a:r>
            <a:r>
              <a:rPr lang="en-PH" dirty="0" err="1"/>
              <a:t>Wire.beginTransmission</a:t>
            </a:r>
            <a:r>
              <a:rPr lang="en-PH" dirty="0"/>
              <a:t>(2);</a:t>
            </a:r>
          </a:p>
          <a:p>
            <a:r>
              <a:rPr lang="en-PH" dirty="0"/>
              <a:t>     </a:t>
            </a:r>
            <a:r>
              <a:rPr lang="en-PH" dirty="0" err="1"/>
              <a:t>Wire.write</a:t>
            </a:r>
            <a:r>
              <a:rPr lang="en-PH" dirty="0"/>
              <a:t>(a);</a:t>
            </a:r>
          </a:p>
          <a:p>
            <a:r>
              <a:rPr lang="en-PH" dirty="0"/>
              <a:t>     </a:t>
            </a:r>
            <a:r>
              <a:rPr lang="en-PH" dirty="0" err="1"/>
              <a:t>Wire.endTransmission</a:t>
            </a:r>
            <a:r>
              <a:rPr lang="en-PH" dirty="0"/>
              <a:t>();</a:t>
            </a:r>
          </a:p>
          <a:p>
            <a:r>
              <a:rPr lang="en-PH" dirty="0"/>
              <a:t>     a++;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("  ");</a:t>
            </a:r>
          </a:p>
          <a:p>
            <a:r>
              <a:rPr lang="en-PH" dirty="0"/>
              <a:t>    </a:t>
            </a:r>
            <a:r>
              <a:rPr lang="en-PH" dirty="0" err="1"/>
              <a:t>Wire.requestFrom</a:t>
            </a:r>
            <a:r>
              <a:rPr lang="en-PH" dirty="0"/>
              <a:t>(2, 11); /* request &amp; read data of size ? from slave */</a:t>
            </a:r>
          </a:p>
          <a:p>
            <a:r>
              <a:rPr lang="en-PH" dirty="0"/>
              <a:t>    while(</a:t>
            </a:r>
            <a:r>
              <a:rPr lang="en-PH" dirty="0" err="1"/>
              <a:t>Wire.available</a:t>
            </a:r>
            <a:r>
              <a:rPr lang="en-PH" dirty="0"/>
              <a:t>()){</a:t>
            </a:r>
          </a:p>
          <a:p>
            <a:r>
              <a:rPr lang="en-PH" dirty="0"/>
              <a:t>        c = </a:t>
            </a:r>
            <a:r>
              <a:rPr lang="en-PH" dirty="0" err="1"/>
              <a:t>Wire.read</a:t>
            </a:r>
            <a:r>
              <a:rPr lang="en-PH" dirty="0"/>
              <a:t>();/* read data received from slave */</a:t>
            </a:r>
          </a:p>
          <a:p>
            <a:r>
              <a:rPr lang="en-PH" dirty="0"/>
              <a:t>    </a:t>
            </a:r>
            <a:r>
              <a:rPr lang="en-PH" dirty="0" err="1"/>
              <a:t>Serial.print</a:t>
            </a:r>
            <a:r>
              <a:rPr lang="en-PH" dirty="0"/>
              <a:t>(c);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</a:t>
            </a:r>
          </a:p>
          <a:p>
            <a:r>
              <a:rPr lang="en-PH" dirty="0"/>
              <a:t>    </a:t>
            </a:r>
            <a:r>
              <a:rPr lang="en-PH" dirty="0" err="1"/>
              <a:t>Serial.println</a:t>
            </a:r>
            <a:r>
              <a:rPr lang="en-PH" dirty="0"/>
              <a:t>();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    if(a &gt; 1000){</a:t>
            </a:r>
          </a:p>
          <a:p>
            <a:r>
              <a:rPr lang="en-PH" dirty="0"/>
              <a:t>      // print time elapsed</a:t>
            </a:r>
          </a:p>
          <a:p>
            <a:r>
              <a:rPr lang="en-PH" dirty="0"/>
              <a:t>      </a:t>
            </a:r>
            <a:r>
              <a:rPr lang="en-PH" dirty="0" err="1"/>
              <a:t>Serial.println</a:t>
            </a:r>
            <a:r>
              <a:rPr lang="en-PH" dirty="0"/>
              <a:t>();</a:t>
            </a:r>
          </a:p>
          <a:p>
            <a:r>
              <a:rPr lang="en-PH" dirty="0"/>
              <a:t>      finished = micros();                                                                   </a:t>
            </a:r>
          </a:p>
          <a:p>
            <a:r>
              <a:rPr lang="en-PH" dirty="0"/>
              <a:t>      </a:t>
            </a:r>
            <a:r>
              <a:rPr lang="en-PH" dirty="0" err="1"/>
              <a:t>Serial.print</a:t>
            </a:r>
            <a:r>
              <a:rPr lang="en-PH" dirty="0"/>
              <a:t>("Finished in ");                                                            </a:t>
            </a:r>
          </a:p>
          <a:p>
            <a:r>
              <a:rPr lang="en-PH" dirty="0"/>
              <a:t>      elapsed = finished - start;                                                           </a:t>
            </a:r>
          </a:p>
          <a:p>
            <a:r>
              <a:rPr lang="en-PH" dirty="0"/>
              <a:t>      </a:t>
            </a:r>
            <a:r>
              <a:rPr lang="en-PH" dirty="0" err="1"/>
              <a:t>Serial.print</a:t>
            </a:r>
            <a:r>
              <a:rPr lang="en-PH" dirty="0"/>
              <a:t>(elapsed);                                                                </a:t>
            </a:r>
          </a:p>
          <a:p>
            <a:r>
              <a:rPr lang="en-PH" dirty="0"/>
              <a:t>      </a:t>
            </a:r>
            <a:r>
              <a:rPr lang="en-PH" dirty="0" err="1"/>
              <a:t>Serial.println</a:t>
            </a:r>
            <a:r>
              <a:rPr lang="en-PH" dirty="0"/>
              <a:t>(" microseconds!");                                              </a:t>
            </a:r>
          </a:p>
          <a:p>
            <a:r>
              <a:rPr lang="en-PH" dirty="0"/>
              <a:t>      delay(500);</a:t>
            </a:r>
          </a:p>
          <a:p>
            <a:r>
              <a:rPr lang="en-PH" dirty="0"/>
              <a:t>      exit(0);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   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5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340F-0F55-4F76-9D4A-E6BEB819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Slave 1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DFED-1FA0-47D1-B08F-92231664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25000" lnSpcReduction="20000"/>
          </a:bodyPr>
          <a:lstStyle/>
          <a:p>
            <a:r>
              <a:rPr lang="en-PH" dirty="0"/>
              <a:t>#include &lt;</a:t>
            </a:r>
            <a:r>
              <a:rPr lang="en-PH" dirty="0" err="1"/>
              <a:t>Wire.h</a:t>
            </a:r>
            <a:r>
              <a:rPr lang="en-PH" dirty="0"/>
              <a:t>&gt;                                                                         </a:t>
            </a:r>
          </a:p>
          <a:p>
            <a:r>
              <a:rPr lang="en-PH" dirty="0"/>
              <a:t>int LED = 13; </a:t>
            </a:r>
          </a:p>
          <a:p>
            <a:r>
              <a:rPr lang="en-PH" dirty="0"/>
              <a:t>int start;</a:t>
            </a:r>
          </a:p>
          <a:p>
            <a:r>
              <a:rPr lang="en-PH" dirty="0"/>
              <a:t>int a;</a:t>
            </a:r>
          </a:p>
          <a:p>
            <a:endParaRPr lang="en-PH" dirty="0"/>
          </a:p>
          <a:p>
            <a:r>
              <a:rPr lang="en-PH" dirty="0"/>
              <a:t>void setup() {</a:t>
            </a:r>
          </a:p>
          <a:p>
            <a:r>
              <a:rPr lang="en-PH" dirty="0"/>
              <a:t> </a:t>
            </a:r>
            <a:r>
              <a:rPr lang="en-PH" dirty="0" err="1"/>
              <a:t>Wire.begin</a:t>
            </a:r>
            <a:r>
              <a:rPr lang="en-PH" dirty="0"/>
              <a:t>(1);                /* join i2c bus with address 8 */</a:t>
            </a:r>
          </a:p>
          <a:p>
            <a:r>
              <a:rPr lang="en-PH" dirty="0"/>
              <a:t> </a:t>
            </a:r>
            <a:r>
              <a:rPr lang="en-PH" dirty="0" err="1"/>
              <a:t>Wire.onReceive</a:t>
            </a:r>
            <a:r>
              <a:rPr lang="en-PH" dirty="0"/>
              <a:t>(</a:t>
            </a:r>
            <a:r>
              <a:rPr lang="en-PH" dirty="0" err="1"/>
              <a:t>receiveEvent</a:t>
            </a:r>
            <a:r>
              <a:rPr lang="en-PH" dirty="0"/>
              <a:t>);</a:t>
            </a:r>
          </a:p>
          <a:p>
            <a:r>
              <a:rPr lang="en-PH" dirty="0"/>
              <a:t> </a:t>
            </a:r>
            <a:r>
              <a:rPr lang="en-PH" dirty="0" err="1"/>
              <a:t>Wire.onRequest</a:t>
            </a:r>
            <a:r>
              <a:rPr lang="en-PH" dirty="0"/>
              <a:t>(</a:t>
            </a:r>
            <a:r>
              <a:rPr lang="en-PH" dirty="0" err="1"/>
              <a:t>requestEvent</a:t>
            </a:r>
            <a:r>
              <a:rPr lang="en-PH" dirty="0"/>
              <a:t>); /* register request event */</a:t>
            </a:r>
          </a:p>
          <a:p>
            <a:r>
              <a:rPr lang="en-PH" dirty="0"/>
              <a:t> </a:t>
            </a:r>
            <a:r>
              <a:rPr lang="en-PH" dirty="0" err="1"/>
              <a:t>Serial.begin</a:t>
            </a:r>
            <a:r>
              <a:rPr lang="en-PH" dirty="0"/>
              <a:t>(9600);           /* start serial comm. */</a:t>
            </a:r>
          </a:p>
          <a:p>
            <a:r>
              <a:rPr lang="en-PH" dirty="0"/>
              <a:t> </a:t>
            </a:r>
            <a:r>
              <a:rPr lang="en-PH" dirty="0" err="1"/>
              <a:t>Serial.println</a:t>
            </a:r>
            <a:r>
              <a:rPr lang="en-PH" dirty="0"/>
              <a:t>("I am Slave Uno-</a:t>
            </a:r>
            <a:r>
              <a:rPr lang="en-PH" dirty="0" err="1"/>
              <a:t>chan</a:t>
            </a:r>
            <a:r>
              <a:rPr lang="en-PH" dirty="0"/>
              <a:t>");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loop() {</a:t>
            </a:r>
          </a:p>
          <a:p>
            <a:endParaRPr lang="en-PH" dirty="0"/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void </a:t>
            </a:r>
            <a:r>
              <a:rPr lang="en-PH" dirty="0" err="1"/>
              <a:t>receiveEvent</a:t>
            </a:r>
            <a:r>
              <a:rPr lang="en-PH" dirty="0"/>
              <a:t>(){</a:t>
            </a:r>
          </a:p>
          <a:p>
            <a:r>
              <a:rPr lang="en-PH" dirty="0"/>
              <a:t>  a = </a:t>
            </a:r>
            <a:r>
              <a:rPr lang="en-PH" dirty="0" err="1"/>
              <a:t>Wire.read</a:t>
            </a:r>
            <a:r>
              <a:rPr lang="en-PH" dirty="0"/>
              <a:t>();</a:t>
            </a:r>
          </a:p>
          <a:p>
            <a:r>
              <a:rPr lang="en-PH" dirty="0"/>
              <a:t>}</a:t>
            </a:r>
          </a:p>
          <a:p>
            <a:endParaRPr lang="en-PH" dirty="0"/>
          </a:p>
          <a:p>
            <a:r>
              <a:rPr lang="en-PH" dirty="0"/>
              <a:t>// function that executes whenever data is requested from master</a:t>
            </a:r>
          </a:p>
          <a:p>
            <a:r>
              <a:rPr lang="en-PH" dirty="0"/>
              <a:t>char </a:t>
            </a:r>
            <a:r>
              <a:rPr lang="en-PH" dirty="0" err="1"/>
              <a:t>requestEvent</a:t>
            </a:r>
            <a:r>
              <a:rPr lang="en-PH" dirty="0"/>
              <a:t>() {</a:t>
            </a:r>
          </a:p>
          <a:p>
            <a:r>
              <a:rPr lang="en-PH" dirty="0"/>
              <a:t>  </a:t>
            </a:r>
          </a:p>
          <a:p>
            <a:r>
              <a:rPr lang="en-PH" dirty="0"/>
              <a:t>  if(a == 1){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SPECIAL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2){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3){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5){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7){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== 9){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2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3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5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7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 if(a % 9 == 0){</a:t>
            </a:r>
          </a:p>
          <a:p>
            <a:r>
              <a:rPr lang="en-PH" dirty="0"/>
              <a:t>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  else{</a:t>
            </a:r>
          </a:p>
          <a:p>
            <a:r>
              <a:rPr lang="en-PH" dirty="0"/>
              <a:t>    for(int </a:t>
            </a:r>
            <a:r>
              <a:rPr lang="en-PH" dirty="0" err="1"/>
              <a:t>i</a:t>
            </a:r>
            <a:r>
              <a:rPr lang="en-PH" dirty="0"/>
              <a:t> = 2; </a:t>
            </a:r>
            <a:r>
              <a:rPr lang="en-PH" dirty="0" err="1"/>
              <a:t>i</a:t>
            </a:r>
            <a:r>
              <a:rPr lang="en-PH" dirty="0"/>
              <a:t> &lt;= a / 2; ++</a:t>
            </a:r>
            <a:r>
              <a:rPr lang="en-PH" dirty="0" err="1"/>
              <a:t>i</a:t>
            </a:r>
            <a:r>
              <a:rPr lang="en-PH" dirty="0"/>
              <a:t>){</a:t>
            </a:r>
          </a:p>
          <a:p>
            <a:r>
              <a:rPr lang="en-PH" dirty="0"/>
              <a:t>      if(a % </a:t>
            </a:r>
            <a:r>
              <a:rPr lang="en-PH" dirty="0" err="1"/>
              <a:t>i</a:t>
            </a:r>
            <a:r>
              <a:rPr lang="en-PH" dirty="0"/>
              <a:t> == 0){</a:t>
            </a:r>
          </a:p>
          <a:p>
            <a:r>
              <a:rPr lang="en-PH" dirty="0"/>
              <a:t>        </a:t>
            </a:r>
            <a:r>
              <a:rPr lang="en-PH" dirty="0" err="1"/>
              <a:t>Wire.write</a:t>
            </a:r>
            <a:r>
              <a:rPr lang="en-PH" dirty="0"/>
              <a:t>(" not prime ");</a:t>
            </a:r>
          </a:p>
          <a:p>
            <a:r>
              <a:rPr lang="en-PH" dirty="0"/>
              <a:t>        break;</a:t>
            </a:r>
          </a:p>
          <a:p>
            <a:r>
              <a:rPr lang="en-PH" dirty="0"/>
              <a:t>      }</a:t>
            </a:r>
          </a:p>
          <a:p>
            <a:r>
              <a:rPr lang="en-PH" dirty="0"/>
              <a:t>      </a:t>
            </a:r>
            <a:r>
              <a:rPr lang="en-PH" dirty="0" err="1"/>
              <a:t>Wire.write</a:t>
            </a:r>
            <a:r>
              <a:rPr lang="en-PH" dirty="0"/>
              <a:t>(" PRIME     ");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  }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62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1772</Words>
  <Application>Microsoft Office PowerPoint</Application>
  <PresentationFormat>Widescreen</PresentationFormat>
  <Paragraphs>333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Office Theme</vt:lpstr>
      <vt:lpstr>One Slave</vt:lpstr>
      <vt:lpstr>PowerPoint Presentation</vt:lpstr>
      <vt:lpstr>Master Code</vt:lpstr>
      <vt:lpstr>Slave Code</vt:lpstr>
      <vt:lpstr>One slave result</vt:lpstr>
      <vt:lpstr>Two Slaves</vt:lpstr>
      <vt:lpstr>PowerPoint Presentation</vt:lpstr>
      <vt:lpstr>Master Code</vt:lpstr>
      <vt:lpstr>Slave 1 Code</vt:lpstr>
      <vt:lpstr>Slave 2 Code</vt:lpstr>
      <vt:lpstr>Two slaves result</vt:lpstr>
      <vt:lpstr>For every 1 thousand number input is more than 6 seconds difference.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Slave</dc:title>
  <dc:creator>Norjan Charls Cabanalan</dc:creator>
  <cp:lastModifiedBy>Norjan Charls Cabanalan</cp:lastModifiedBy>
  <cp:revision>1</cp:revision>
  <dcterms:created xsi:type="dcterms:W3CDTF">2019-05-27T17:27:55Z</dcterms:created>
  <dcterms:modified xsi:type="dcterms:W3CDTF">2019-05-27T17:31:42Z</dcterms:modified>
</cp:coreProperties>
</file>