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8/1/2021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RISK ANALYSIS</a:t>
            </a:r>
            <a:endParaRPr lang="en-US" dirty="0"/>
          </a:p>
        </p:txBody>
      </p:sp>
      <p:sp>
        <p:nvSpPr>
          <p:cNvPr id="3" name="Subtitle 2"/>
          <p:cNvSpPr>
            <a:spLocks noGrp="1"/>
          </p:cNvSpPr>
          <p:nvPr>
            <p:ph type="subTitle" idx="1"/>
          </p:nvPr>
        </p:nvSpPr>
        <p:spPr/>
        <p:txBody>
          <a:bodyPr/>
          <a:lstStyle/>
          <a:p>
            <a:r>
              <a:rPr lang="en-US" dirty="0" err="1" smtClean="0"/>
              <a:t>Analyse</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00"/>
            <a:ext cx="12192000" cy="7052869"/>
          </a:xfrm>
          <a:prstGeom prst="rect">
            <a:avLst/>
          </a:prstGeom>
        </p:spPr>
      </p:pic>
      <p:sp>
        <p:nvSpPr>
          <p:cNvPr id="4" name="TextBox 3"/>
          <p:cNvSpPr txBox="1"/>
          <p:nvPr/>
        </p:nvSpPr>
        <p:spPr>
          <a:xfrm>
            <a:off x="4754880" y="5656217"/>
            <a:ext cx="7210697" cy="584775"/>
          </a:xfrm>
          <a:prstGeom prst="rect">
            <a:avLst/>
          </a:prstGeom>
          <a:noFill/>
        </p:spPr>
        <p:txBody>
          <a:bodyPr wrap="square" rtlCol="0">
            <a:spAutoFit/>
          </a:bodyPr>
          <a:lstStyle/>
          <a:p>
            <a:r>
              <a:rPr lang="en-US" sz="3200" dirty="0" smtClean="0"/>
              <a:t>Prepared by: </a:t>
            </a:r>
            <a:r>
              <a:rPr lang="en-US" sz="3200" dirty="0" err="1" smtClean="0"/>
              <a:t>Wedsanley</a:t>
            </a:r>
            <a:r>
              <a:rPr lang="en-US" sz="3200" dirty="0" smtClean="0"/>
              <a:t> Jean PHILIPPE</a:t>
            </a:r>
            <a:endParaRPr lang="en-US" sz="3200" dirty="0"/>
          </a:p>
        </p:txBody>
      </p:sp>
      <p:sp>
        <p:nvSpPr>
          <p:cNvPr id="6" name="TextBox 5"/>
          <p:cNvSpPr txBox="1"/>
          <p:nvPr/>
        </p:nvSpPr>
        <p:spPr>
          <a:xfrm>
            <a:off x="3857308" y="302202"/>
            <a:ext cx="6583680" cy="1508105"/>
          </a:xfrm>
          <a:prstGeom prst="rect">
            <a:avLst/>
          </a:prstGeom>
          <a:noFill/>
        </p:spPr>
        <p:txBody>
          <a:bodyPr wrap="square" rtlCol="0">
            <a:spAutoFit/>
          </a:bodyPr>
          <a:lstStyle/>
          <a:p>
            <a:pPr algn="ctr"/>
            <a:r>
              <a:rPr lang="en-US" sz="2800" b="1" dirty="0" smtClean="0"/>
              <a:t>Tableau mini-Project</a:t>
            </a:r>
            <a:br>
              <a:rPr lang="en-US" sz="2800" b="1" dirty="0" smtClean="0"/>
            </a:br>
            <a:r>
              <a:rPr lang="en-US" sz="2800" b="1" dirty="0" err="1" smtClean="0"/>
              <a:t>Ayiti</a:t>
            </a:r>
            <a:r>
              <a:rPr lang="en-US" sz="2800" b="1" dirty="0" smtClean="0"/>
              <a:t> Analytics/ Bootcamp 2021</a:t>
            </a:r>
            <a:r>
              <a:rPr lang="en-US" dirty="0"/>
              <a:t/>
            </a:r>
            <a:br>
              <a:rPr lang="en-US" dirty="0"/>
            </a:br>
            <a:r>
              <a:rPr lang="en-US" dirty="0"/>
              <a:t/>
            </a:r>
            <a:br>
              <a:rPr lang="en-US" dirty="0"/>
            </a:br>
            <a:endParaRPr lang="en-US" dirty="0"/>
          </a:p>
        </p:txBody>
      </p:sp>
      <p:sp>
        <p:nvSpPr>
          <p:cNvPr id="7" name="TextBox 6"/>
          <p:cNvSpPr txBox="1"/>
          <p:nvPr/>
        </p:nvSpPr>
        <p:spPr>
          <a:xfrm>
            <a:off x="2129245" y="2808890"/>
            <a:ext cx="5826034" cy="1046440"/>
          </a:xfrm>
          <a:prstGeom prst="rect">
            <a:avLst/>
          </a:prstGeom>
          <a:noFill/>
        </p:spPr>
        <p:txBody>
          <a:bodyPr wrap="square" rtlCol="0">
            <a:spAutoFit/>
          </a:bodyPr>
          <a:lstStyle/>
          <a:p>
            <a:r>
              <a:rPr lang="en-US" sz="4400" b="1" dirty="0">
                <a:solidFill>
                  <a:srgbClr val="FF0000"/>
                </a:solidFill>
              </a:rPr>
              <a:t>Analyze on Credit Risk</a:t>
            </a:r>
          </a:p>
          <a:p>
            <a:endParaRPr lang="en-US" dirty="0"/>
          </a:p>
        </p:txBody>
      </p:sp>
    </p:spTree>
    <p:extLst>
      <p:ext uri="{BB962C8B-B14F-4D97-AF65-F5344CB8AC3E}">
        <p14:creationId xmlns:p14="http://schemas.microsoft.com/office/powerpoint/2010/main" val="3744725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554" y="-12262"/>
            <a:ext cx="8242663" cy="6884045"/>
          </a:xfrm>
          <a:prstGeom prst="rect">
            <a:avLst/>
          </a:prstGeom>
        </p:spPr>
      </p:pic>
    </p:spTree>
    <p:extLst>
      <p:ext uri="{BB962C8B-B14F-4D97-AF65-F5344CB8AC3E}">
        <p14:creationId xmlns:p14="http://schemas.microsoft.com/office/powerpoint/2010/main" val="223005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621" y="1"/>
            <a:ext cx="7962151" cy="6858000"/>
          </a:xfrm>
          <a:prstGeom prst="rect">
            <a:avLst/>
          </a:prstGeom>
        </p:spPr>
      </p:pic>
    </p:spTree>
    <p:extLst>
      <p:ext uri="{BB962C8B-B14F-4D97-AF65-F5344CB8AC3E}">
        <p14:creationId xmlns:p14="http://schemas.microsoft.com/office/powerpoint/2010/main" val="3660908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424" y="116843"/>
            <a:ext cx="9451480" cy="6506025"/>
          </a:xfrm>
          <a:prstGeom prst="rect">
            <a:avLst/>
          </a:prstGeom>
        </p:spPr>
      </p:pic>
    </p:spTree>
    <p:extLst>
      <p:ext uri="{BB962C8B-B14F-4D97-AF65-F5344CB8AC3E}">
        <p14:creationId xmlns:p14="http://schemas.microsoft.com/office/powerpoint/2010/main" val="792603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549" y="73896"/>
            <a:ext cx="8634548" cy="6650519"/>
          </a:xfrm>
          <a:prstGeom prst="rect">
            <a:avLst/>
          </a:prstGeom>
        </p:spPr>
      </p:pic>
    </p:spTree>
    <p:extLst>
      <p:ext uri="{BB962C8B-B14F-4D97-AF65-F5344CB8AC3E}">
        <p14:creationId xmlns:p14="http://schemas.microsoft.com/office/powerpoint/2010/main" val="1226818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6650" y="858453"/>
            <a:ext cx="1055478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The company lent a total of 258,761,250 US dollars to 27,154 people, 60.52% of whom are women. It lost 64,355,650 US dollars, which represents 22.04% of the total amount loaned. More than 20% of the loans are taken for education and many of them are repaid except for the most at risk (Group G) who cannot repay whatever the reason they borrowed or their age. A first solution would be to stop lending to people in Group G, 98.18% of them are written </a:t>
            </a:r>
            <a:r>
              <a:rPr lang="en-US" dirty="0" err="1"/>
              <a:t>off.Translated</a:t>
            </a:r>
            <a:r>
              <a:rPr lang="en-US" dirty="0"/>
              <a:t> with www.DeepL.com/Translator (free version)</a:t>
            </a:r>
          </a:p>
        </p:txBody>
      </p:sp>
      <p:sp>
        <p:nvSpPr>
          <p:cNvPr id="4" name="TextBox 3"/>
          <p:cNvSpPr txBox="1"/>
          <p:nvPr/>
        </p:nvSpPr>
        <p:spPr>
          <a:xfrm>
            <a:off x="966651" y="3367923"/>
            <a:ext cx="1026740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More than 50% of the people who are celibate and aged 20-29 are radiated, we should become more reticent towards these people. </a:t>
            </a:r>
          </a:p>
        </p:txBody>
      </p:sp>
      <p:sp>
        <p:nvSpPr>
          <p:cNvPr id="5" name="TextBox 4"/>
          <p:cNvSpPr txBox="1"/>
          <p:nvPr/>
        </p:nvSpPr>
        <p:spPr>
          <a:xfrm>
            <a:off x="966651" y="2593030"/>
            <a:ext cx="1042416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For groups D, E, F; the rate of write-offs is around 90% when the intention behind the loan is Debt Consolidation or medical reason.</a:t>
            </a:r>
          </a:p>
        </p:txBody>
      </p:sp>
      <p:sp>
        <p:nvSpPr>
          <p:cNvPr id="6" name="TextBox 5"/>
          <p:cNvSpPr txBox="1"/>
          <p:nvPr/>
        </p:nvSpPr>
        <p:spPr>
          <a:xfrm>
            <a:off x="966651" y="4167000"/>
            <a:ext cx="101629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62.93% of the people who have an interest rate that is higher than 15% are written off at the end, we can understand the effect of the risk associated with it but the results show that we borrow from too many risky people.</a:t>
            </a:r>
          </a:p>
        </p:txBody>
      </p:sp>
      <p:sp>
        <p:nvSpPr>
          <p:cNvPr id="7" name="TextBox 6"/>
          <p:cNvSpPr txBox="1"/>
          <p:nvPr/>
        </p:nvSpPr>
        <p:spPr>
          <a:xfrm>
            <a:off x="966651" y="5347579"/>
            <a:ext cx="953588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People who own their own home are more likely to pay it back, but the data shows that over 37% of people who rent a home are broke, so they need to borrow less. </a:t>
            </a:r>
          </a:p>
        </p:txBody>
      </p:sp>
    </p:spTree>
    <p:extLst>
      <p:ext uri="{BB962C8B-B14F-4D97-AF65-F5344CB8AC3E}">
        <p14:creationId xmlns:p14="http://schemas.microsoft.com/office/powerpoint/2010/main" val="295212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270</TotalTime>
  <Words>256</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Tw Cen MT</vt:lpstr>
      <vt:lpstr>Wingdings</vt:lpstr>
      <vt:lpstr>Droplet</vt:lpstr>
      <vt:lpstr>RISK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dc:title>
  <dc:creator>bootcamp</dc:creator>
  <cp:lastModifiedBy>bootcamp</cp:lastModifiedBy>
  <cp:revision>12</cp:revision>
  <dcterms:created xsi:type="dcterms:W3CDTF">2021-08-01T13:40:28Z</dcterms:created>
  <dcterms:modified xsi:type="dcterms:W3CDTF">2021-08-01T18:11:26Z</dcterms:modified>
</cp:coreProperties>
</file>