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83" r:id="rId3"/>
    <p:sldId id="284" r:id="rId4"/>
    <p:sldId id="286" r:id="rId5"/>
    <p:sldId id="287" r:id="rId6"/>
    <p:sldId id="285" r:id="rId7"/>
    <p:sldId id="288" r:id="rId8"/>
    <p:sldId id="260" r:id="rId9"/>
    <p:sldId id="261" r:id="rId10"/>
    <p:sldId id="289" r:id="rId11"/>
    <p:sldId id="272" r:id="rId12"/>
    <p:sldId id="290" r:id="rId13"/>
    <p:sldId id="291" r:id="rId14"/>
    <p:sldId id="295" r:id="rId15"/>
    <p:sldId id="292" r:id="rId16"/>
    <p:sldId id="294" r:id="rId17"/>
    <p:sldId id="297" r:id="rId18"/>
    <p:sldId id="298" r:id="rId19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21"/>
      <p:bold r:id="rId22"/>
      <p:italic r:id="rId23"/>
      <p:boldItalic r:id="rId24"/>
    </p:embeddedFont>
    <p:embeddedFont>
      <p:font typeface="Titillium Web ExtraLight" panose="00000300000000000000" pitchFamily="2" charset="0"/>
      <p:regular r:id="rId25"/>
      <p:bold r:id="rId26"/>
      <p:italic r:id="rId27"/>
      <p:boldItalic r:id="rId28"/>
    </p:embeddedFont>
    <p:embeddedFont>
      <p:font typeface="Titillium Web SemiBold" panose="000007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A2D33-D804-44FB-A889-C809251970DC}" v="30" dt="2018-11-07T11:02:25.959"/>
  </p1510:revLst>
</p1510:revInfo>
</file>

<file path=ppt/tableStyles.xml><?xml version="1.0" encoding="utf-8"?>
<a:tblStyleLst xmlns:a="http://schemas.openxmlformats.org/drawingml/2006/main" def="{DDB55D22-B703-4378-9788-86DC8B0EE1B7}">
  <a:tblStyle styleId="{DDB55D22-B703-4378-9788-86DC8B0EE1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sel Poldervaart" userId="0ddc857c0a0b9718" providerId="LiveId" clId="{FC0F7049-3325-426A-9CCE-D227D355AE12}"/>
    <pc:docChg chg="modSld">
      <pc:chgData name="Wessel Poldervaart" userId="0ddc857c0a0b9718" providerId="LiveId" clId="{FC0F7049-3325-426A-9CCE-D227D355AE12}" dt="2018-09-20T12:36:37.283" v="11" actId="2711"/>
      <pc:docMkLst>
        <pc:docMk/>
      </pc:docMkLst>
      <pc:sldChg chg="modSp">
        <pc:chgData name="Wessel Poldervaart" userId="0ddc857c0a0b9718" providerId="LiveId" clId="{FC0F7049-3325-426A-9CCE-D227D355AE12}" dt="2018-09-20T12:36:20.235" v="10" actId="2711"/>
        <pc:sldMkLst>
          <pc:docMk/>
          <pc:sldMk cId="0" sldId="256"/>
        </pc:sldMkLst>
        <pc:spChg chg="mod">
          <ac:chgData name="Wessel Poldervaart" userId="0ddc857c0a0b9718" providerId="LiveId" clId="{FC0F7049-3325-426A-9CCE-D227D355AE12}" dt="2018-09-20T12:36:20.235" v="10" actId="2711"/>
          <ac:spMkLst>
            <pc:docMk/>
            <pc:sldMk cId="0" sldId="256"/>
            <ac:spMk id="779" creationId="{00000000-0000-0000-0000-000000000000}"/>
          </ac:spMkLst>
        </pc:spChg>
      </pc:sldChg>
      <pc:sldChg chg="modSp">
        <pc:chgData name="Wessel Poldervaart" userId="0ddc857c0a0b9718" providerId="LiveId" clId="{FC0F7049-3325-426A-9CCE-D227D355AE12}" dt="2018-09-20T12:36:37.283" v="11" actId="2711"/>
        <pc:sldMkLst>
          <pc:docMk/>
          <pc:sldMk cId="0" sldId="260"/>
        </pc:sldMkLst>
        <pc:spChg chg="mod">
          <ac:chgData name="Wessel Poldervaart" userId="0ddc857c0a0b9718" providerId="LiveId" clId="{FC0F7049-3325-426A-9CCE-D227D355AE12}" dt="2018-09-20T12:36:37.283" v="11" actId="2711"/>
          <ac:spMkLst>
            <pc:docMk/>
            <pc:sldMk cId="0" sldId="260"/>
            <ac:spMk id="807" creationId="{00000000-0000-0000-0000-000000000000}"/>
          </ac:spMkLst>
        </pc:spChg>
      </pc:sldChg>
    </pc:docChg>
  </pc:docChgLst>
  <pc:docChgLst>
    <pc:chgData name="Bart van Mandje" userId="b6ba49fbd88bd4d1" providerId="LiveId" clId="{205A2D33-D804-44FB-A889-C809251970DC}"/>
    <pc:docChg chg="undo custSel addSld modSld modMainMaster">
      <pc:chgData name="Bart van Mandje" userId="b6ba49fbd88bd4d1" providerId="LiveId" clId="{205A2D33-D804-44FB-A889-C809251970DC}" dt="2018-11-07T11:05:07.340" v="110" actId="478"/>
      <pc:docMkLst>
        <pc:docMk/>
      </pc:docMkLst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0" sldId="256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0" sldId="260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0" sldId="261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0" sldId="272"/>
        </pc:sldMkLst>
      </pc:sldChg>
      <pc:sldChg chg="modSp modTransition">
        <pc:chgData name="Bart van Mandje" userId="b6ba49fbd88bd4d1" providerId="LiveId" clId="{205A2D33-D804-44FB-A889-C809251970DC}" dt="2018-11-07T11:00:47.319" v="81"/>
        <pc:sldMkLst>
          <pc:docMk/>
          <pc:sldMk cId="179684113" sldId="283"/>
        </pc:sldMkLst>
        <pc:spChg chg="mod">
          <ac:chgData name="Bart van Mandje" userId="b6ba49fbd88bd4d1" providerId="LiveId" clId="{205A2D33-D804-44FB-A889-C809251970DC}" dt="2018-11-07T10:54:38.633" v="53" actId="5793"/>
          <ac:spMkLst>
            <pc:docMk/>
            <pc:sldMk cId="179684113" sldId="283"/>
            <ac:spMk id="794" creationId="{00000000-0000-0000-0000-000000000000}"/>
          </ac:spMkLst>
        </pc:spChg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3415063639" sldId="284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1113192511" sldId="285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3558199675" sldId="286"/>
        </pc:sldMkLst>
      </pc:sldChg>
      <pc:sldChg chg="modSp modTransition">
        <pc:chgData name="Bart van Mandje" userId="b6ba49fbd88bd4d1" providerId="LiveId" clId="{205A2D33-D804-44FB-A889-C809251970DC}" dt="2018-11-07T11:00:47.319" v="81"/>
        <pc:sldMkLst>
          <pc:docMk/>
          <pc:sldMk cId="2967420700" sldId="287"/>
        </pc:sldMkLst>
        <pc:spChg chg="mod">
          <ac:chgData name="Bart van Mandje" userId="b6ba49fbd88bd4d1" providerId="LiveId" clId="{205A2D33-D804-44FB-A889-C809251970DC}" dt="2018-11-07T10:55:40.661" v="55" actId="20577"/>
          <ac:spMkLst>
            <pc:docMk/>
            <pc:sldMk cId="2967420700" sldId="287"/>
            <ac:spMk id="927" creationId="{00000000-0000-0000-0000-000000000000}"/>
          </ac:spMkLst>
        </pc:spChg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587357875" sldId="288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1399688963" sldId="289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2195701021" sldId="290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672869977" sldId="291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472621452" sldId="292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3437236039" sldId="294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1966069369" sldId="295"/>
        </pc:sldMkLst>
      </pc:sldChg>
      <pc:sldChg chg="modTransition">
        <pc:chgData name="Bart van Mandje" userId="b6ba49fbd88bd4d1" providerId="LiveId" clId="{205A2D33-D804-44FB-A889-C809251970DC}" dt="2018-11-07T11:00:47.319" v="81"/>
        <pc:sldMkLst>
          <pc:docMk/>
          <pc:sldMk cId="3072225872" sldId="297"/>
        </pc:sldMkLst>
      </pc:sldChg>
      <pc:sldChg chg="addSp delSp modSp add">
        <pc:chgData name="Bart van Mandje" userId="b6ba49fbd88bd4d1" providerId="LiveId" clId="{205A2D33-D804-44FB-A889-C809251970DC}" dt="2018-11-07T11:05:07.340" v="110" actId="478"/>
        <pc:sldMkLst>
          <pc:docMk/>
          <pc:sldMk cId="304383295" sldId="298"/>
        </pc:sldMkLst>
        <pc:spChg chg="add del mod">
          <ac:chgData name="Bart van Mandje" userId="b6ba49fbd88bd4d1" providerId="LiveId" clId="{205A2D33-D804-44FB-A889-C809251970DC}" dt="2018-11-07T11:05:07.340" v="110" actId="478"/>
          <ac:spMkLst>
            <pc:docMk/>
            <pc:sldMk cId="304383295" sldId="298"/>
            <ac:spMk id="3" creationId="{0F0FD84C-AF33-4B47-82C1-64C9EBA9973D}"/>
          </ac:spMkLst>
        </pc:spChg>
        <pc:spChg chg="del">
          <ac:chgData name="Bart van Mandje" userId="b6ba49fbd88bd4d1" providerId="LiveId" clId="{205A2D33-D804-44FB-A889-C809251970DC}" dt="2018-11-07T11:01:51.960" v="83" actId="478"/>
          <ac:spMkLst>
            <pc:docMk/>
            <pc:sldMk cId="304383295" sldId="298"/>
            <ac:spMk id="22" creationId="{913D8975-563E-4114-8066-D49BC0BEDCCB}"/>
          </ac:spMkLst>
        </pc:spChg>
        <pc:spChg chg="del">
          <ac:chgData name="Bart van Mandje" userId="b6ba49fbd88bd4d1" providerId="LiveId" clId="{205A2D33-D804-44FB-A889-C809251970DC}" dt="2018-11-07T11:01:51.960" v="83" actId="478"/>
          <ac:spMkLst>
            <pc:docMk/>
            <pc:sldMk cId="304383295" sldId="298"/>
            <ac:spMk id="32" creationId="{DAFEDAF2-7168-41EC-86F6-6C3D208D5966}"/>
          </ac:spMkLst>
        </pc:spChg>
        <pc:spChg chg="del">
          <ac:chgData name="Bart van Mandje" userId="b6ba49fbd88bd4d1" providerId="LiveId" clId="{205A2D33-D804-44FB-A889-C809251970DC}" dt="2018-11-07T11:01:51.960" v="83" actId="478"/>
          <ac:spMkLst>
            <pc:docMk/>
            <pc:sldMk cId="304383295" sldId="298"/>
            <ac:spMk id="33" creationId="{11CD5ADA-2F9B-4533-AC7D-4E686E928B21}"/>
          </ac:spMkLst>
        </pc:spChg>
        <pc:spChg chg="del">
          <ac:chgData name="Bart van Mandje" userId="b6ba49fbd88bd4d1" providerId="LiveId" clId="{205A2D33-D804-44FB-A889-C809251970DC}" dt="2018-11-07T11:01:51.960" v="83" actId="478"/>
          <ac:spMkLst>
            <pc:docMk/>
            <pc:sldMk cId="304383295" sldId="298"/>
            <ac:spMk id="821" creationId="{00000000-0000-0000-0000-000000000000}"/>
          </ac:spMkLst>
        </pc:spChg>
        <pc:spChg chg="del">
          <ac:chgData name="Bart van Mandje" userId="b6ba49fbd88bd4d1" providerId="LiveId" clId="{205A2D33-D804-44FB-A889-C809251970DC}" dt="2018-11-07T11:01:51.960" v="83" actId="478"/>
          <ac:spMkLst>
            <pc:docMk/>
            <pc:sldMk cId="304383295" sldId="298"/>
            <ac:spMk id="822" creationId="{00000000-0000-0000-0000-000000000000}"/>
          </ac:spMkLst>
        </pc:spChg>
        <pc:spChg chg="del">
          <ac:chgData name="Bart van Mandje" userId="b6ba49fbd88bd4d1" providerId="LiveId" clId="{205A2D33-D804-44FB-A889-C809251970DC}" dt="2018-11-07T11:01:51.960" v="83" actId="478"/>
          <ac:spMkLst>
            <pc:docMk/>
            <pc:sldMk cId="304383295" sldId="298"/>
            <ac:spMk id="831" creationId="{00000000-0000-0000-0000-000000000000}"/>
          </ac:spMkLst>
        </pc:spChg>
        <pc:spChg chg="del">
          <ac:chgData name="Bart van Mandje" userId="b6ba49fbd88bd4d1" providerId="LiveId" clId="{205A2D33-D804-44FB-A889-C809251970DC}" dt="2018-11-07T11:01:51.960" v="83" actId="478"/>
          <ac:spMkLst>
            <pc:docMk/>
            <pc:sldMk cId="304383295" sldId="298"/>
            <ac:spMk id="833" creationId="{00000000-0000-0000-0000-000000000000}"/>
          </ac:spMkLst>
        </pc:spChg>
        <pc:spChg chg="del">
          <ac:chgData name="Bart van Mandje" userId="b6ba49fbd88bd4d1" providerId="LiveId" clId="{205A2D33-D804-44FB-A889-C809251970DC}" dt="2018-11-07T11:01:51.960" v="83" actId="478"/>
          <ac:spMkLst>
            <pc:docMk/>
            <pc:sldMk cId="304383295" sldId="298"/>
            <ac:spMk id="834" creationId="{00000000-0000-0000-0000-000000000000}"/>
          </ac:spMkLst>
        </pc:spChg>
        <pc:picChg chg="del">
          <ac:chgData name="Bart van Mandje" userId="b6ba49fbd88bd4d1" providerId="LiveId" clId="{205A2D33-D804-44FB-A889-C809251970DC}" dt="2018-11-07T11:01:51.960" v="83" actId="478"/>
          <ac:picMkLst>
            <pc:docMk/>
            <pc:sldMk cId="304383295" sldId="298"/>
            <ac:picMk id="2" creationId="{8F744952-3C95-4778-82DA-C9BD550335FE}"/>
          </ac:picMkLst>
        </pc:picChg>
      </pc:sldChg>
      <pc:sldMasterChg chg="modTransition modSldLayout">
        <pc:chgData name="Bart van Mandje" userId="b6ba49fbd88bd4d1" providerId="LiveId" clId="{205A2D33-D804-44FB-A889-C809251970DC}" dt="2018-11-07T11:00:47.319" v="81"/>
        <pc:sldMasterMkLst>
          <pc:docMk/>
          <pc:sldMasterMk cId="0" sldId="2147483661"/>
        </pc:sldMasterMkLst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48"/>
          </pc:sldLayoutMkLst>
        </pc:sldLayoutChg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49"/>
          </pc:sldLayoutMkLst>
        </pc:sldLayoutChg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50"/>
          </pc:sldLayoutMkLst>
        </pc:sldLayoutChg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51"/>
          </pc:sldLayoutMkLst>
        </pc:sldLayoutChg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52"/>
          </pc:sldLayoutMkLst>
        </pc:sldLayoutChg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56"/>
          </pc:sldLayoutMkLst>
        </pc:sldLayoutChg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58"/>
          </pc:sldLayoutMkLst>
        </pc:sldLayoutChg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59"/>
          </pc:sldLayoutMkLst>
        </pc:sldLayoutChg>
        <pc:sldLayoutChg chg="modTransition">
          <pc:chgData name="Bart van Mandje" userId="b6ba49fbd88bd4d1" providerId="LiveId" clId="{205A2D33-D804-44FB-A889-C809251970DC}" dt="2018-11-07T11:00:47.319" v="81"/>
          <pc:sldLayoutMkLst>
            <pc:docMk/>
            <pc:sldMasterMk cId="0" sldId="2147483661"/>
            <pc:sldLayoutMk cId="0" sldId="2147483660"/>
          </pc:sldLayoutMkLst>
        </pc:sldLayoutChg>
      </pc:sldMasterChg>
      <pc:sldMasterChg chg="modTransition modSldLayout">
        <pc:chgData name="Bart van Mandje" userId="b6ba49fbd88bd4d1" providerId="LiveId" clId="{205A2D33-D804-44FB-A889-C809251970DC}" dt="2018-11-07T11:00:42.380" v="79"/>
        <pc:sldMasterMkLst>
          <pc:docMk/>
          <pc:sldMasterMk cId="59772768" sldId="2147483662"/>
        </pc:sldMasterMkLst>
        <pc:sldLayoutChg chg="addSp delSp">
          <pc:chgData name="Bart van Mandje" userId="b6ba49fbd88bd4d1" providerId="LiveId" clId="{205A2D33-D804-44FB-A889-C809251970DC}" dt="2018-11-07T11:00:42.380" v="79"/>
          <pc:sldLayoutMkLst>
            <pc:docMk/>
            <pc:sldMasterMk cId="59772768" sldId="2147483662"/>
            <pc:sldLayoutMk cId="967436645" sldId="2147483674"/>
          </pc:sldLayoutMkLst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967436645" sldId="2147483674"/>
              <ac:spMk id="113" creationId="{00000000-0000-0000-0000-000000000000}"/>
            </ac:spMkLst>
          </pc:spChg>
          <pc:grpChg chg="add del">
            <ac:chgData name="Bart van Mandje" userId="b6ba49fbd88bd4d1" providerId="LiveId" clId="{205A2D33-D804-44FB-A889-C809251970DC}" dt="2018-11-07T11:00:42.380" v="79"/>
            <ac:grpSpMkLst>
              <pc:docMk/>
              <pc:sldMasterMk cId="59772768" sldId="2147483662"/>
              <pc:sldLayoutMk cId="967436645" sldId="2147483674"/>
              <ac:grpSpMk id="12" creationId="{00000000-0000-0000-0000-000000000000}"/>
            </ac:grpSpMkLst>
          </pc:grpChg>
          <pc:grpChg chg="add del">
            <ac:chgData name="Bart van Mandje" userId="b6ba49fbd88bd4d1" providerId="LiveId" clId="{205A2D33-D804-44FB-A889-C809251970DC}" dt="2018-11-07T11:00:42.380" v="79"/>
            <ac:grpSpMkLst>
              <pc:docMk/>
              <pc:sldMasterMk cId="59772768" sldId="2147483662"/>
              <pc:sldLayoutMk cId="967436645" sldId="2147483674"/>
              <ac:grpSpMk id="46" creationId="{00000000-0000-0000-0000-000000000000}"/>
            </ac:grpSpMkLst>
          </pc:grpChg>
        </pc:sldLayoutChg>
        <pc:sldLayoutChg chg="addSp delSp">
          <pc:chgData name="Bart van Mandje" userId="b6ba49fbd88bd4d1" providerId="LiveId" clId="{205A2D33-D804-44FB-A889-C809251970DC}" dt="2018-11-07T11:00:42.380" v="79"/>
          <pc:sldLayoutMkLst>
            <pc:docMk/>
            <pc:sldMasterMk cId="59772768" sldId="2147483662"/>
            <pc:sldLayoutMk cId="444653200" sldId="2147483675"/>
          </pc:sldLayoutMkLst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444653200" sldId="2147483675"/>
              <ac:spMk id="331" creationId="{00000000-0000-0000-0000-000000000000}"/>
            </ac:spMkLst>
          </pc:spChg>
        </pc:sldLayoutChg>
        <pc:sldLayoutChg chg="addSp delSp">
          <pc:chgData name="Bart van Mandje" userId="b6ba49fbd88bd4d1" providerId="LiveId" clId="{205A2D33-D804-44FB-A889-C809251970DC}" dt="2018-11-07T11:00:42.380" v="79"/>
          <pc:sldLayoutMkLst>
            <pc:docMk/>
            <pc:sldMasterMk cId="59772768" sldId="2147483662"/>
            <pc:sldLayoutMk cId="3491988796" sldId="2147483676"/>
          </pc:sldLayoutMkLst>
          <pc:grpChg chg="add del">
            <ac:chgData name="Bart van Mandje" userId="b6ba49fbd88bd4d1" providerId="LiveId" clId="{205A2D33-D804-44FB-A889-C809251970DC}" dt="2018-11-07T11:00:42.380" v="79"/>
            <ac:grpSpMkLst>
              <pc:docMk/>
              <pc:sldMasterMk cId="59772768" sldId="2147483662"/>
              <pc:sldLayoutMk cId="3491988796" sldId="2147483676"/>
              <ac:grpSpMk id="117" creationId="{00000000-0000-0000-0000-000000000000}"/>
            </ac:grpSpMkLst>
          </pc:grpChg>
          <pc:grpChg chg="add del">
            <ac:chgData name="Bart van Mandje" userId="b6ba49fbd88bd4d1" providerId="LiveId" clId="{205A2D33-D804-44FB-A889-C809251970DC}" dt="2018-11-07T11:00:42.380" v="79"/>
            <ac:grpSpMkLst>
              <pc:docMk/>
              <pc:sldMasterMk cId="59772768" sldId="2147483662"/>
              <pc:sldLayoutMk cId="3491988796" sldId="2147483676"/>
              <ac:grpSpMk id="151" creationId="{00000000-0000-0000-0000-000000000000}"/>
            </ac:grpSpMkLst>
          </pc:grpChg>
        </pc:sldLayoutChg>
        <pc:sldLayoutChg chg="addSp delSp">
          <pc:chgData name="Bart van Mandje" userId="b6ba49fbd88bd4d1" providerId="LiveId" clId="{205A2D33-D804-44FB-A889-C809251970DC}" dt="2018-11-07T11:00:42.380" v="79"/>
          <pc:sldLayoutMkLst>
            <pc:docMk/>
            <pc:sldMasterMk cId="59772768" sldId="2147483662"/>
            <pc:sldLayoutMk cId="602205465" sldId="2147483677"/>
          </pc:sldLayoutMkLst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602205465" sldId="2147483677"/>
              <ac:spMk id="224" creationId="{00000000-0000-0000-0000-000000000000}"/>
            </ac:spMkLst>
          </pc:spChg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602205465" sldId="2147483677"/>
              <ac:spMk id="327" creationId="{00000000-0000-0000-0000-000000000000}"/>
            </ac:spMkLst>
          </pc:spChg>
          <pc:grpChg chg="add del">
            <ac:chgData name="Bart van Mandje" userId="b6ba49fbd88bd4d1" providerId="LiveId" clId="{205A2D33-D804-44FB-A889-C809251970DC}" dt="2018-11-07T11:00:42.380" v="79"/>
            <ac:grpSpMkLst>
              <pc:docMk/>
              <pc:sldMasterMk cId="59772768" sldId="2147483662"/>
              <pc:sldLayoutMk cId="602205465" sldId="2147483677"/>
              <ac:grpSpMk id="226" creationId="{00000000-0000-0000-0000-000000000000}"/>
            </ac:grpSpMkLst>
          </pc:grpChg>
          <pc:grpChg chg="add del">
            <ac:chgData name="Bart van Mandje" userId="b6ba49fbd88bd4d1" providerId="LiveId" clId="{205A2D33-D804-44FB-A889-C809251970DC}" dt="2018-11-07T11:00:42.380" v="79"/>
            <ac:grpSpMkLst>
              <pc:docMk/>
              <pc:sldMasterMk cId="59772768" sldId="2147483662"/>
              <pc:sldLayoutMk cId="602205465" sldId="2147483677"/>
              <ac:grpSpMk id="260" creationId="{00000000-0000-0000-0000-000000000000}"/>
            </ac:grpSpMkLst>
          </pc:grpChg>
        </pc:sldLayoutChg>
        <pc:sldLayoutChg chg="addSp delSp">
          <pc:chgData name="Bart van Mandje" userId="b6ba49fbd88bd4d1" providerId="LiveId" clId="{205A2D33-D804-44FB-A889-C809251970DC}" dt="2018-11-07T11:00:42.380" v="79"/>
          <pc:sldLayoutMkLst>
            <pc:docMk/>
            <pc:sldMasterMk cId="59772768" sldId="2147483662"/>
            <pc:sldLayoutMk cId="881399895" sldId="2147483678"/>
          </pc:sldLayoutMkLst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881399895" sldId="2147483678"/>
              <ac:spMk id="771" creationId="{00000000-0000-0000-0000-000000000000}"/>
            </ac:spMkLst>
          </pc:spChg>
          <pc:grpChg chg="add del">
            <ac:chgData name="Bart van Mandje" userId="b6ba49fbd88bd4d1" providerId="LiveId" clId="{205A2D33-D804-44FB-A889-C809251970DC}" dt="2018-11-07T11:00:42.380" v="79"/>
            <ac:grpSpMkLst>
              <pc:docMk/>
              <pc:sldMasterMk cId="59772768" sldId="2147483662"/>
              <pc:sldLayoutMk cId="881399895" sldId="2147483678"/>
              <ac:grpSpMk id="670" creationId="{00000000-0000-0000-0000-000000000000}"/>
            </ac:grpSpMkLst>
          </pc:grpChg>
          <pc:grpChg chg="add del">
            <ac:chgData name="Bart van Mandje" userId="b6ba49fbd88bd4d1" providerId="LiveId" clId="{205A2D33-D804-44FB-A889-C809251970DC}" dt="2018-11-07T11:00:42.380" v="79"/>
            <ac:grpSpMkLst>
              <pc:docMk/>
              <pc:sldMasterMk cId="59772768" sldId="2147483662"/>
              <pc:sldLayoutMk cId="881399895" sldId="2147483678"/>
              <ac:grpSpMk id="704" creationId="{00000000-0000-0000-0000-000000000000}"/>
            </ac:grpSpMkLst>
          </pc:grpChg>
        </pc:sldLayoutChg>
        <pc:sldLayoutChg chg="addSp delSp">
          <pc:chgData name="Bart van Mandje" userId="b6ba49fbd88bd4d1" providerId="LiveId" clId="{205A2D33-D804-44FB-A889-C809251970DC}" dt="2018-11-07T11:00:42.380" v="79"/>
          <pc:sldLayoutMkLst>
            <pc:docMk/>
            <pc:sldMasterMk cId="59772768" sldId="2147483662"/>
            <pc:sldLayoutMk cId="1270111702" sldId="2147483679"/>
          </pc:sldLayoutMkLst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1270111702" sldId="2147483679"/>
              <ac:spMk id="219" creationId="{00000000-0000-0000-0000-000000000000}"/>
            </ac:spMkLst>
          </pc:spChg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1270111702" sldId="2147483679"/>
              <ac:spMk id="222" creationId="{00000000-0000-0000-0000-000000000000}"/>
            </ac:spMkLst>
          </pc:spChg>
        </pc:sldLayoutChg>
        <pc:sldLayoutChg chg="addSp delSp">
          <pc:chgData name="Bart van Mandje" userId="b6ba49fbd88bd4d1" providerId="LiveId" clId="{205A2D33-D804-44FB-A889-C809251970DC}" dt="2018-11-07T11:00:42.380" v="79"/>
          <pc:sldLayoutMkLst>
            <pc:docMk/>
            <pc:sldMasterMk cId="59772768" sldId="2147483662"/>
            <pc:sldLayoutMk cId="2406842004" sldId="2147483680"/>
          </pc:sldLayoutMkLst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2406842004" sldId="2147483680"/>
              <ac:spMk id="659" creationId="{00000000-0000-0000-0000-000000000000}"/>
            </ac:spMkLst>
          </pc:spChg>
        </pc:sldLayoutChg>
        <pc:sldLayoutChg chg="addSp delSp">
          <pc:chgData name="Bart van Mandje" userId="b6ba49fbd88bd4d1" providerId="LiveId" clId="{205A2D33-D804-44FB-A889-C809251970DC}" dt="2018-11-07T11:00:42.380" v="79"/>
          <pc:sldLayoutMkLst>
            <pc:docMk/>
            <pc:sldMasterMk cId="59772768" sldId="2147483662"/>
            <pc:sldLayoutMk cId="774104806" sldId="2147483681"/>
          </pc:sldLayoutMkLst>
          <pc:spChg chg="add del">
            <ac:chgData name="Bart van Mandje" userId="b6ba49fbd88bd4d1" providerId="LiveId" clId="{205A2D33-D804-44FB-A889-C809251970DC}" dt="2018-11-07T11:00:42.380" v="79"/>
            <ac:spMkLst>
              <pc:docMk/>
              <pc:sldMasterMk cId="59772768" sldId="2147483662"/>
              <pc:sldLayoutMk cId="774104806" sldId="2147483681"/>
              <ac:spMk id="77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51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61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2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70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3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74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97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74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7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52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97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3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H3OEhZnow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-NL" sz="6000" dirty="0"/>
              <a:t>HOLO</a:t>
            </a:r>
            <a:r>
              <a:rPr lang="nl-NL" sz="6000" b="1" dirty="0">
                <a:latin typeface="Titillium Web SemiBold" panose="00000700000000000000" pitchFamily="2" charset="0"/>
              </a:rPr>
              <a:t>CAR</a:t>
            </a:r>
            <a:br>
              <a:rPr lang="nl-NL" sz="6000" b="1" dirty="0"/>
            </a:br>
            <a:br>
              <a:rPr lang="nl-NL" sz="6000" b="1" dirty="0"/>
            </a:br>
            <a:br>
              <a:rPr lang="nl-NL" sz="4800" b="1" dirty="0"/>
            </a:br>
            <a:br>
              <a:rPr lang="nl-NL" sz="6000" b="1" dirty="0"/>
            </a:br>
            <a:r>
              <a:rPr lang="nl-NL" sz="4800" b="1" dirty="0" err="1"/>
              <a:t>B</a:t>
            </a:r>
            <a:r>
              <a:rPr lang="nl-NL" sz="2800" dirty="0" err="1"/>
              <a:t>art</a:t>
            </a:r>
            <a:r>
              <a:rPr lang="nl-NL" sz="4800" b="1" dirty="0" err="1"/>
              <a:t>C</a:t>
            </a:r>
            <a:r>
              <a:rPr lang="nl-NL" sz="2800" dirty="0" err="1"/>
              <a:t>ees</a:t>
            </a:r>
            <a:r>
              <a:rPr lang="nl-NL" sz="4800" b="1" dirty="0" err="1"/>
              <a:t>L</a:t>
            </a:r>
            <a:r>
              <a:rPr lang="nl-NL" sz="2800" dirty="0" err="1"/>
              <a:t>uke</a:t>
            </a:r>
            <a:r>
              <a:rPr lang="nl-NL" sz="4800" b="1" dirty="0" err="1"/>
              <a:t>W</a:t>
            </a:r>
            <a:r>
              <a:rPr lang="nl-NL" sz="2800" dirty="0" err="1"/>
              <a:t>essel</a:t>
            </a:r>
            <a:br>
              <a:rPr lang="nl-NL" sz="2800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Curved Lane Detection">
            <a:hlinkClick r:id="" action="ppaction://media"/>
            <a:extLst>
              <a:ext uri="{FF2B5EF4-FFF2-40B4-BE49-F238E27FC236}">
                <a16:creationId xmlns:a16="http://schemas.microsoft.com/office/drawing/2014/main" id="{8CA9931B-0712-4A51-AF85-629B5B65A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16280" y="402907"/>
            <a:ext cx="771144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8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het?</a:t>
            </a:r>
            <a:endParaRPr dirty="0"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948" name="Google Shape;948;p3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Visualisatie</a:t>
              </a:r>
              <a:endParaRPr sz="24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49" name="Google Shape;949;p31"/>
            <p:cNvSpPr txBox="1"/>
            <p:nvPr/>
          </p:nvSpPr>
          <p:spPr>
            <a:xfrm>
              <a:off x="6167062" y="2057125"/>
              <a:ext cx="2770769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Transparant Projectie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Folie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HUD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Minimalistisch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Niet afleiden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Gedetecteerde elementen weergeven</a:t>
              </a:r>
            </a:p>
          </p:txBody>
        </p:sp>
      </p:grpSp>
      <p:grpSp>
        <p:nvGrpSpPr>
          <p:cNvPr id="950" name="Google Shape;950;p31"/>
          <p:cNvGrpSpPr/>
          <p:nvPr/>
        </p:nvGrpSpPr>
        <p:grpSpPr>
          <a:xfrm>
            <a:off x="0" y="1623897"/>
            <a:ext cx="3407507" cy="3345960"/>
            <a:chOff x="0" y="1189989"/>
            <a:chExt cx="3546900" cy="3482836"/>
          </a:xfrm>
        </p:grpSpPr>
        <p:sp>
          <p:nvSpPr>
            <p:cNvPr id="951" name="Google Shape;951;p3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Detection systems</a:t>
              </a:r>
            </a:p>
          </p:txBody>
        </p:sp>
        <p:sp>
          <p:nvSpPr>
            <p:cNvPr id="952" name="Google Shape;952;p31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Dashcam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OpenCV</a:t>
              </a: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Verkeersborden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Stoplichten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Wegmarkeringen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Sensoren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nl-NL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53" name="Google Shape;953;p31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954" name="Google Shape;954;p3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Navigatie</a:t>
              </a:r>
              <a:endParaRPr sz="2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5" name="Google Shape;955;p31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 err="1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OpenStreetMaps</a:t>
              </a:r>
              <a:endParaRPr lang="nl-NL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Nauwkeurige GPS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API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nl-NL" sz="1800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Snelheid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862C-05BF-4A96-BD80-9760B9636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51AA7-73E9-42FA-B831-BE6E0B7C3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2A57E-2730-4680-B8BD-7771376FB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err="1"/>
              <a:t>Waarom</a:t>
            </a:r>
            <a:r>
              <a:rPr lang="en-US" sz="6000" dirty="0"/>
              <a:t>?</a:t>
            </a:r>
            <a:br>
              <a:rPr lang="en-US" sz="6000" dirty="0"/>
            </a:br>
            <a:r>
              <a:rPr lang="nl-NL" sz="8000" dirty="0"/>
              <a:t>HOLO</a:t>
            </a:r>
            <a:r>
              <a:rPr lang="nl-NL" sz="8000" b="1" dirty="0"/>
              <a:t>CAR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286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Goedkoop</a:t>
            </a:r>
          </a:p>
          <a:p>
            <a:pPr marL="342900" indent="-342900"/>
            <a:r>
              <a:rPr lang="nl-NL" dirty="0"/>
              <a:t>Onafhankelijk</a:t>
            </a:r>
          </a:p>
          <a:p>
            <a:pPr marL="342900" indent="-342900"/>
            <a:r>
              <a:rPr lang="nl-NL" dirty="0" err="1"/>
              <a:t>Dashcam</a:t>
            </a:r>
            <a:r>
              <a:rPr lang="nl-NL" dirty="0"/>
              <a:t> + navigatie</a:t>
            </a:r>
          </a:p>
          <a:p>
            <a:pPr marL="342900" indent="-342900"/>
            <a:r>
              <a:rPr lang="nl-NL" dirty="0"/>
              <a:t>Veiligheid</a:t>
            </a:r>
          </a:p>
          <a:p>
            <a:pPr marL="342900" indent="-342900"/>
            <a:r>
              <a:rPr lang="nl-NL" dirty="0"/>
              <a:t>Makkelijke installatie</a:t>
            </a:r>
          </a:p>
          <a:p>
            <a:pPr marL="342900" indent="-342900"/>
            <a:r>
              <a:rPr lang="nl-NL" dirty="0"/>
              <a:t>Voor elke auto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606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0"/>
          <p:cNvSpPr txBox="1">
            <a:spLocks noGrp="1"/>
          </p:cNvSpPr>
          <p:nvPr>
            <p:ph type="ctrTitle" idx="4294967295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€300</a:t>
            </a:r>
            <a:endParaRPr sz="4800" dirty="0"/>
          </a:p>
        </p:txBody>
      </p:sp>
      <p:sp>
        <p:nvSpPr>
          <p:cNvPr id="935" name="Google Shape;935;p30"/>
          <p:cNvSpPr txBox="1">
            <a:spLocks noGrp="1"/>
          </p:cNvSpPr>
          <p:nvPr>
            <p:ph type="subTitle" idx="4294967295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Per unit</a:t>
            </a:r>
            <a:endParaRPr sz="1800" dirty="0"/>
          </a:p>
        </p:txBody>
      </p:sp>
      <p:sp>
        <p:nvSpPr>
          <p:cNvPr id="936" name="Google Shape;936;p30"/>
          <p:cNvSpPr txBox="1">
            <a:spLocks noGrp="1"/>
          </p:cNvSpPr>
          <p:nvPr>
            <p:ph type="ctrTitle" idx="4294967295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1.000.000.000+</a:t>
            </a:r>
            <a:endParaRPr sz="4800" dirty="0"/>
          </a:p>
        </p:txBody>
      </p:sp>
      <p:sp>
        <p:nvSpPr>
          <p:cNvPr id="937" name="Google Shape;937;p30"/>
          <p:cNvSpPr txBox="1">
            <a:spLocks noGrp="1"/>
          </p:cNvSpPr>
          <p:nvPr>
            <p:ph type="subTitle" idx="4294967295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Potentiele</a:t>
            </a:r>
            <a:r>
              <a:rPr lang="en-US" sz="1800" dirty="0"/>
              <a:t> </a:t>
            </a:r>
            <a:r>
              <a:rPr lang="en-US" sz="1800" dirty="0" err="1"/>
              <a:t>kopers</a:t>
            </a:r>
            <a:endParaRPr sz="1800" dirty="0"/>
          </a:p>
        </p:txBody>
      </p:sp>
      <p:sp>
        <p:nvSpPr>
          <p:cNvPr id="938" name="Google Shape;938;p30"/>
          <p:cNvSpPr txBox="1">
            <a:spLocks noGrp="1"/>
          </p:cNvSpPr>
          <p:nvPr>
            <p:ph type="ctrTitle" idx="4294967295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€75</a:t>
            </a:r>
            <a:endParaRPr sz="4800" dirty="0"/>
          </a:p>
        </p:txBody>
      </p:sp>
      <p:sp>
        <p:nvSpPr>
          <p:cNvPr id="939" name="Google Shape;939;p30"/>
          <p:cNvSpPr txBox="1">
            <a:spLocks noGrp="1"/>
          </p:cNvSpPr>
          <p:nvPr>
            <p:ph type="subTitle" idx="4294967295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Winst</a:t>
            </a:r>
            <a:r>
              <a:rPr lang="en-US" sz="1800" dirty="0"/>
              <a:t> per unit</a:t>
            </a:r>
            <a:endParaRPr sz="1800" dirty="0"/>
          </a:p>
        </p:txBody>
      </p:sp>
      <p:sp>
        <p:nvSpPr>
          <p:cNvPr id="940" name="Google Shape;940;p3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62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Hoe </a:t>
            </a:r>
            <a:r>
              <a:rPr lang="en-US" dirty="0" err="1"/>
              <a:t>bereiken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 err="1"/>
              <a:t>Sociale</a:t>
            </a:r>
            <a:r>
              <a:rPr lang="en-US" dirty="0"/>
              <a:t> media</a:t>
            </a:r>
          </a:p>
          <a:p>
            <a:pPr marL="342900" indent="-342900"/>
            <a:r>
              <a:rPr lang="en-US" dirty="0" err="1"/>
              <a:t>Internationaal</a:t>
            </a:r>
            <a:r>
              <a:rPr lang="en-US" dirty="0"/>
              <a:t> </a:t>
            </a:r>
            <a:r>
              <a:rPr lang="en-US" dirty="0" err="1"/>
              <a:t>autogarages</a:t>
            </a:r>
            <a:endParaRPr lang="en-US" dirty="0"/>
          </a:p>
          <a:p>
            <a:pPr marL="800100" lvl="1" indent="-342900"/>
            <a:r>
              <a:rPr lang="en-US" dirty="0"/>
              <a:t>Gratis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auto</a:t>
            </a:r>
          </a:p>
          <a:p>
            <a:pPr marL="800100" lvl="1" indent="-342900"/>
            <a:r>
              <a:rPr lang="en-US" dirty="0"/>
              <a:t>Mond op </a:t>
            </a:r>
            <a:r>
              <a:rPr lang="en-US" dirty="0" err="1"/>
              <a:t>mond</a:t>
            </a:r>
            <a:r>
              <a:rPr lang="en-US" dirty="0"/>
              <a:t> </a:t>
            </a:r>
            <a:r>
              <a:rPr lang="en-US" dirty="0" err="1"/>
              <a:t>reclame</a:t>
            </a:r>
            <a:endParaRPr lang="en-US" dirty="0"/>
          </a:p>
          <a:p>
            <a:pPr marL="342900" indent="-342900"/>
            <a:r>
              <a:rPr lang="en-US" dirty="0" err="1"/>
              <a:t>Webwinkels</a:t>
            </a:r>
            <a:endParaRPr lang="en-US" dirty="0"/>
          </a:p>
          <a:p>
            <a:pPr marL="342900" indent="-342900"/>
            <a:r>
              <a:rPr lang="en-US" dirty="0"/>
              <a:t>Eigen website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23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Slot</a:t>
            </a:r>
            <a:endParaRPr sz="48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Vragen</a:t>
            </a:r>
            <a:r>
              <a:rPr lang="en-US" sz="1800" dirty="0"/>
              <a:t>?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4952-3C95-4778-82DA-C9BD5503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97758">
            <a:off x="6342506" y="1188319"/>
            <a:ext cx="1523527" cy="1523527"/>
          </a:xfrm>
          <a:prstGeom prst="rect">
            <a:avLst/>
          </a:prstGeom>
        </p:spPr>
      </p:pic>
      <p:sp>
        <p:nvSpPr>
          <p:cNvPr id="22" name="Google Shape;831;p21">
            <a:extLst>
              <a:ext uri="{FF2B5EF4-FFF2-40B4-BE49-F238E27FC236}">
                <a16:creationId xmlns:a16="http://schemas.microsoft.com/office/drawing/2014/main" id="{913D8975-563E-4114-8066-D49BC0BEDCCB}"/>
              </a:ext>
            </a:extLst>
          </p:cNvPr>
          <p:cNvSpPr/>
          <p:nvPr/>
        </p:nvSpPr>
        <p:spPr>
          <a:xfrm>
            <a:off x="5895951" y="1002178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31;p21">
            <a:extLst>
              <a:ext uri="{FF2B5EF4-FFF2-40B4-BE49-F238E27FC236}">
                <a16:creationId xmlns:a16="http://schemas.microsoft.com/office/drawing/2014/main" id="{DAFEDAF2-7168-41EC-86F6-6C3D208D5966}"/>
              </a:ext>
            </a:extLst>
          </p:cNvPr>
          <p:cNvSpPr/>
          <p:nvPr/>
        </p:nvSpPr>
        <p:spPr>
          <a:xfrm>
            <a:off x="7490032" y="921074"/>
            <a:ext cx="232435" cy="22193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31;p21">
            <a:extLst>
              <a:ext uri="{FF2B5EF4-FFF2-40B4-BE49-F238E27FC236}">
                <a16:creationId xmlns:a16="http://schemas.microsoft.com/office/drawing/2014/main" id="{11CD5ADA-2F9B-4533-AC7D-4E686E928B21}"/>
              </a:ext>
            </a:extLst>
          </p:cNvPr>
          <p:cNvSpPr/>
          <p:nvPr/>
        </p:nvSpPr>
        <p:spPr>
          <a:xfrm>
            <a:off x="6944084" y="349530"/>
            <a:ext cx="557399" cy="5322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22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8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>
            <a:spLocks noGrp="1"/>
          </p:cNvSpPr>
          <p:nvPr>
            <p:ph type="title"/>
          </p:nvPr>
        </p:nvSpPr>
        <p:spPr>
          <a:xfrm>
            <a:off x="368660" y="683838"/>
            <a:ext cx="845496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 dirty="0"/>
              <a:t>Inhoudsopgave</a:t>
            </a:r>
            <a:endParaRPr sz="9200" dirty="0"/>
          </a:p>
        </p:txBody>
      </p:sp>
      <p:sp>
        <p:nvSpPr>
          <p:cNvPr id="794" name="Google Shape;794;p1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endParaRPr lang="nl-NL" b="1" dirty="0"/>
          </a:p>
          <a:p>
            <a:pPr marL="342900" indent="-342900"/>
            <a:r>
              <a:rPr lang="nl-NL" dirty="0">
                <a:latin typeface="Titillium Web ExtraLight" panose="020B0604020202020204" charset="0"/>
              </a:rPr>
              <a:t>HOLO</a:t>
            </a:r>
            <a:r>
              <a:rPr lang="nl-NL" b="1" dirty="0">
                <a:latin typeface="Titillium Web ExtraLight" panose="020B0604020202020204" charset="0"/>
              </a:rPr>
              <a:t>CAR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Wat is het?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Waarom?</a:t>
            </a:r>
          </a:p>
          <a:p>
            <a:pPr marL="800100" lvl="1" indent="-342900"/>
            <a:r>
              <a:rPr lang="nl-NL" b="1" dirty="0">
                <a:latin typeface="Titillium Web" panose="020B0604020202020204" charset="0"/>
              </a:rPr>
              <a:t>Sales </a:t>
            </a:r>
            <a:r>
              <a:rPr lang="nl-NL" b="1" dirty="0" err="1">
                <a:latin typeface="Titillium Web" panose="020B0604020202020204" charset="0"/>
              </a:rPr>
              <a:t>potential</a:t>
            </a:r>
            <a:endParaRPr lang="nl-NL" b="1" dirty="0">
              <a:latin typeface="Titillium Web" panose="020B0604020202020204" charset="0"/>
            </a:endParaRPr>
          </a:p>
          <a:p>
            <a:pPr marL="342900" indent="-342900"/>
            <a:endParaRPr lang="nl-NL" b="1" dirty="0"/>
          </a:p>
        </p:txBody>
      </p:sp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/>
              <a:t>Denkproces</a:t>
            </a:r>
            <a:endParaRPr sz="6600"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50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Welzijn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Ziekenhuizen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Zorg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 err="1"/>
              <a:t>Veiligheid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b="1" dirty="0" err="1"/>
              <a:t>Veiligheid</a:t>
            </a:r>
            <a:r>
              <a:rPr lang="en-US" b="1" dirty="0"/>
              <a:t> in het </a:t>
            </a:r>
            <a:r>
              <a:rPr lang="en-US" b="1" dirty="0" err="1"/>
              <a:t>verkeer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9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9"/>
          <p:cNvSpPr txBox="1">
            <a:spLocks noGrp="1"/>
          </p:cNvSpPr>
          <p:nvPr>
            <p:ph type="ctrTitle" idx="4294967295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1,260,000</a:t>
            </a:r>
            <a:endParaRPr sz="9600" dirty="0"/>
          </a:p>
        </p:txBody>
      </p:sp>
      <p:sp>
        <p:nvSpPr>
          <p:cNvPr id="928" name="Google Shape;928;p29"/>
          <p:cNvSpPr txBox="1">
            <a:spLocks noGrp="1"/>
          </p:cNvSpPr>
          <p:nvPr>
            <p:ph type="subTitle" idx="4294967295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dirty="0"/>
              <a:t>Miljoen verkeersdoden per jaar wereldwijd</a:t>
            </a:r>
          </a:p>
        </p:txBody>
      </p:sp>
      <p:sp>
        <p:nvSpPr>
          <p:cNvPr id="929" name="Google Shape;929;p2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42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Safety is number one priority</a:t>
            </a:r>
            <a:r>
              <a:rPr lang="en" dirty="0">
                <a:solidFill>
                  <a:schemeClr val="lt1"/>
                </a:solidFill>
              </a:rPr>
              <a:t>”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Crazy Russian Hacker</a:t>
            </a:r>
            <a:endParaRPr b="1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133A35-7809-4BA1-B2FB-DD47663D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81031" y="1487398"/>
            <a:ext cx="1581938" cy="15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40138"/>
            <a:ext cx="54086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Hoe </a:t>
            </a:r>
            <a:r>
              <a:rPr lang="en-US" sz="6000" dirty="0" err="1"/>
              <a:t>maken</a:t>
            </a:r>
            <a:r>
              <a:rPr lang="en-US" sz="6000" dirty="0"/>
              <a:t> </a:t>
            </a:r>
            <a:r>
              <a:rPr lang="en-US" sz="6000" dirty="0" err="1"/>
              <a:t>wij</a:t>
            </a:r>
            <a:r>
              <a:rPr lang="en-US" sz="6000" dirty="0"/>
              <a:t> het </a:t>
            </a:r>
            <a:r>
              <a:rPr lang="en-US" sz="6000" dirty="0" err="1"/>
              <a:t>verkeer</a:t>
            </a:r>
            <a:r>
              <a:rPr lang="en-US" sz="6000" dirty="0"/>
              <a:t> </a:t>
            </a:r>
            <a:r>
              <a:rPr lang="en-US" sz="6000" dirty="0" err="1"/>
              <a:t>veiliger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Het </a:t>
            </a:r>
            <a:r>
              <a:rPr lang="en-US" sz="1800" dirty="0" err="1"/>
              <a:t>verkeer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betere</a:t>
            </a:r>
            <a:r>
              <a:rPr lang="en-US" sz="1800" dirty="0"/>
              <a:t> </a:t>
            </a:r>
            <a:r>
              <a:rPr lang="en-US" sz="1800" dirty="0" err="1"/>
              <a:t>plek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</a:t>
            </a:r>
            <a:r>
              <a:rPr lang="en-US" sz="1800" dirty="0" err="1"/>
              <a:t>iedereen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E8DC0-28EA-4AE8-8FA2-DCACF8EB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1" y="754706"/>
            <a:ext cx="2034540" cy="2034540"/>
          </a:xfrm>
          <a:prstGeom prst="rect">
            <a:avLst/>
          </a:prstGeom>
        </p:spPr>
      </p:pic>
      <p:grpSp>
        <p:nvGrpSpPr>
          <p:cNvPr id="23" name="Google Shape;1270;p40">
            <a:extLst>
              <a:ext uri="{FF2B5EF4-FFF2-40B4-BE49-F238E27FC236}">
                <a16:creationId xmlns:a16="http://schemas.microsoft.com/office/drawing/2014/main" id="{E476E3D4-E051-4247-A50E-221850388D0D}"/>
              </a:ext>
            </a:extLst>
          </p:cNvPr>
          <p:cNvGrpSpPr/>
          <p:nvPr/>
        </p:nvGrpSpPr>
        <p:grpSpPr>
          <a:xfrm rot="838236">
            <a:off x="6056165" y="2790715"/>
            <a:ext cx="854434" cy="705773"/>
            <a:chOff x="5268225" y="4341925"/>
            <a:chExt cx="468850" cy="387275"/>
          </a:xfrm>
        </p:grpSpPr>
        <p:sp>
          <p:nvSpPr>
            <p:cNvPr id="24" name="Google Shape;1271;p40">
              <a:extLst>
                <a:ext uri="{FF2B5EF4-FFF2-40B4-BE49-F238E27FC236}">
                  <a16:creationId xmlns:a16="http://schemas.microsoft.com/office/drawing/2014/main" id="{991EB8FD-3753-4A08-84BE-7FD17687AFDA}"/>
                </a:ext>
              </a:extLst>
            </p:cNvPr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2;p40">
              <a:extLst>
                <a:ext uri="{FF2B5EF4-FFF2-40B4-BE49-F238E27FC236}">
                  <a16:creationId xmlns:a16="http://schemas.microsoft.com/office/drawing/2014/main" id="{9C762553-18C4-467D-B1EE-E7D344E3170C}"/>
                </a:ext>
              </a:extLst>
            </p:cNvPr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3;p40">
              <a:extLst>
                <a:ext uri="{FF2B5EF4-FFF2-40B4-BE49-F238E27FC236}">
                  <a16:creationId xmlns:a16="http://schemas.microsoft.com/office/drawing/2014/main" id="{07B298C0-F106-4E5B-803B-2059E9F74650}"/>
                </a:ext>
              </a:extLst>
            </p:cNvPr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4;p40">
              <a:extLst>
                <a:ext uri="{FF2B5EF4-FFF2-40B4-BE49-F238E27FC236}">
                  <a16:creationId xmlns:a16="http://schemas.microsoft.com/office/drawing/2014/main" id="{D4335B1B-3A9F-423E-B2A6-AADDAAB66A00}"/>
                </a:ext>
              </a:extLst>
            </p:cNvPr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5;p40">
              <a:extLst>
                <a:ext uri="{FF2B5EF4-FFF2-40B4-BE49-F238E27FC236}">
                  <a16:creationId xmlns:a16="http://schemas.microsoft.com/office/drawing/2014/main" id="{B922F214-3E6E-43A5-B9B4-1463132609DB}"/>
                </a:ext>
              </a:extLst>
            </p:cNvPr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6;p40">
              <a:extLst>
                <a:ext uri="{FF2B5EF4-FFF2-40B4-BE49-F238E27FC236}">
                  <a16:creationId xmlns:a16="http://schemas.microsoft.com/office/drawing/2014/main" id="{F599A055-1392-46D0-AA8C-CDA73A263785}"/>
                </a:ext>
              </a:extLst>
            </p:cNvPr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;p40">
              <a:extLst>
                <a:ext uri="{FF2B5EF4-FFF2-40B4-BE49-F238E27FC236}">
                  <a16:creationId xmlns:a16="http://schemas.microsoft.com/office/drawing/2014/main" id="{F127C1B3-424F-42EB-8AE0-6EA92CE57C90}"/>
                </a:ext>
              </a:extLst>
            </p:cNvPr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8;p40">
              <a:extLst>
                <a:ext uri="{FF2B5EF4-FFF2-40B4-BE49-F238E27FC236}">
                  <a16:creationId xmlns:a16="http://schemas.microsoft.com/office/drawing/2014/main" id="{9F25FDD9-C868-4FCF-A432-9C28CE0C05A1}"/>
                </a:ext>
              </a:extLst>
            </p:cNvPr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735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85800" y="1440180"/>
            <a:ext cx="7772400" cy="2065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nl-NL" sz="13800" dirty="0"/>
              <a:t>HOLO</a:t>
            </a:r>
            <a:r>
              <a:rPr lang="nl-NL" sz="13800" b="1" dirty="0">
                <a:latin typeface="Titillium Web SemiBold" panose="00000700000000000000" pitchFamily="2" charset="0"/>
              </a:rPr>
              <a:t>CAR</a:t>
            </a:r>
            <a:endParaRPr sz="13800" b="1" dirty="0">
              <a:latin typeface="Titillium Web SemiBold" panose="000007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Wat is </a:t>
            </a:r>
            <a:r>
              <a:rPr lang="nl-NL" sz="2800" dirty="0"/>
              <a:t>HOLO</a:t>
            </a:r>
            <a:r>
              <a:rPr lang="nl-NL" sz="2800" b="1" dirty="0"/>
              <a:t>CAR</a:t>
            </a:r>
            <a:r>
              <a:rPr lang="en-US" sz="800" dirty="0"/>
              <a:t> 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nl-NL" dirty="0"/>
              <a:t>HUD-Projectie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Weg markeringen</a:t>
            </a:r>
          </a:p>
          <a:p>
            <a:pPr marL="800100" lvl="1" indent="-342900"/>
            <a:r>
              <a:rPr lang="nl-NL" dirty="0"/>
              <a:t>Stoplicht</a:t>
            </a:r>
          </a:p>
          <a:p>
            <a:pPr marL="800100" lvl="1" indent="-342900"/>
            <a:r>
              <a:rPr lang="nl-NL" dirty="0"/>
              <a:t>Navigatie</a:t>
            </a:r>
          </a:p>
          <a:p>
            <a:pPr marL="342900" indent="-342900"/>
            <a:r>
              <a:rPr lang="nl-NL" dirty="0"/>
              <a:t>Toekomst</a:t>
            </a:r>
          </a:p>
          <a:p>
            <a:pPr marL="800100" lvl="1" indent="-342900"/>
            <a:r>
              <a:rPr lang="nl-NL" dirty="0"/>
              <a:t>Verkeersborden</a:t>
            </a:r>
          </a:p>
          <a:p>
            <a:pPr marL="800100" lvl="1" indent="-342900"/>
            <a:r>
              <a:rPr lang="nl-NL" dirty="0"/>
              <a:t>Stoplichten</a:t>
            </a:r>
          </a:p>
          <a:p>
            <a:pPr marL="800100" lvl="1" indent="-342900"/>
            <a:r>
              <a:rPr lang="nl-NL" dirty="0"/>
              <a:t>Niet nodig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Afbeeldingsresultaat voor car front window projection">
            <a:extLst>
              <a:ext uri="{FF2B5EF4-FFF2-40B4-BE49-F238E27FC236}">
                <a16:creationId xmlns:a16="http://schemas.microsoft.com/office/drawing/2014/main" id="{8BE5406C-13EB-44B6-8535-A0EB0775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52" y="1287203"/>
            <a:ext cx="4158323" cy="27703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168</Words>
  <Application>Microsoft Office PowerPoint</Application>
  <PresentationFormat>Diavoorstelling (16:9)</PresentationFormat>
  <Paragraphs>89</Paragraphs>
  <Slides>18</Slides>
  <Notes>17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Titillium Web</vt:lpstr>
      <vt:lpstr>Titillium Web ExtraLight</vt:lpstr>
      <vt:lpstr>Titillium Web SemiBold</vt:lpstr>
      <vt:lpstr>Thaliard template</vt:lpstr>
      <vt:lpstr>HOLOCAR    BartCeesLukeWessel </vt:lpstr>
      <vt:lpstr>Inhoudsopgave</vt:lpstr>
      <vt:lpstr>Denkproces</vt:lpstr>
      <vt:lpstr>Welzijn</vt:lpstr>
      <vt:lpstr>1,260,000</vt:lpstr>
      <vt:lpstr>PowerPoint-presentatie</vt:lpstr>
      <vt:lpstr>Hoe maken wij het verkeer veiliger?</vt:lpstr>
      <vt:lpstr>HOLOCAR</vt:lpstr>
      <vt:lpstr>Wat is HOLOCAR </vt:lpstr>
      <vt:lpstr>PowerPoint-presentatie</vt:lpstr>
      <vt:lpstr>Hoe werkt het?</vt:lpstr>
      <vt:lpstr>PowerPoint-presentatie</vt:lpstr>
      <vt:lpstr>Waarom? HOLOCAR</vt:lpstr>
      <vt:lpstr>Sales</vt:lpstr>
      <vt:lpstr>€300</vt:lpstr>
      <vt:lpstr>Hoe bereiken wij onze doelgroep?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HOLOCAR    BartCeesLukeWessel</dc:title>
  <dc:creator>Bart van Mandje</dc:creator>
  <cp:lastModifiedBy>Bart van Mandje</cp:lastModifiedBy>
  <cp:revision>2</cp:revision>
  <dcterms:modified xsi:type="dcterms:W3CDTF">2018-11-07T11:05:16Z</dcterms:modified>
</cp:coreProperties>
</file>