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83" r:id="rId3"/>
    <p:sldId id="284" r:id="rId4"/>
    <p:sldId id="286" r:id="rId5"/>
    <p:sldId id="287" r:id="rId6"/>
    <p:sldId id="285" r:id="rId7"/>
    <p:sldId id="288" r:id="rId8"/>
    <p:sldId id="260" r:id="rId9"/>
    <p:sldId id="261" r:id="rId10"/>
    <p:sldId id="289" r:id="rId11"/>
    <p:sldId id="272" r:id="rId12"/>
    <p:sldId id="290" r:id="rId13"/>
    <p:sldId id="291" r:id="rId14"/>
    <p:sldId id="295" r:id="rId15"/>
    <p:sldId id="292" r:id="rId16"/>
    <p:sldId id="294" r:id="rId17"/>
    <p:sldId id="297" r:id="rId18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ExtraLight" panose="00000300000000000000" pitchFamily="2" charset="0"/>
      <p:regular r:id="rId24"/>
      <p:bold r:id="rId25"/>
      <p:italic r:id="rId26"/>
      <p:boldItalic r:id="rId27"/>
    </p:embeddedFont>
    <p:embeddedFont>
      <p:font typeface="Titillium Web SemiBold" panose="000007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F7049-3325-426A-9CCE-D227D355AE12}" v="12" dt="2018-09-20T12:36:37.283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sel Poldervaart" userId="0ddc857c0a0b9718" providerId="LiveId" clId="{FC0F7049-3325-426A-9CCE-D227D355AE12}"/>
    <pc:docChg chg="modSld">
      <pc:chgData name="Wessel Poldervaart" userId="0ddc857c0a0b9718" providerId="LiveId" clId="{FC0F7049-3325-426A-9CCE-D227D355AE12}" dt="2018-09-20T12:36:37.283" v="11" actId="2711"/>
      <pc:docMkLst>
        <pc:docMk/>
      </pc:docMkLst>
      <pc:sldChg chg="modSp">
        <pc:chgData name="Wessel Poldervaart" userId="0ddc857c0a0b9718" providerId="LiveId" clId="{FC0F7049-3325-426A-9CCE-D227D355AE12}" dt="2018-09-20T12:36:20.235" v="10" actId="2711"/>
        <pc:sldMkLst>
          <pc:docMk/>
          <pc:sldMk cId="0" sldId="256"/>
        </pc:sldMkLst>
        <pc:spChg chg="mod">
          <ac:chgData name="Wessel Poldervaart" userId="0ddc857c0a0b9718" providerId="LiveId" clId="{FC0F7049-3325-426A-9CCE-D227D355AE12}" dt="2018-09-20T12:36:20.235" v="10" actId="2711"/>
          <ac:spMkLst>
            <pc:docMk/>
            <pc:sldMk cId="0" sldId="256"/>
            <ac:spMk id="779" creationId="{00000000-0000-0000-0000-000000000000}"/>
          </ac:spMkLst>
        </pc:spChg>
      </pc:sldChg>
      <pc:sldChg chg="modSp">
        <pc:chgData name="Wessel Poldervaart" userId="0ddc857c0a0b9718" providerId="LiveId" clId="{FC0F7049-3325-426A-9CCE-D227D355AE12}" dt="2018-09-20T12:36:37.283" v="11" actId="2711"/>
        <pc:sldMkLst>
          <pc:docMk/>
          <pc:sldMk cId="0" sldId="260"/>
        </pc:sldMkLst>
        <pc:spChg chg="mod">
          <ac:chgData name="Wessel Poldervaart" userId="0ddc857c0a0b9718" providerId="LiveId" clId="{FC0F7049-3325-426A-9CCE-D227D355AE12}" dt="2018-09-20T12:36:37.283" v="11" actId="2711"/>
          <ac:spMkLst>
            <pc:docMk/>
            <pc:sldMk cId="0" sldId="260"/>
            <ac:spMk id="8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7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H3OEhZnow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urved Lane Detection">
            <a:hlinkClick r:id="" action="ppaction://media"/>
            <a:extLst>
              <a:ext uri="{FF2B5EF4-FFF2-40B4-BE49-F238E27FC236}">
                <a16:creationId xmlns:a16="http://schemas.microsoft.com/office/drawing/2014/main" id="{8CA9931B-0712-4A51-AF85-629B5B65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6280" y="402907"/>
            <a:ext cx="771144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Visualisatie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6167062" y="2057125"/>
              <a:ext cx="277076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Transparant Projectie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Folie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HUD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Minimalistisch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Niet afleiden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Gedetecteerde elementen weergeven</a:t>
              </a: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Detection systems</a:t>
              </a: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Dashcam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OpenCV</a:t>
              </a: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Verkeersborden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Stoplichten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Wegmarkeringen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Sensoren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nl-NL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Navigatie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OpenStreetMaps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Nauwkeurige GPS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Snelheid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2C-05BF-4A96-BD80-9760B963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1AA7-73E9-42FA-B831-BE6E0B7C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A57E-2730-4680-B8BD-7771376F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Waarom</a:t>
            </a:r>
            <a:r>
              <a:rPr lang="en-US" sz="6000" dirty="0"/>
              <a:t>?</a:t>
            </a:r>
            <a:br>
              <a:rPr lang="en-US" sz="6000" dirty="0"/>
            </a:br>
            <a:r>
              <a:rPr lang="nl-NL" sz="8000" dirty="0"/>
              <a:t>HOLO</a:t>
            </a:r>
            <a:r>
              <a:rPr lang="nl-NL" sz="8000" b="1" dirty="0"/>
              <a:t>CAR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8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€300</a:t>
            </a:r>
            <a:endParaRPr sz="4800"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Per unit</a:t>
            </a:r>
            <a:endParaRPr sz="1800" dirty="0"/>
          </a:p>
        </p:txBody>
      </p:sp>
      <p:sp>
        <p:nvSpPr>
          <p:cNvPr id="936" name="Google Shape;936;p30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1.000.000.000+</a:t>
            </a:r>
            <a:endParaRPr sz="4800" dirty="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Potentiele</a:t>
            </a:r>
            <a:r>
              <a:rPr lang="en-US" sz="1800" dirty="0"/>
              <a:t> </a:t>
            </a:r>
            <a:r>
              <a:rPr lang="en-US" sz="1800" dirty="0" err="1"/>
              <a:t>kopers</a:t>
            </a:r>
            <a:endParaRPr sz="1800" dirty="0"/>
          </a:p>
        </p:txBody>
      </p:sp>
      <p:sp>
        <p:nvSpPr>
          <p:cNvPr id="938" name="Google Shape;938;p30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€75</a:t>
            </a:r>
            <a:endParaRPr sz="4800" dirty="0"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Winst</a:t>
            </a:r>
            <a:r>
              <a:rPr lang="en-US" sz="1800" dirty="0"/>
              <a:t> per unit</a:t>
            </a:r>
            <a:endParaRPr sz="1800" dirty="0"/>
          </a:p>
        </p:txBody>
      </p:sp>
      <p:sp>
        <p:nvSpPr>
          <p:cNvPr id="940" name="Google Shape;94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b="1" dirty="0"/>
              <a:t>Denkproces</a:t>
            </a:r>
          </a:p>
          <a:p>
            <a:pPr marL="800100" lvl="1" indent="-342900"/>
            <a:r>
              <a:rPr lang="nl-NL" b="1" dirty="0"/>
              <a:t>Welzijn</a:t>
            </a:r>
          </a:p>
          <a:p>
            <a:pPr marL="800100" lvl="1" indent="-342900"/>
            <a:r>
              <a:rPr lang="nl-NL" b="1" dirty="0"/>
              <a:t>Kernvraag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Wat is het?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Waarom?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Sales </a:t>
            </a:r>
            <a:r>
              <a:rPr lang="nl-NL" b="1" dirty="0" err="1">
                <a:latin typeface="Titillium Web" panose="020B0604020202020204" charset="0"/>
              </a:rPr>
              <a:t>potential</a:t>
            </a:r>
            <a:endParaRPr lang="nl-NL" b="1" dirty="0">
              <a:latin typeface="Titillium Web" panose="020B0604020202020204" charset="0"/>
            </a:endParaRPr>
          </a:p>
          <a:p>
            <a:pPr marL="342900" indent="-342900"/>
            <a:endParaRPr lang="nl-NL" b="1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Denkproces</a:t>
            </a:r>
            <a:endParaRPr sz="66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50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Welzijn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Ziekenhuizen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Zorg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Veiligheid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b="1" dirty="0" err="1"/>
              <a:t>Veiligheid</a:t>
            </a:r>
            <a:r>
              <a:rPr lang="en-US" b="1" dirty="0"/>
              <a:t> in het </a:t>
            </a:r>
            <a:r>
              <a:rPr lang="en-US" b="1" dirty="0" err="1"/>
              <a:t>verkeer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Safety is number one priority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Crazy Russian Hacker</a:t>
            </a:r>
            <a:endParaRPr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33A35-7809-4BA1-B2FB-DD47663D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81031" y="1487398"/>
            <a:ext cx="1581938" cy="1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90</Paragraphs>
  <Slides>17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Titillium Web</vt:lpstr>
      <vt:lpstr>Arial</vt:lpstr>
      <vt:lpstr>Titillium Web SemiBold</vt:lpstr>
      <vt:lpstr>Titillium Web ExtraLight</vt:lpstr>
      <vt:lpstr>Thaliard template</vt:lpstr>
      <vt:lpstr>HOLOCAR    BartCeesLukeWessel </vt:lpstr>
      <vt:lpstr>Inhoudsopgave</vt:lpstr>
      <vt:lpstr>Denkproces</vt:lpstr>
      <vt:lpstr>Welzijn</vt:lpstr>
      <vt:lpstr>1,260,000</vt:lpstr>
      <vt:lpstr>PowerPoint Presentation</vt:lpstr>
      <vt:lpstr>Hoe maken wij het verkeer veiliger?</vt:lpstr>
      <vt:lpstr>HOLOCAR</vt:lpstr>
      <vt:lpstr>Wat is HOLOCAR </vt:lpstr>
      <vt:lpstr>PowerPoint Presentation</vt:lpstr>
      <vt:lpstr>Hoe werkt het?</vt:lpstr>
      <vt:lpstr>PowerPoint Presentation</vt:lpstr>
      <vt:lpstr>Waarom? HOLOCAR</vt:lpstr>
      <vt:lpstr>Sales</vt:lpstr>
      <vt:lpstr>€300</vt:lpstr>
      <vt:lpstr>Hoe bereiken wij onze doelgroep?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Poldervaart Wessel</cp:lastModifiedBy>
  <cp:revision>2</cp:revision>
  <dcterms:modified xsi:type="dcterms:W3CDTF">2018-09-20T12:36:39Z</dcterms:modified>
</cp:coreProperties>
</file>