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83" r:id="rId3"/>
    <p:sldId id="284" r:id="rId4"/>
    <p:sldId id="286" r:id="rId5"/>
    <p:sldId id="287" r:id="rId6"/>
    <p:sldId id="285" r:id="rId7"/>
    <p:sldId id="288" r:id="rId8"/>
    <p:sldId id="260" r:id="rId9"/>
    <p:sldId id="261" r:id="rId10"/>
    <p:sldId id="289" r:id="rId11"/>
    <p:sldId id="272" r:id="rId12"/>
    <p:sldId id="290" r:id="rId13"/>
    <p:sldId id="291" r:id="rId14"/>
    <p:sldId id="295" r:id="rId15"/>
    <p:sldId id="292" r:id="rId16"/>
    <p:sldId id="294" r:id="rId17"/>
    <p:sldId id="297" r:id="rId18"/>
    <p:sldId id="298" r:id="rId19"/>
    <p:sldId id="299" r:id="rId20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2"/>
      <p:bold r:id="rId23"/>
      <p:italic r:id="rId24"/>
      <p:boldItalic r:id="rId25"/>
    </p:embeddedFont>
    <p:embeddedFont>
      <p:font typeface="Titillium Web ExtraLight" panose="00000300000000000000" pitchFamily="2" charset="0"/>
      <p:regular r:id="rId26"/>
      <p:bold r:id="rId27"/>
      <p:italic r:id="rId28"/>
      <p:boldItalic r:id="rId29"/>
    </p:embeddedFont>
    <p:embeddedFont>
      <p:font typeface="Titillium Web SemiBold" panose="00000700000000000000" pitchFamily="2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88C"/>
    <a:srgbClr val="465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08EAC-FE13-4835-8735-C2FB8658A5B4}" v="482" dt="2018-11-07T15:03:47.230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sel Poldervaart" userId="0ddc857c0a0b9718" providerId="LiveId" clId="{FC0F7049-3325-426A-9CCE-D227D355AE12}"/>
    <pc:docChg chg="modSld">
      <pc:chgData name="Wessel Poldervaart" userId="0ddc857c0a0b9718" providerId="LiveId" clId="{FC0F7049-3325-426A-9CCE-D227D355AE12}" dt="2018-09-20T12:36:37.283" v="11" actId="2711"/>
      <pc:docMkLst>
        <pc:docMk/>
      </pc:docMkLst>
      <pc:sldChg chg="modSp">
        <pc:chgData name="Wessel Poldervaart" userId="0ddc857c0a0b9718" providerId="LiveId" clId="{FC0F7049-3325-426A-9CCE-D227D355AE12}" dt="2018-09-20T12:36:20.235" v="10" actId="2711"/>
        <pc:sldMkLst>
          <pc:docMk/>
          <pc:sldMk cId="0" sldId="256"/>
        </pc:sldMkLst>
        <pc:spChg chg="mod">
          <ac:chgData name="Wessel Poldervaart" userId="0ddc857c0a0b9718" providerId="LiveId" clId="{FC0F7049-3325-426A-9CCE-D227D355AE12}" dt="2018-09-20T12:36:20.235" v="10" actId="2711"/>
          <ac:spMkLst>
            <pc:docMk/>
            <pc:sldMk cId="0" sldId="256"/>
            <ac:spMk id="779" creationId="{00000000-0000-0000-0000-000000000000}"/>
          </ac:spMkLst>
        </pc:spChg>
      </pc:sldChg>
      <pc:sldChg chg="modSp">
        <pc:chgData name="Wessel Poldervaart" userId="0ddc857c0a0b9718" providerId="LiveId" clId="{FC0F7049-3325-426A-9CCE-D227D355AE12}" dt="2018-09-20T12:36:37.283" v="11" actId="2711"/>
        <pc:sldMkLst>
          <pc:docMk/>
          <pc:sldMk cId="0" sldId="260"/>
        </pc:sldMkLst>
        <pc:spChg chg="mod">
          <ac:chgData name="Wessel Poldervaart" userId="0ddc857c0a0b9718" providerId="LiveId" clId="{FC0F7049-3325-426A-9CCE-D227D355AE12}" dt="2018-09-20T12:36:37.283" v="11" actId="2711"/>
          <ac:spMkLst>
            <pc:docMk/>
            <pc:sldMk cId="0" sldId="260"/>
            <ac:spMk id="807" creationId="{00000000-0000-0000-0000-000000000000}"/>
          </ac:spMkLst>
        </pc:spChg>
      </pc:sldChg>
    </pc:docChg>
  </pc:docChgLst>
  <pc:docChgLst>
    <pc:chgData name="Wessel Poldervaart" userId="0ddc857c0a0b9718" providerId="LiveId" clId="{1D2C4675-044D-4093-AE05-FD6E8D105D4B}"/>
    <pc:docChg chg="modSld">
      <pc:chgData name="Wessel Poldervaart" userId="0ddc857c0a0b9718" providerId="LiveId" clId="{1D2C4675-044D-4093-AE05-FD6E8D105D4B}" dt="2018-11-06T10:43:21.007" v="10" actId="20577"/>
      <pc:docMkLst>
        <pc:docMk/>
      </pc:docMkLst>
      <pc:sldChg chg="modSp">
        <pc:chgData name="Wessel Poldervaart" userId="0ddc857c0a0b9718" providerId="LiveId" clId="{1D2C4675-044D-4093-AE05-FD6E8D105D4B}" dt="2018-11-06T10:43:21.007" v="10" actId="20577"/>
        <pc:sldMkLst>
          <pc:docMk/>
          <pc:sldMk cId="0" sldId="256"/>
        </pc:sldMkLst>
        <pc:spChg chg="mod">
          <ac:chgData name="Wessel Poldervaart" userId="0ddc857c0a0b9718" providerId="LiveId" clId="{1D2C4675-044D-4093-AE05-FD6E8D105D4B}" dt="2018-11-06T10:43:21.007" v="10" actId="20577"/>
          <ac:spMkLst>
            <pc:docMk/>
            <pc:sldMk cId="0" sldId="256"/>
            <ac:spMk id="779" creationId="{00000000-0000-0000-0000-000000000000}"/>
          </ac:spMkLst>
        </pc:spChg>
      </pc:sldChg>
    </pc:docChg>
  </pc:docChgLst>
  <pc:docChgLst>
    <pc:chgData name="Bart van Mandje" userId="b6ba49fbd88bd4d1" providerId="LiveId" clId="{88708EAC-FE13-4835-8735-C2FB8658A5B4}"/>
    <pc:docChg chg="undo custSel addSld delSld modSld">
      <pc:chgData name="Bart van Mandje" userId="b6ba49fbd88bd4d1" providerId="LiveId" clId="{88708EAC-FE13-4835-8735-C2FB8658A5B4}" dt="2018-11-07T15:03:47.230" v="1335"/>
      <pc:docMkLst>
        <pc:docMk/>
      </pc:docMkLst>
      <pc:sldChg chg="addSp delSp modSp add modTransition delAnim modAnim">
        <pc:chgData name="Bart van Mandje" userId="b6ba49fbd88bd4d1" providerId="LiveId" clId="{88708EAC-FE13-4835-8735-C2FB8658A5B4}" dt="2018-11-07T15:03:47.230" v="1335"/>
        <pc:sldMkLst>
          <pc:docMk/>
          <pc:sldMk cId="2545552373" sldId="298"/>
        </pc:sldMkLst>
        <pc:spChg chg="add del mod">
          <ac:chgData name="Bart van Mandje" userId="b6ba49fbd88bd4d1" providerId="LiveId" clId="{88708EAC-FE13-4835-8735-C2FB8658A5B4}" dt="2018-11-07T12:32:07.383" v="588" actId="478"/>
          <ac:spMkLst>
            <pc:docMk/>
            <pc:sldMk cId="2545552373" sldId="298"/>
            <ac:spMk id="12" creationId="{2B28958A-9631-4258-8539-67D26715C765}"/>
          </ac:spMkLst>
        </pc:spChg>
        <pc:spChg chg="add mod">
          <ac:chgData name="Bart van Mandje" userId="b6ba49fbd88bd4d1" providerId="LiveId" clId="{88708EAC-FE13-4835-8735-C2FB8658A5B4}" dt="2018-11-07T14:08:03.514" v="1026" actId="1076"/>
          <ac:spMkLst>
            <pc:docMk/>
            <pc:sldMk cId="2545552373" sldId="298"/>
            <ac:spMk id="13" creationId="{A7F7C25C-0864-45C4-9D3D-6FABD9D542CB}"/>
          </ac:spMkLst>
        </pc:spChg>
        <pc:spChg chg="add mod topLvl">
          <ac:chgData name="Bart van Mandje" userId="b6ba49fbd88bd4d1" providerId="LiveId" clId="{88708EAC-FE13-4835-8735-C2FB8658A5B4}" dt="2018-11-07T14:47:19.799" v="1255" actId="20577"/>
          <ac:spMkLst>
            <pc:docMk/>
            <pc:sldMk cId="2545552373" sldId="298"/>
            <ac:spMk id="18" creationId="{9DDACE13-5690-441D-AFEA-4963B2A15440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22" creationId="{913D8975-563E-4114-8066-D49BC0BEDCCB}"/>
          </ac:spMkLst>
        </pc:spChg>
        <pc:spChg chg="add mod">
          <ac:chgData name="Bart van Mandje" userId="b6ba49fbd88bd4d1" providerId="LiveId" clId="{88708EAC-FE13-4835-8735-C2FB8658A5B4}" dt="2018-11-07T13:13:05.480" v="768" actId="1076"/>
          <ac:spMkLst>
            <pc:docMk/>
            <pc:sldMk cId="2545552373" sldId="298"/>
            <ac:spMk id="23" creationId="{9F29B348-F3F2-4223-BA86-52996D72655C}"/>
          </ac:spMkLst>
        </pc:spChg>
        <pc:spChg chg="add mod">
          <ac:chgData name="Bart van Mandje" userId="b6ba49fbd88bd4d1" providerId="LiveId" clId="{88708EAC-FE13-4835-8735-C2FB8658A5B4}" dt="2018-11-07T12:49:45.200" v="678" actId="1076"/>
          <ac:spMkLst>
            <pc:docMk/>
            <pc:sldMk cId="2545552373" sldId="298"/>
            <ac:spMk id="26" creationId="{CCA9CF20-95F0-4021-B29A-2728FD86B811}"/>
          </ac:spMkLst>
        </pc:spChg>
        <pc:spChg chg="add mod">
          <ac:chgData name="Bart van Mandje" userId="b6ba49fbd88bd4d1" providerId="LiveId" clId="{88708EAC-FE13-4835-8735-C2FB8658A5B4}" dt="2018-11-07T13:54:03.666" v="926" actId="20577"/>
          <ac:spMkLst>
            <pc:docMk/>
            <pc:sldMk cId="2545552373" sldId="298"/>
            <ac:spMk id="27" creationId="{72A31923-EB02-4C83-B9C0-A011A7F76ACE}"/>
          </ac:spMkLst>
        </pc:spChg>
        <pc:spChg chg="add mod">
          <ac:chgData name="Bart van Mandje" userId="b6ba49fbd88bd4d1" providerId="LiveId" clId="{88708EAC-FE13-4835-8735-C2FB8658A5B4}" dt="2018-11-07T13:55:17.864" v="948" actId="404"/>
          <ac:spMkLst>
            <pc:docMk/>
            <pc:sldMk cId="2545552373" sldId="298"/>
            <ac:spMk id="28" creationId="{4BAAFBBF-7D5E-45C7-8455-755F2483D983}"/>
          </ac:spMkLst>
        </pc:spChg>
        <pc:spChg chg="add mod">
          <ac:chgData name="Bart van Mandje" userId="b6ba49fbd88bd4d1" providerId="LiveId" clId="{88708EAC-FE13-4835-8735-C2FB8658A5B4}" dt="2018-11-07T12:37:34.861" v="621" actId="164"/>
          <ac:spMkLst>
            <pc:docMk/>
            <pc:sldMk cId="2545552373" sldId="298"/>
            <ac:spMk id="29" creationId="{CD6CA0C4-8F27-46EA-84D2-F6BC28083928}"/>
          </ac:spMkLst>
        </pc:spChg>
        <pc:spChg chg="add mod">
          <ac:chgData name="Bart van Mandje" userId="b6ba49fbd88bd4d1" providerId="LiveId" clId="{88708EAC-FE13-4835-8735-C2FB8658A5B4}" dt="2018-11-07T12:37:48.213" v="622" actId="164"/>
          <ac:spMkLst>
            <pc:docMk/>
            <pc:sldMk cId="2545552373" sldId="298"/>
            <ac:spMk id="30" creationId="{39B3D901-9D8B-42DA-BA1B-DC51411101CD}"/>
          </ac:spMkLst>
        </pc:spChg>
        <pc:spChg chg="add mod">
          <ac:chgData name="Bart van Mandje" userId="b6ba49fbd88bd4d1" providerId="LiveId" clId="{88708EAC-FE13-4835-8735-C2FB8658A5B4}" dt="2018-11-07T12:38:15.612" v="627" actId="164"/>
          <ac:spMkLst>
            <pc:docMk/>
            <pc:sldMk cId="2545552373" sldId="298"/>
            <ac:spMk id="31" creationId="{F04B5160-BA99-491E-BFC8-8914D49A1677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32" creationId="{DAFEDAF2-7168-41EC-86F6-6C3D208D5966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33" creationId="{11CD5ADA-2F9B-4533-AC7D-4E686E928B21}"/>
          </ac:spMkLst>
        </pc:spChg>
        <pc:spChg chg="add mod">
          <ac:chgData name="Bart van Mandje" userId="b6ba49fbd88bd4d1" providerId="LiveId" clId="{88708EAC-FE13-4835-8735-C2FB8658A5B4}" dt="2018-11-07T12:53:36.782" v="697" actId="1076"/>
          <ac:spMkLst>
            <pc:docMk/>
            <pc:sldMk cId="2545552373" sldId="298"/>
            <ac:spMk id="34" creationId="{23EDDEC6-34E9-43AE-B3C6-A27EB9945834}"/>
          </ac:spMkLst>
        </pc:spChg>
        <pc:spChg chg="add mod">
          <ac:chgData name="Bart van Mandje" userId="b6ba49fbd88bd4d1" providerId="LiveId" clId="{88708EAC-FE13-4835-8735-C2FB8658A5B4}" dt="2018-11-07T12:47:24.277" v="663" actId="1076"/>
          <ac:spMkLst>
            <pc:docMk/>
            <pc:sldMk cId="2545552373" sldId="298"/>
            <ac:spMk id="35" creationId="{56D6AF88-7B25-4929-AA34-76497319D9BF}"/>
          </ac:spMkLst>
        </pc:spChg>
        <pc:spChg chg="add mod">
          <ac:chgData name="Bart van Mandje" userId="b6ba49fbd88bd4d1" providerId="LiveId" clId="{88708EAC-FE13-4835-8735-C2FB8658A5B4}" dt="2018-11-07T12:38:11.337" v="626" actId="164"/>
          <ac:spMkLst>
            <pc:docMk/>
            <pc:sldMk cId="2545552373" sldId="298"/>
            <ac:spMk id="40" creationId="{371853BA-F0C4-4F3D-BDEE-307FD643CF26}"/>
          </ac:spMkLst>
        </pc:spChg>
        <pc:spChg chg="add mod">
          <ac:chgData name="Bart van Mandje" userId="b6ba49fbd88bd4d1" providerId="LiveId" clId="{88708EAC-FE13-4835-8735-C2FB8658A5B4}" dt="2018-11-07T14:00:12.158" v="967" actId="14100"/>
          <ac:spMkLst>
            <pc:docMk/>
            <pc:sldMk cId="2545552373" sldId="298"/>
            <ac:spMk id="148" creationId="{38871EA6-1BA3-4468-BFB9-26696266B8F4}"/>
          </ac:spMkLst>
        </pc:spChg>
        <pc:spChg chg="add mod">
          <ac:chgData name="Bart van Mandje" userId="b6ba49fbd88bd4d1" providerId="LiveId" clId="{88708EAC-FE13-4835-8735-C2FB8658A5B4}" dt="2018-11-07T14:00:12.158" v="967" actId="14100"/>
          <ac:spMkLst>
            <pc:docMk/>
            <pc:sldMk cId="2545552373" sldId="298"/>
            <ac:spMk id="149" creationId="{36F7282B-23F1-4523-9D38-584409471709}"/>
          </ac:spMkLst>
        </pc:spChg>
        <pc:spChg chg="add mod">
          <ac:chgData name="Bart van Mandje" userId="b6ba49fbd88bd4d1" providerId="LiveId" clId="{88708EAC-FE13-4835-8735-C2FB8658A5B4}" dt="2018-11-07T14:00:59.669" v="968" actId="693"/>
          <ac:spMkLst>
            <pc:docMk/>
            <pc:sldMk cId="2545552373" sldId="298"/>
            <ac:spMk id="150" creationId="{3DE9F262-32A7-4F80-91B9-B704D4DBBEC3}"/>
          </ac:spMkLst>
        </pc:spChg>
        <pc:spChg chg="add mod">
          <ac:chgData name="Bart van Mandje" userId="b6ba49fbd88bd4d1" providerId="LiveId" clId="{88708EAC-FE13-4835-8735-C2FB8658A5B4}" dt="2018-11-07T14:02:26.439" v="985" actId="1076"/>
          <ac:spMkLst>
            <pc:docMk/>
            <pc:sldMk cId="2545552373" sldId="298"/>
            <ac:spMk id="151" creationId="{BB35A674-8BF4-438A-803E-6AF1652CA728}"/>
          </ac:spMkLst>
        </pc:spChg>
        <pc:spChg chg="add del mod">
          <ac:chgData name="Bart van Mandje" userId="b6ba49fbd88bd4d1" providerId="LiveId" clId="{88708EAC-FE13-4835-8735-C2FB8658A5B4}" dt="2018-11-07T13:15:17.200" v="773" actId="478"/>
          <ac:spMkLst>
            <pc:docMk/>
            <pc:sldMk cId="2545552373" sldId="298"/>
            <ac:spMk id="804" creationId="{75A60C40-F59C-4425-902C-9510154E566A}"/>
          </ac:spMkLst>
        </pc:spChg>
        <pc:spChg chg="add del mod">
          <ac:chgData name="Bart van Mandje" userId="b6ba49fbd88bd4d1" providerId="LiveId" clId="{88708EAC-FE13-4835-8735-C2FB8658A5B4}" dt="2018-11-07T13:21:23.996" v="799" actId="478"/>
          <ac:spMkLst>
            <pc:docMk/>
            <pc:sldMk cId="2545552373" sldId="298"/>
            <ac:spMk id="805" creationId="{F1E0A763-8531-46A5-8F71-EE869E00EABC}"/>
          </ac:spMkLst>
        </pc:spChg>
        <pc:spChg chg="add mod">
          <ac:chgData name="Bart van Mandje" userId="b6ba49fbd88bd4d1" providerId="LiveId" clId="{88708EAC-FE13-4835-8735-C2FB8658A5B4}" dt="2018-11-07T13:24:20.012" v="860" actId="1582"/>
          <ac:spMkLst>
            <pc:docMk/>
            <pc:sldMk cId="2545552373" sldId="298"/>
            <ac:spMk id="806" creationId="{A2840D1B-CA81-4962-81C3-468182445E00}"/>
          </ac:spMkLst>
        </pc:spChg>
        <pc:spChg chg="add mod">
          <ac:chgData name="Bart van Mandje" userId="b6ba49fbd88bd4d1" providerId="LiveId" clId="{88708EAC-FE13-4835-8735-C2FB8658A5B4}" dt="2018-11-07T13:25:03.153" v="862" actId="1076"/>
          <ac:spMkLst>
            <pc:docMk/>
            <pc:sldMk cId="2545552373" sldId="298"/>
            <ac:spMk id="807" creationId="{9B492FA7-872C-4182-ADCA-82947E809CB4}"/>
          </ac:spMkLst>
        </pc:spChg>
        <pc:spChg chg="add mod topLvl">
          <ac:chgData name="Bart van Mandje" userId="b6ba49fbd88bd4d1" providerId="LiveId" clId="{88708EAC-FE13-4835-8735-C2FB8658A5B4}" dt="2018-11-07T14:11:49.450" v="1046" actId="164"/>
          <ac:spMkLst>
            <pc:docMk/>
            <pc:sldMk cId="2545552373" sldId="298"/>
            <ac:spMk id="808" creationId="{0336BEEC-7B70-4561-AC51-4ACAD66D6265}"/>
          </ac:spMkLst>
        </pc:spChg>
        <pc:spChg chg="add del mod">
          <ac:chgData name="Bart van Mandje" userId="b6ba49fbd88bd4d1" providerId="LiveId" clId="{88708EAC-FE13-4835-8735-C2FB8658A5B4}" dt="2018-11-07T14:44:15.777" v="1235" actId="478"/>
          <ac:spMkLst>
            <pc:docMk/>
            <pc:sldMk cId="2545552373" sldId="298"/>
            <ac:spMk id="811" creationId="{08D924E5-AEEB-4023-BC19-2ED225188BA1}"/>
          </ac:spMkLst>
        </pc:spChg>
        <pc:spChg chg="add mod">
          <ac:chgData name="Bart van Mandje" userId="b6ba49fbd88bd4d1" providerId="LiveId" clId="{88708EAC-FE13-4835-8735-C2FB8658A5B4}" dt="2018-11-07T15:02:03.403" v="1330" actId="1076"/>
          <ac:spMkLst>
            <pc:docMk/>
            <pc:sldMk cId="2545552373" sldId="298"/>
            <ac:spMk id="820" creationId="{A3B3728E-6158-4B97-960C-C2FE7440EBFE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821" creationId="{00000000-0000-0000-0000-000000000000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822" creationId="{00000000-0000-0000-0000-000000000000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831" creationId="{00000000-0000-0000-0000-000000000000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833" creationId="{00000000-0000-0000-0000-000000000000}"/>
          </ac:spMkLst>
        </pc:spChg>
        <pc:spChg chg="del">
          <ac:chgData name="Bart van Mandje" userId="b6ba49fbd88bd4d1" providerId="LiveId" clId="{88708EAC-FE13-4835-8735-C2FB8658A5B4}" dt="2018-11-07T11:05:44.693" v="1" actId="478"/>
          <ac:spMkLst>
            <pc:docMk/>
            <pc:sldMk cId="2545552373" sldId="298"/>
            <ac:spMk id="834" creationId="{00000000-0000-0000-0000-000000000000}"/>
          </ac:spMkLst>
        </pc:spChg>
        <pc:grpChg chg="add mod">
          <ac:chgData name="Bart van Mandje" userId="b6ba49fbd88bd4d1" providerId="LiveId" clId="{88708EAC-FE13-4835-8735-C2FB8658A5B4}" dt="2018-11-07T12:37:26.464" v="620" actId="164"/>
          <ac:grpSpMkLst>
            <pc:docMk/>
            <pc:sldMk cId="2545552373" sldId="298"/>
            <ac:grpSpMk id="19" creationId="{E03311E2-2340-4263-9F24-85D618568D4A}"/>
          </ac:grpSpMkLst>
        </pc:grpChg>
        <pc:grpChg chg="add mod">
          <ac:chgData name="Bart van Mandje" userId="b6ba49fbd88bd4d1" providerId="LiveId" clId="{88708EAC-FE13-4835-8735-C2FB8658A5B4}" dt="2018-11-07T12:47:27.308" v="665" actId="1076"/>
          <ac:grpSpMkLst>
            <pc:docMk/>
            <pc:sldMk cId="2545552373" sldId="298"/>
            <ac:grpSpMk id="20" creationId="{E0AC6D31-F229-417D-B549-B9FDCA1E287B}"/>
          </ac:grpSpMkLst>
        </pc:grpChg>
        <pc:grpChg chg="add mod">
          <ac:chgData name="Bart van Mandje" userId="b6ba49fbd88bd4d1" providerId="LiveId" clId="{88708EAC-FE13-4835-8735-C2FB8658A5B4}" dt="2018-11-07T12:51:22.480" v="685" actId="1076"/>
          <ac:grpSpMkLst>
            <pc:docMk/>
            <pc:sldMk cId="2545552373" sldId="298"/>
            <ac:grpSpMk id="21" creationId="{7AF2D0FF-E600-4FD1-B12A-695388A8DAB7}"/>
          </ac:grpSpMkLst>
        </pc:grpChg>
        <pc:grpChg chg="add mod">
          <ac:chgData name="Bart van Mandje" userId="b6ba49fbd88bd4d1" providerId="LiveId" clId="{88708EAC-FE13-4835-8735-C2FB8658A5B4}" dt="2018-11-07T12:38:06.130" v="625" actId="164"/>
          <ac:grpSpMkLst>
            <pc:docMk/>
            <pc:sldMk cId="2545552373" sldId="298"/>
            <ac:grpSpMk id="24" creationId="{0A82349F-EF89-48D8-B1C6-9A87C6B1C170}"/>
          </ac:grpSpMkLst>
        </pc:grpChg>
        <pc:grpChg chg="add mod">
          <ac:chgData name="Bart van Mandje" userId="b6ba49fbd88bd4d1" providerId="LiveId" clId="{88708EAC-FE13-4835-8735-C2FB8658A5B4}" dt="2018-11-07T12:38:11.337" v="626" actId="164"/>
          <ac:grpSpMkLst>
            <pc:docMk/>
            <pc:sldMk cId="2545552373" sldId="298"/>
            <ac:grpSpMk id="25" creationId="{0376A73E-F958-4810-A912-017F72E62DF0}"/>
          </ac:grpSpMkLst>
        </pc:grpChg>
        <pc:grpChg chg="add mod">
          <ac:chgData name="Bart van Mandje" userId="b6ba49fbd88bd4d1" providerId="LiveId" clId="{88708EAC-FE13-4835-8735-C2FB8658A5B4}" dt="2018-11-07T12:47:10.873" v="662" actId="1076"/>
          <ac:grpSpMkLst>
            <pc:docMk/>
            <pc:sldMk cId="2545552373" sldId="298"/>
            <ac:grpSpMk id="36" creationId="{004DC2F0-B0EC-45DD-A36F-32F85BB88E8C}"/>
          </ac:grpSpMkLst>
        </pc:grpChg>
        <pc:grpChg chg="add del mod">
          <ac:chgData name="Bart van Mandje" userId="b6ba49fbd88bd4d1" providerId="LiveId" clId="{88708EAC-FE13-4835-8735-C2FB8658A5B4}" dt="2018-11-07T14:45:17.965" v="1238" actId="165"/>
          <ac:grpSpMkLst>
            <pc:docMk/>
            <pc:sldMk cId="2545552373" sldId="298"/>
            <ac:grpSpMk id="37" creationId="{FAF781D9-4A8C-4697-9C58-A8A4E3766B71}"/>
          </ac:grpSpMkLst>
        </pc:grpChg>
        <pc:grpChg chg="add mod">
          <ac:chgData name="Bart van Mandje" userId="b6ba49fbd88bd4d1" providerId="LiveId" clId="{88708EAC-FE13-4835-8735-C2FB8658A5B4}" dt="2018-11-07T12:37:26.464" v="620" actId="164"/>
          <ac:grpSpMkLst>
            <pc:docMk/>
            <pc:sldMk cId="2545552373" sldId="298"/>
            <ac:grpSpMk id="41" creationId="{611BB8B2-18CA-451D-8E8F-2E08B7F6C109}"/>
          </ac:grpSpMkLst>
        </pc:grpChg>
        <pc:grpChg chg="add mod">
          <ac:chgData name="Bart van Mandje" userId="b6ba49fbd88bd4d1" providerId="LiveId" clId="{88708EAC-FE13-4835-8735-C2FB8658A5B4}" dt="2018-11-07T12:37:26.464" v="620" actId="164"/>
          <ac:grpSpMkLst>
            <pc:docMk/>
            <pc:sldMk cId="2545552373" sldId="298"/>
            <ac:grpSpMk id="44" creationId="{4A2C9F10-C740-40E5-B66D-630D961D0054}"/>
          </ac:grpSpMkLst>
        </pc:grpChg>
        <pc:grpChg chg="add mod">
          <ac:chgData name="Bart van Mandje" userId="b6ba49fbd88bd4d1" providerId="LiveId" clId="{88708EAC-FE13-4835-8735-C2FB8658A5B4}" dt="2018-11-07T12:37:34.861" v="621" actId="164"/>
          <ac:grpSpMkLst>
            <pc:docMk/>
            <pc:sldMk cId="2545552373" sldId="298"/>
            <ac:grpSpMk id="47" creationId="{5CA095C1-2D7F-454B-8418-C88715BA25EE}"/>
          </ac:grpSpMkLst>
        </pc:grpChg>
        <pc:grpChg chg="add del mod">
          <ac:chgData name="Bart van Mandje" userId="b6ba49fbd88bd4d1" providerId="LiveId" clId="{88708EAC-FE13-4835-8735-C2FB8658A5B4}" dt="2018-11-07T12:24:18.649" v="516" actId="478"/>
          <ac:grpSpMkLst>
            <pc:docMk/>
            <pc:sldMk cId="2545552373" sldId="298"/>
            <ac:grpSpMk id="50" creationId="{DE90412A-1DED-46AD-A7D6-99933BBF17A9}"/>
          </ac:grpSpMkLst>
        </pc:grpChg>
        <pc:grpChg chg="add mod">
          <ac:chgData name="Bart van Mandje" userId="b6ba49fbd88bd4d1" providerId="LiveId" clId="{88708EAC-FE13-4835-8735-C2FB8658A5B4}" dt="2018-11-07T12:38:15.612" v="627" actId="164"/>
          <ac:grpSpMkLst>
            <pc:docMk/>
            <pc:sldMk cId="2545552373" sldId="298"/>
            <ac:grpSpMk id="59" creationId="{DD6F5F6C-4C13-48FD-BA98-4B38C4A45332}"/>
          </ac:grpSpMkLst>
        </pc:grpChg>
        <pc:grpChg chg="add mod">
          <ac:chgData name="Bart van Mandje" userId="b6ba49fbd88bd4d1" providerId="LiveId" clId="{88708EAC-FE13-4835-8735-C2FB8658A5B4}" dt="2018-11-07T12:37:48.213" v="622" actId="164"/>
          <ac:grpSpMkLst>
            <pc:docMk/>
            <pc:sldMk cId="2545552373" sldId="298"/>
            <ac:grpSpMk id="87" creationId="{8F641744-66CD-4FB6-A119-F427C2A51C31}"/>
          </ac:grpSpMkLst>
        </pc:grpChg>
        <pc:grpChg chg="add mod">
          <ac:chgData name="Bart van Mandje" userId="b6ba49fbd88bd4d1" providerId="LiveId" clId="{88708EAC-FE13-4835-8735-C2FB8658A5B4}" dt="2018-11-07T14:58:12.084" v="1289" actId="14100"/>
          <ac:grpSpMkLst>
            <pc:docMk/>
            <pc:sldMk cId="2545552373" sldId="298"/>
            <ac:grpSpMk id="168" creationId="{BE493D99-2E5D-45EF-A761-E994B72B0FE6}"/>
          </ac:grpSpMkLst>
        </pc:grpChg>
        <pc:grpChg chg="add del mod">
          <ac:chgData name="Bart van Mandje" userId="b6ba49fbd88bd4d1" providerId="LiveId" clId="{88708EAC-FE13-4835-8735-C2FB8658A5B4}" dt="2018-11-07T14:10:53.943" v="1036" actId="478"/>
          <ac:grpSpMkLst>
            <pc:docMk/>
            <pc:sldMk cId="2545552373" sldId="298"/>
            <ac:grpSpMk id="809" creationId="{71E2930E-3E63-46D1-BF5C-A0D9692E5400}"/>
          </ac:grpSpMkLst>
        </pc:grpChg>
        <pc:grpChg chg="add mod">
          <ac:chgData name="Bart van Mandje" userId="b6ba49fbd88bd4d1" providerId="LiveId" clId="{88708EAC-FE13-4835-8735-C2FB8658A5B4}" dt="2018-11-07T14:11:49.450" v="1046" actId="164"/>
          <ac:grpSpMkLst>
            <pc:docMk/>
            <pc:sldMk cId="2545552373" sldId="298"/>
            <ac:grpSpMk id="810" creationId="{DC873166-5EE8-4907-B009-A18B04FE3129}"/>
          </ac:grpSpMkLst>
        </pc:grpChg>
        <pc:grpChg chg="add mod">
          <ac:chgData name="Bart van Mandje" userId="b6ba49fbd88bd4d1" providerId="LiveId" clId="{88708EAC-FE13-4835-8735-C2FB8658A5B4}" dt="2018-11-07T14:57:33.361" v="1285" actId="164"/>
          <ac:grpSpMkLst>
            <pc:docMk/>
            <pc:sldMk cId="2545552373" sldId="298"/>
            <ac:grpSpMk id="819" creationId="{47D09E3E-4DDC-4525-8C51-53D238E9251E}"/>
          </ac:grpSpMkLst>
        </pc:grpChg>
        <pc:picChg chg="del">
          <ac:chgData name="Bart van Mandje" userId="b6ba49fbd88bd4d1" providerId="LiveId" clId="{88708EAC-FE13-4835-8735-C2FB8658A5B4}" dt="2018-11-07T11:05:44.693" v="1" actId="478"/>
          <ac:picMkLst>
            <pc:docMk/>
            <pc:sldMk cId="2545552373" sldId="298"/>
            <ac:picMk id="2" creationId="{8F744952-3C95-4778-82DA-C9BD550335FE}"/>
          </ac:picMkLst>
        </pc:picChg>
        <pc:picChg chg="add mod">
          <ac:chgData name="Bart van Mandje" userId="b6ba49fbd88bd4d1" providerId="LiveId" clId="{88708EAC-FE13-4835-8735-C2FB8658A5B4}" dt="2018-11-07T12:40:48.059" v="633" actId="29295"/>
          <ac:picMkLst>
            <pc:docMk/>
            <pc:sldMk cId="2545552373" sldId="298"/>
            <ac:picMk id="39" creationId="{3AC4DD02-1182-430E-BE4F-43DB9F8F787B}"/>
          </ac:picMkLst>
        </pc:picChg>
        <pc:picChg chg="add mod modCrop">
          <ac:chgData name="Bart van Mandje" userId="b6ba49fbd88bd4d1" providerId="LiveId" clId="{88708EAC-FE13-4835-8735-C2FB8658A5B4}" dt="2018-11-07T12:37:26.464" v="620" actId="164"/>
          <ac:picMkLst>
            <pc:docMk/>
            <pc:sldMk cId="2545552373" sldId="298"/>
            <ac:picMk id="1026" creationId="{CF7F9419-34ED-4FE8-A798-F8CA0ECB10EB}"/>
          </ac:picMkLst>
        </pc:picChg>
        <pc:picChg chg="add del mod modCrop">
          <ac:chgData name="Bart van Mandje" userId="b6ba49fbd88bd4d1" providerId="LiveId" clId="{88708EAC-FE13-4835-8735-C2FB8658A5B4}" dt="2018-11-07T11:20:08.491" v="124" actId="478"/>
          <ac:picMkLst>
            <pc:docMk/>
            <pc:sldMk cId="2545552373" sldId="298"/>
            <ac:picMk id="1028" creationId="{B703F3D3-2969-4B4C-8E8E-A085C16D1AA8}"/>
          </ac:picMkLst>
        </pc:picChg>
        <pc:picChg chg="add del mod">
          <ac:chgData name="Bart van Mandje" userId="b6ba49fbd88bd4d1" providerId="LiveId" clId="{88708EAC-FE13-4835-8735-C2FB8658A5B4}" dt="2018-11-07T11:19:53.466" v="123" actId="478"/>
          <ac:picMkLst>
            <pc:docMk/>
            <pc:sldMk cId="2545552373" sldId="298"/>
            <ac:picMk id="1030" creationId="{50DDD31C-F796-466D-8D06-FB9108AA7B65}"/>
          </ac:picMkLst>
        </pc:picChg>
        <pc:picChg chg="add mod ord topLvl">
          <ac:chgData name="Bart van Mandje" userId="b6ba49fbd88bd4d1" providerId="LiveId" clId="{88708EAC-FE13-4835-8735-C2FB8658A5B4}" dt="2018-11-07T14:45:17.965" v="1238" actId="165"/>
          <ac:picMkLst>
            <pc:docMk/>
            <pc:sldMk cId="2545552373" sldId="298"/>
            <ac:picMk id="1032" creationId="{C87689D4-946D-420E-ACF3-8E1EF35EFE96}"/>
          </ac:picMkLst>
        </pc:picChg>
        <pc:picChg chg="add mod">
          <ac:chgData name="Bart van Mandje" userId="b6ba49fbd88bd4d1" providerId="LiveId" clId="{88708EAC-FE13-4835-8735-C2FB8658A5B4}" dt="2018-11-07T12:37:48.213" v="622" actId="164"/>
          <ac:picMkLst>
            <pc:docMk/>
            <pc:sldMk cId="2545552373" sldId="298"/>
            <ac:picMk id="1034" creationId="{EBC0D2A0-8F57-453B-A9EB-ADB46369848D}"/>
          </ac:picMkLst>
        </pc:picChg>
        <pc:picChg chg="add mod modCrop">
          <ac:chgData name="Bart van Mandje" userId="b6ba49fbd88bd4d1" providerId="LiveId" clId="{88708EAC-FE13-4835-8735-C2FB8658A5B4}" dt="2018-11-07T12:37:34.861" v="621" actId="164"/>
          <ac:picMkLst>
            <pc:docMk/>
            <pc:sldMk cId="2545552373" sldId="298"/>
            <ac:picMk id="1036" creationId="{7982446C-7957-4AD8-8413-B89EBE49E8F7}"/>
          </ac:picMkLst>
        </pc:picChg>
        <pc:picChg chg="add del mod topLvl">
          <ac:chgData name="Bart van Mandje" userId="b6ba49fbd88bd4d1" providerId="LiveId" clId="{88708EAC-FE13-4835-8735-C2FB8658A5B4}" dt="2018-11-07T14:10:53.943" v="1036" actId="478"/>
          <ac:picMkLst>
            <pc:docMk/>
            <pc:sldMk cId="2545552373" sldId="298"/>
            <ac:picMk id="1038" creationId="{2EEEAD79-316B-4B25-B3C1-1A835B2207A0}"/>
          </ac:picMkLst>
        </pc:picChg>
        <pc:picChg chg="add mod">
          <ac:chgData name="Bart van Mandje" userId="b6ba49fbd88bd4d1" providerId="LiveId" clId="{88708EAC-FE13-4835-8735-C2FB8658A5B4}" dt="2018-11-07T14:11:49.450" v="1046" actId="164"/>
          <ac:picMkLst>
            <pc:docMk/>
            <pc:sldMk cId="2545552373" sldId="298"/>
            <ac:picMk id="1040" creationId="{80B1DF32-36AD-4D5B-BFA5-29B61EA67FBB}"/>
          </ac:picMkLst>
        </pc:picChg>
        <pc:cxnChg chg="add del mod">
          <ac:chgData name="Bart van Mandje" userId="b6ba49fbd88bd4d1" providerId="LiveId" clId="{88708EAC-FE13-4835-8735-C2FB8658A5B4}" dt="2018-11-07T11:14:08.748" v="24" actId="478"/>
          <ac:cxnSpMkLst>
            <pc:docMk/>
            <pc:sldMk cId="2545552373" sldId="298"/>
            <ac:cxnSpMk id="4" creationId="{A24DB087-38C6-4B80-A911-FD8DB3F355F7}"/>
          </ac:cxnSpMkLst>
        </pc:cxnChg>
        <pc:cxnChg chg="add del mod">
          <ac:chgData name="Bart van Mandje" userId="b6ba49fbd88bd4d1" providerId="LiveId" clId="{88708EAC-FE13-4835-8735-C2FB8658A5B4}" dt="2018-11-07T11:31:21.466" v="329" actId="478"/>
          <ac:cxnSpMkLst>
            <pc:docMk/>
            <pc:sldMk cId="2545552373" sldId="298"/>
            <ac:cxnSpMk id="7" creationId="{29498058-AF90-4329-B3C0-18DAFD3BCB79}"/>
          </ac:cxnSpMkLst>
        </pc:cxnChg>
        <pc:cxnChg chg="add del mod">
          <ac:chgData name="Bart van Mandje" userId="b6ba49fbd88bd4d1" providerId="LiveId" clId="{88708EAC-FE13-4835-8735-C2FB8658A5B4}" dt="2018-11-07T13:15:19.661" v="774" actId="478"/>
          <ac:cxnSpMkLst>
            <pc:docMk/>
            <pc:sldMk cId="2545552373" sldId="298"/>
            <ac:cxnSpMk id="99" creationId="{F8F4D5A7-D426-4217-9352-245505DA7746}"/>
          </ac:cxnSpMkLst>
        </pc:cxnChg>
        <pc:cxnChg chg="add del mod">
          <ac:chgData name="Bart van Mandje" userId="b6ba49fbd88bd4d1" providerId="LiveId" clId="{88708EAC-FE13-4835-8735-C2FB8658A5B4}" dt="2018-11-07T12:46:54.130" v="657" actId="478"/>
          <ac:cxnSpMkLst>
            <pc:docMk/>
            <pc:sldMk cId="2545552373" sldId="298"/>
            <ac:cxnSpMk id="101" creationId="{1158E02F-8B88-4E99-B60F-4AA7514AD4C3}"/>
          </ac:cxnSpMkLst>
        </pc:cxnChg>
        <pc:cxnChg chg="add del mod">
          <ac:chgData name="Bart van Mandje" userId="b6ba49fbd88bd4d1" providerId="LiveId" clId="{88708EAC-FE13-4835-8735-C2FB8658A5B4}" dt="2018-11-07T13:15:23.887" v="777" actId="478"/>
          <ac:cxnSpMkLst>
            <pc:docMk/>
            <pc:sldMk cId="2545552373" sldId="298"/>
            <ac:cxnSpMk id="103" creationId="{8E499438-4555-4DDD-9668-6DEFD45732F0}"/>
          </ac:cxnSpMkLst>
        </pc:cxnChg>
        <pc:cxnChg chg="add del mod">
          <ac:chgData name="Bart van Mandje" userId="b6ba49fbd88bd4d1" providerId="LiveId" clId="{88708EAC-FE13-4835-8735-C2FB8658A5B4}" dt="2018-11-07T13:15:22.856" v="776" actId="478"/>
          <ac:cxnSpMkLst>
            <pc:docMk/>
            <pc:sldMk cId="2545552373" sldId="298"/>
            <ac:cxnSpMk id="105" creationId="{6C63B27F-2AA3-48E8-AE91-A4BE3B20D32E}"/>
          </ac:cxnSpMkLst>
        </pc:cxnChg>
        <pc:cxnChg chg="add del mod">
          <ac:chgData name="Bart van Mandje" userId="b6ba49fbd88bd4d1" providerId="LiveId" clId="{88708EAC-FE13-4835-8735-C2FB8658A5B4}" dt="2018-11-07T13:18:08.852" v="781" actId="478"/>
          <ac:cxnSpMkLst>
            <pc:docMk/>
            <pc:sldMk cId="2545552373" sldId="298"/>
            <ac:cxnSpMk id="107" creationId="{11D8FB9A-4C3D-4BF8-B1B9-9C280D6E65AD}"/>
          </ac:cxnSpMkLst>
        </pc:cxnChg>
        <pc:cxnChg chg="add del mod">
          <ac:chgData name="Bart van Mandje" userId="b6ba49fbd88bd4d1" providerId="LiveId" clId="{88708EAC-FE13-4835-8735-C2FB8658A5B4}" dt="2018-11-07T13:18:17.360" v="783" actId="478"/>
          <ac:cxnSpMkLst>
            <pc:docMk/>
            <pc:sldMk cId="2545552373" sldId="298"/>
            <ac:cxnSpMk id="109" creationId="{35C4FEF1-1A4E-45B0-BACA-1AC43F4841BD}"/>
          </ac:cxnSpMkLst>
        </pc:cxnChg>
        <pc:cxnChg chg="add del mod">
          <ac:chgData name="Bart van Mandje" userId="b6ba49fbd88bd4d1" providerId="LiveId" clId="{88708EAC-FE13-4835-8735-C2FB8658A5B4}" dt="2018-11-07T13:18:15.949" v="782" actId="478"/>
          <ac:cxnSpMkLst>
            <pc:docMk/>
            <pc:sldMk cId="2545552373" sldId="298"/>
            <ac:cxnSpMk id="111" creationId="{DD0B2717-AC89-4F89-8F6D-872F6A9E61A9}"/>
          </ac:cxnSpMkLst>
        </pc:cxnChg>
        <pc:cxnChg chg="add del mod">
          <ac:chgData name="Bart van Mandje" userId="b6ba49fbd88bd4d1" providerId="LiveId" clId="{88708EAC-FE13-4835-8735-C2FB8658A5B4}" dt="2018-11-07T13:15:25.279" v="778" actId="478"/>
          <ac:cxnSpMkLst>
            <pc:docMk/>
            <pc:sldMk cId="2545552373" sldId="298"/>
            <ac:cxnSpMk id="113" creationId="{7BF681A7-A0C3-4CD5-AA51-B1F3099A61C9}"/>
          </ac:cxnSpMkLst>
        </pc:cxnChg>
        <pc:cxnChg chg="add del mod">
          <ac:chgData name="Bart van Mandje" userId="b6ba49fbd88bd4d1" providerId="LiveId" clId="{88708EAC-FE13-4835-8735-C2FB8658A5B4}" dt="2018-11-07T13:15:26.574" v="779" actId="478"/>
          <ac:cxnSpMkLst>
            <pc:docMk/>
            <pc:sldMk cId="2545552373" sldId="298"/>
            <ac:cxnSpMk id="115" creationId="{EE6BF960-67A6-45E9-8F1E-A8A6B567A0DD}"/>
          </ac:cxnSpMkLst>
        </pc:cxnChg>
        <pc:cxnChg chg="add del mod">
          <ac:chgData name="Bart van Mandje" userId="b6ba49fbd88bd4d1" providerId="LiveId" clId="{88708EAC-FE13-4835-8735-C2FB8658A5B4}" dt="2018-11-07T13:15:21.061" v="775" actId="478"/>
          <ac:cxnSpMkLst>
            <pc:docMk/>
            <pc:sldMk cId="2545552373" sldId="298"/>
            <ac:cxnSpMk id="117" creationId="{0F92FC13-527E-477D-9B2B-E640871857E5}"/>
          </ac:cxnSpMkLst>
        </pc:cxnChg>
        <pc:cxnChg chg="add del mod">
          <ac:chgData name="Bart van Mandje" userId="b6ba49fbd88bd4d1" providerId="LiveId" clId="{88708EAC-FE13-4835-8735-C2FB8658A5B4}" dt="2018-11-07T13:18:03.435" v="780" actId="478"/>
          <ac:cxnSpMkLst>
            <pc:docMk/>
            <pc:sldMk cId="2545552373" sldId="298"/>
            <ac:cxnSpMk id="120" creationId="{34C1F85F-C1AD-404B-8F82-5AC333B2BE72}"/>
          </ac:cxnSpMkLst>
        </pc:cxnChg>
        <pc:cxnChg chg="add mod">
          <ac:chgData name="Bart van Mandje" userId="b6ba49fbd88bd4d1" providerId="LiveId" clId="{88708EAC-FE13-4835-8735-C2FB8658A5B4}" dt="2018-11-07T14:57:33.361" v="1285" actId="164"/>
          <ac:cxnSpMkLst>
            <pc:docMk/>
            <pc:sldMk cId="2545552373" sldId="298"/>
            <ac:cxnSpMk id="163" creationId="{AAC1347E-E826-4134-982D-DBE12507F5BA}"/>
          </ac:cxnSpMkLst>
        </pc:cxnChg>
        <pc:cxnChg chg="add mod">
          <ac:chgData name="Bart van Mandje" userId="b6ba49fbd88bd4d1" providerId="LiveId" clId="{88708EAC-FE13-4835-8735-C2FB8658A5B4}" dt="2018-11-07T14:57:33.361" v="1285" actId="164"/>
          <ac:cxnSpMkLst>
            <pc:docMk/>
            <pc:sldMk cId="2545552373" sldId="298"/>
            <ac:cxnSpMk id="166" creationId="{A36E7663-A4C1-4B20-BFED-60DBD4D85EB5}"/>
          </ac:cxnSpMkLst>
        </pc:cxnChg>
        <pc:cxnChg chg="add mod">
          <ac:chgData name="Bart van Mandje" userId="b6ba49fbd88bd4d1" providerId="LiveId" clId="{88708EAC-FE13-4835-8735-C2FB8658A5B4}" dt="2018-11-07T14:57:33.361" v="1285" actId="164"/>
          <ac:cxnSpMkLst>
            <pc:docMk/>
            <pc:sldMk cId="2545552373" sldId="298"/>
            <ac:cxnSpMk id="813" creationId="{AE2BC797-0636-4156-8816-BC540A63EACE}"/>
          </ac:cxnSpMkLst>
        </pc:cxnChg>
      </pc:sldChg>
      <pc:sldChg chg="addSp delSp modSp add modTransition modAnim">
        <pc:chgData name="Bart van Mandje" userId="b6ba49fbd88bd4d1" providerId="LiveId" clId="{88708EAC-FE13-4835-8735-C2FB8658A5B4}" dt="2018-11-07T14:42:52.091" v="1233"/>
        <pc:sldMkLst>
          <pc:docMk/>
          <pc:sldMk cId="1481777377" sldId="299"/>
        </pc:sldMkLst>
        <pc:spChg chg="del mod topLvl">
          <ac:chgData name="Bart van Mandje" userId="b6ba49fbd88bd4d1" providerId="LiveId" clId="{88708EAC-FE13-4835-8735-C2FB8658A5B4}" dt="2018-11-07T14:39:43.418" v="1184" actId="478"/>
          <ac:spMkLst>
            <pc:docMk/>
            <pc:sldMk cId="1481777377" sldId="299"/>
            <ac:spMk id="100" creationId="{F57C8B01-FC5B-41E4-9E38-1A16C6CD2D8E}"/>
          </ac:spMkLst>
        </pc:spChg>
        <pc:spChg chg="del topLvl">
          <ac:chgData name="Bart van Mandje" userId="b6ba49fbd88bd4d1" providerId="LiveId" clId="{88708EAC-FE13-4835-8735-C2FB8658A5B4}" dt="2018-11-07T14:29:27.361" v="1154" actId="478"/>
          <ac:spMkLst>
            <pc:docMk/>
            <pc:sldMk cId="1481777377" sldId="299"/>
            <ac:spMk id="101" creationId="{CC18D86A-B539-418D-B6F3-1AA1C4F92A8F}"/>
          </ac:spMkLst>
        </pc:spChg>
        <pc:spChg chg="mod">
          <ac:chgData name="Bart van Mandje" userId="b6ba49fbd88bd4d1" providerId="LiveId" clId="{88708EAC-FE13-4835-8735-C2FB8658A5B4}" dt="2018-11-07T14:33:31.949" v="1177" actId="164"/>
          <ac:spMkLst>
            <pc:docMk/>
            <pc:sldMk cId="1481777377" sldId="299"/>
            <ac:spMk id="148" creationId="{38871EA6-1BA3-4468-BFB9-26696266B8F4}"/>
          </ac:spMkLst>
        </pc:spChg>
        <pc:spChg chg="mod">
          <ac:chgData name="Bart van Mandje" userId="b6ba49fbd88bd4d1" providerId="LiveId" clId="{88708EAC-FE13-4835-8735-C2FB8658A5B4}" dt="2018-11-07T14:33:31.949" v="1177" actId="164"/>
          <ac:spMkLst>
            <pc:docMk/>
            <pc:sldMk cId="1481777377" sldId="299"/>
            <ac:spMk id="149" creationId="{36F7282B-23F1-4523-9D38-584409471709}"/>
          </ac:spMkLst>
        </pc:spChg>
        <pc:spChg chg="mod">
          <ac:chgData name="Bart van Mandje" userId="b6ba49fbd88bd4d1" providerId="LiveId" clId="{88708EAC-FE13-4835-8735-C2FB8658A5B4}" dt="2018-11-07T14:33:25.590" v="1176" actId="164"/>
          <ac:spMkLst>
            <pc:docMk/>
            <pc:sldMk cId="1481777377" sldId="299"/>
            <ac:spMk id="150" creationId="{3DE9F262-32A7-4F80-91B9-B704D4DBBEC3}"/>
          </ac:spMkLst>
        </pc:spChg>
        <pc:spChg chg="mod">
          <ac:chgData name="Bart van Mandje" userId="b6ba49fbd88bd4d1" providerId="LiveId" clId="{88708EAC-FE13-4835-8735-C2FB8658A5B4}" dt="2018-11-07T14:33:25.590" v="1176" actId="164"/>
          <ac:spMkLst>
            <pc:docMk/>
            <pc:sldMk cId="1481777377" sldId="299"/>
            <ac:spMk id="151" creationId="{BB35A674-8BF4-438A-803E-6AF1652CA728}"/>
          </ac:spMkLst>
        </pc:spChg>
        <pc:spChg chg="mod">
          <ac:chgData name="Bart van Mandje" userId="b6ba49fbd88bd4d1" providerId="LiveId" clId="{88708EAC-FE13-4835-8735-C2FB8658A5B4}" dt="2018-11-07T14:33:16.778" v="1175" actId="164"/>
          <ac:spMkLst>
            <pc:docMk/>
            <pc:sldMk cId="1481777377" sldId="299"/>
            <ac:spMk id="806" creationId="{A2840D1B-CA81-4962-81C3-468182445E00}"/>
          </ac:spMkLst>
        </pc:spChg>
        <pc:spChg chg="mod">
          <ac:chgData name="Bart van Mandje" userId="b6ba49fbd88bd4d1" providerId="LiveId" clId="{88708EAC-FE13-4835-8735-C2FB8658A5B4}" dt="2018-11-07T14:33:16.778" v="1175" actId="164"/>
          <ac:spMkLst>
            <pc:docMk/>
            <pc:sldMk cId="1481777377" sldId="299"/>
            <ac:spMk id="807" creationId="{9B492FA7-872C-4182-ADCA-82947E809CB4}"/>
          </ac:spMkLst>
        </pc:spChg>
        <pc:grpChg chg="add mod">
          <ac:chgData name="Bart van Mandje" userId="b6ba49fbd88bd4d1" providerId="LiveId" clId="{88708EAC-FE13-4835-8735-C2FB8658A5B4}" dt="2018-11-07T14:33:43.230" v="1178" actId="1076"/>
          <ac:grpSpMkLst>
            <pc:docMk/>
            <pc:sldMk cId="1481777377" sldId="299"/>
            <ac:grpSpMk id="2" creationId="{38B4CFCE-1603-4AD9-BDDD-48DD8AA54C67}"/>
          </ac:grpSpMkLst>
        </pc:grpChg>
        <pc:grpChg chg="add mod">
          <ac:chgData name="Bart van Mandje" userId="b6ba49fbd88bd4d1" providerId="LiveId" clId="{88708EAC-FE13-4835-8735-C2FB8658A5B4}" dt="2018-11-07T14:33:43.230" v="1178" actId="1076"/>
          <ac:grpSpMkLst>
            <pc:docMk/>
            <pc:sldMk cId="1481777377" sldId="299"/>
            <ac:grpSpMk id="3" creationId="{59EF47A3-D777-43AC-8D5A-12DE0FE4312E}"/>
          </ac:grpSpMkLst>
        </pc:grpChg>
        <pc:grpChg chg="add mod">
          <ac:chgData name="Bart van Mandje" userId="b6ba49fbd88bd4d1" providerId="LiveId" clId="{88708EAC-FE13-4835-8735-C2FB8658A5B4}" dt="2018-11-07T14:33:43.230" v="1178" actId="1076"/>
          <ac:grpSpMkLst>
            <pc:docMk/>
            <pc:sldMk cId="1481777377" sldId="299"/>
            <ac:grpSpMk id="4" creationId="{A5579326-55EE-4FC0-9D45-A4789779BCD4}"/>
          </ac:grpSpMkLst>
        </pc:grpChg>
        <pc:grpChg chg="del mod">
          <ac:chgData name="Bart van Mandje" userId="b6ba49fbd88bd4d1" providerId="LiveId" clId="{88708EAC-FE13-4835-8735-C2FB8658A5B4}" dt="2018-11-07T14:18:00.574" v="1084" actId="478"/>
          <ac:grpSpMkLst>
            <pc:docMk/>
            <pc:sldMk cId="1481777377" sldId="299"/>
            <ac:grpSpMk id="19" creationId="{E03311E2-2340-4263-9F24-85D618568D4A}"/>
          </ac:grpSpMkLst>
        </pc:grpChg>
        <pc:grpChg chg="del mod">
          <ac:chgData name="Bart van Mandje" userId="b6ba49fbd88bd4d1" providerId="LiveId" clId="{88708EAC-FE13-4835-8735-C2FB8658A5B4}" dt="2018-11-07T14:18:00.574" v="1084" actId="478"/>
          <ac:grpSpMkLst>
            <pc:docMk/>
            <pc:sldMk cId="1481777377" sldId="299"/>
            <ac:grpSpMk id="20" creationId="{E0AC6D31-F229-417D-B549-B9FDCA1E287B}"/>
          </ac:grpSpMkLst>
        </pc:grpChg>
        <pc:grpChg chg="del mod">
          <ac:chgData name="Bart van Mandje" userId="b6ba49fbd88bd4d1" providerId="LiveId" clId="{88708EAC-FE13-4835-8735-C2FB8658A5B4}" dt="2018-11-07T14:18:00.574" v="1084" actId="478"/>
          <ac:grpSpMkLst>
            <pc:docMk/>
            <pc:sldMk cId="1481777377" sldId="299"/>
            <ac:grpSpMk id="21" creationId="{7AF2D0FF-E600-4FD1-B12A-695388A8DAB7}"/>
          </ac:grpSpMkLst>
        </pc:grpChg>
        <pc:grpChg chg="mod">
          <ac:chgData name="Bart van Mandje" userId="b6ba49fbd88bd4d1" providerId="LiveId" clId="{88708EAC-FE13-4835-8735-C2FB8658A5B4}" dt="2018-11-07T14:33:16.778" v="1175" actId="164"/>
          <ac:grpSpMkLst>
            <pc:docMk/>
            <pc:sldMk cId="1481777377" sldId="299"/>
            <ac:grpSpMk id="24" creationId="{0A82349F-EF89-48D8-B1C6-9A87C6B1C170}"/>
          </ac:grpSpMkLst>
        </pc:grpChg>
        <pc:grpChg chg="mod">
          <ac:chgData name="Bart van Mandje" userId="b6ba49fbd88bd4d1" providerId="LiveId" clId="{88708EAC-FE13-4835-8735-C2FB8658A5B4}" dt="2018-11-07T14:33:25.590" v="1176" actId="164"/>
          <ac:grpSpMkLst>
            <pc:docMk/>
            <pc:sldMk cId="1481777377" sldId="299"/>
            <ac:grpSpMk id="25" creationId="{0376A73E-F958-4810-A912-017F72E62DF0}"/>
          </ac:grpSpMkLst>
        </pc:grpChg>
        <pc:grpChg chg="mod">
          <ac:chgData name="Bart van Mandje" userId="b6ba49fbd88bd4d1" providerId="LiveId" clId="{88708EAC-FE13-4835-8735-C2FB8658A5B4}" dt="2018-11-07T14:33:31.949" v="1177" actId="164"/>
          <ac:grpSpMkLst>
            <pc:docMk/>
            <pc:sldMk cId="1481777377" sldId="299"/>
            <ac:grpSpMk id="36" creationId="{004DC2F0-B0EC-45DD-A36F-32F85BB88E8C}"/>
          </ac:grpSpMkLst>
        </pc:grpChg>
        <pc:grpChg chg="del">
          <ac:chgData name="Bart van Mandje" userId="b6ba49fbd88bd4d1" providerId="LiveId" clId="{88708EAC-FE13-4835-8735-C2FB8658A5B4}" dt="2018-11-07T14:18:00.574" v="1084" actId="478"/>
          <ac:grpSpMkLst>
            <pc:docMk/>
            <pc:sldMk cId="1481777377" sldId="299"/>
            <ac:grpSpMk id="37" creationId="{FAF781D9-4A8C-4697-9C58-A8A4E3766B71}"/>
          </ac:grpSpMkLst>
        </pc:grpChg>
        <pc:grpChg chg="add del mod">
          <ac:chgData name="Bart van Mandje" userId="b6ba49fbd88bd4d1" providerId="LiveId" clId="{88708EAC-FE13-4835-8735-C2FB8658A5B4}" dt="2018-11-07T14:29:27.361" v="1154" actId="478"/>
          <ac:grpSpMkLst>
            <pc:docMk/>
            <pc:sldMk cId="1481777377" sldId="299"/>
            <ac:grpSpMk id="99" creationId="{F70D73E9-BAEA-47EA-8A95-56E72047FE0F}"/>
          </ac:grpSpMkLst>
        </pc:grpChg>
        <pc:grpChg chg="add del mod">
          <ac:chgData name="Bart van Mandje" userId="b6ba49fbd88bd4d1" providerId="LiveId" clId="{88708EAC-FE13-4835-8735-C2FB8658A5B4}" dt="2018-11-07T14:39:45.572" v="1185" actId="478"/>
          <ac:grpSpMkLst>
            <pc:docMk/>
            <pc:sldMk cId="1481777377" sldId="299"/>
            <ac:grpSpMk id="102" creationId="{1DAFC0F1-72B8-433C-82D5-866CCBB8572F}"/>
          </ac:grpSpMkLst>
        </pc:grpChg>
        <pc:grpChg chg="del mod">
          <ac:chgData name="Bart van Mandje" userId="b6ba49fbd88bd4d1" providerId="LiveId" clId="{88708EAC-FE13-4835-8735-C2FB8658A5B4}" dt="2018-11-07T14:18:00.574" v="1084" actId="478"/>
          <ac:grpSpMkLst>
            <pc:docMk/>
            <pc:sldMk cId="1481777377" sldId="299"/>
            <ac:grpSpMk id="810" creationId="{DC873166-5EE8-4907-B009-A18B04FE3129}"/>
          </ac:grpSpMkLst>
        </pc:grpChg>
        <pc:picChg chg="add mod">
          <ac:chgData name="Bart van Mandje" userId="b6ba49fbd88bd4d1" providerId="LiveId" clId="{88708EAC-FE13-4835-8735-C2FB8658A5B4}" dt="2018-11-07T14:40:59.012" v="1192" actId="1076"/>
          <ac:picMkLst>
            <pc:docMk/>
            <pc:sldMk cId="1481777377" sldId="299"/>
            <ac:picMk id="6" creationId="{D0372D1B-6996-4E40-AE8E-15BDDDB003A9}"/>
          </ac:picMkLst>
        </pc:picChg>
      </pc:sldChg>
      <pc:sldChg chg="addSp modSp add del modTransition">
        <pc:chgData name="Bart van Mandje" userId="b6ba49fbd88bd4d1" providerId="LiveId" clId="{88708EAC-FE13-4835-8735-C2FB8658A5B4}" dt="2018-11-07T14:32:27.559" v="1174" actId="2696"/>
        <pc:sldMkLst>
          <pc:docMk/>
          <pc:sldMk cId="362022042" sldId="300"/>
        </pc:sldMkLst>
        <pc:spChg chg="add mod">
          <ac:chgData name="Bart van Mandje" userId="b6ba49fbd88bd4d1" providerId="LiveId" clId="{88708EAC-FE13-4835-8735-C2FB8658A5B4}" dt="2018-11-07T14:32:04.657" v="1172" actId="20577"/>
          <ac:spMkLst>
            <pc:docMk/>
            <pc:sldMk cId="362022042" sldId="300"/>
            <ac:spMk id="3" creationId="{70362642-CC3A-4D3E-A817-2E86BEDEBE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6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7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3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47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01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4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2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7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3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H3OEhZnow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3600" b="1" dirty="0"/>
            </a:br>
            <a:br>
              <a:rPr lang="nl-NL" sz="4400" b="1" dirty="0"/>
            </a:br>
            <a:r>
              <a:rPr lang="nl-NL" sz="3600" b="1" dirty="0" err="1"/>
              <a:t>B</a:t>
            </a:r>
            <a:r>
              <a:rPr lang="nl-NL" sz="1800" dirty="0" err="1"/>
              <a:t>art</a:t>
            </a:r>
            <a:r>
              <a:rPr lang="nl-NL" sz="3600" b="1" dirty="0" err="1"/>
              <a:t>C</a:t>
            </a:r>
            <a:r>
              <a:rPr lang="nl-NL" sz="1800" dirty="0" err="1"/>
              <a:t>ees</a:t>
            </a:r>
            <a:r>
              <a:rPr lang="nl-NL" sz="3600" b="1" dirty="0" err="1"/>
              <a:t>L</a:t>
            </a:r>
            <a:r>
              <a:rPr lang="nl-NL" sz="1800" dirty="0" err="1"/>
              <a:t>uke</a:t>
            </a:r>
            <a:r>
              <a:rPr lang="nl-NL" sz="3600" b="1" dirty="0" err="1"/>
              <a:t>W</a:t>
            </a:r>
            <a:r>
              <a:rPr lang="nl-NL" sz="1800" dirty="0" err="1"/>
              <a:t>essel</a:t>
            </a:r>
            <a:br>
              <a:rPr lang="nl-NL" sz="18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Curved Lane Detection">
            <a:hlinkClick r:id="" action="ppaction://media"/>
            <a:extLst>
              <a:ext uri="{FF2B5EF4-FFF2-40B4-BE49-F238E27FC236}">
                <a16:creationId xmlns:a16="http://schemas.microsoft.com/office/drawing/2014/main" id="{8CA9931B-0712-4A51-AF85-629B5B65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6280" y="402907"/>
            <a:ext cx="771144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het?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Visualisatie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6167062" y="2057125"/>
              <a:ext cx="277076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Transparant Projectie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Folie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HUD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Minimalistisch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Niet afleiden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Gedetecteerde elementen weergeven</a:t>
              </a: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1" name="Google Shape;951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Detection systems</a:t>
              </a:r>
            </a:p>
          </p:txBody>
        </p:sp>
        <p:sp>
          <p:nvSpPr>
            <p:cNvPr id="952" name="Google Shape;952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Dashcam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OpenCV</a:t>
              </a: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Verkeersborden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Stoplichten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Wegmarkeringen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Sensoren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nl-NL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4" name="Google Shape;954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Navigatie</a:t>
              </a:r>
              <a:endParaRPr sz="2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Google Shape;955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OpenStreetMaps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Nauwkeurige GPS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Snelheid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62C-05BF-4A96-BD80-9760B9636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1AA7-73E9-42FA-B831-BE6E0B7C3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A57E-2730-4680-B8BD-7771376F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Waarom</a:t>
            </a:r>
            <a:r>
              <a:rPr lang="en-US" sz="6000" dirty="0"/>
              <a:t>?</a:t>
            </a:r>
            <a:br>
              <a:rPr lang="en-US" sz="6000" dirty="0"/>
            </a:br>
            <a:r>
              <a:rPr lang="nl-NL" sz="8000" dirty="0"/>
              <a:t>HOLO</a:t>
            </a:r>
            <a:r>
              <a:rPr lang="nl-NL" sz="8000" b="1" dirty="0"/>
              <a:t>CAR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86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Goedkoop</a:t>
            </a:r>
          </a:p>
          <a:p>
            <a:pPr marL="342900" indent="-342900"/>
            <a:r>
              <a:rPr lang="nl-NL" dirty="0"/>
              <a:t>Onafhankelijk</a:t>
            </a:r>
          </a:p>
          <a:p>
            <a:pPr marL="342900" indent="-342900"/>
            <a:r>
              <a:rPr lang="nl-NL" dirty="0" err="1"/>
              <a:t>Dashcam</a:t>
            </a:r>
            <a:r>
              <a:rPr lang="nl-NL" dirty="0"/>
              <a:t> + navigatie</a:t>
            </a:r>
          </a:p>
          <a:p>
            <a:pPr marL="342900" indent="-342900"/>
            <a:r>
              <a:rPr lang="nl-NL" dirty="0"/>
              <a:t>Veiligheid</a:t>
            </a:r>
          </a:p>
          <a:p>
            <a:pPr marL="342900" indent="-342900"/>
            <a:r>
              <a:rPr lang="nl-NL" dirty="0"/>
              <a:t>Makkelijke installatie</a:t>
            </a:r>
          </a:p>
          <a:p>
            <a:pPr marL="342900" indent="-342900"/>
            <a:r>
              <a:rPr lang="nl-NL" dirty="0"/>
              <a:t>Voor elke auto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€300</a:t>
            </a:r>
            <a:endParaRPr sz="4800" dirty="0"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Per unit</a:t>
            </a:r>
            <a:endParaRPr sz="1800" dirty="0"/>
          </a:p>
        </p:txBody>
      </p:sp>
      <p:sp>
        <p:nvSpPr>
          <p:cNvPr id="936" name="Google Shape;936;p30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1.000.000.000+</a:t>
            </a:r>
            <a:endParaRPr sz="4800" dirty="0"/>
          </a:p>
        </p:txBody>
      </p:sp>
      <p:sp>
        <p:nvSpPr>
          <p:cNvPr id="937" name="Google Shape;937;p30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Potentiele</a:t>
            </a:r>
            <a:r>
              <a:rPr lang="en-US" sz="1800" dirty="0"/>
              <a:t> </a:t>
            </a:r>
            <a:r>
              <a:rPr lang="en-US" sz="1800" dirty="0" err="1"/>
              <a:t>kopers</a:t>
            </a:r>
            <a:endParaRPr sz="1800" dirty="0"/>
          </a:p>
        </p:txBody>
      </p:sp>
      <p:sp>
        <p:nvSpPr>
          <p:cNvPr id="938" name="Google Shape;938;p30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€75</a:t>
            </a:r>
            <a:endParaRPr sz="4800" dirty="0"/>
          </a:p>
        </p:txBody>
      </p:sp>
      <p:sp>
        <p:nvSpPr>
          <p:cNvPr id="939" name="Google Shape;939;p30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Winst</a:t>
            </a:r>
            <a:r>
              <a:rPr lang="en-US" sz="1800" dirty="0"/>
              <a:t> per unit</a:t>
            </a:r>
            <a:endParaRPr sz="1800" dirty="0"/>
          </a:p>
        </p:txBody>
      </p:sp>
      <p:sp>
        <p:nvSpPr>
          <p:cNvPr id="940" name="Google Shape;940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342900" indent="-342900"/>
            <a:r>
              <a:rPr lang="en-US" dirty="0" err="1"/>
              <a:t>Internationaal</a:t>
            </a:r>
            <a:r>
              <a:rPr lang="en-US" dirty="0"/>
              <a:t> </a:t>
            </a:r>
            <a:r>
              <a:rPr lang="en-US" dirty="0" err="1"/>
              <a:t>autogarages</a:t>
            </a:r>
            <a:endParaRPr lang="en-US" dirty="0"/>
          </a:p>
          <a:p>
            <a:pPr marL="800100" lvl="1" indent="-342900"/>
            <a:r>
              <a:rPr lang="en-US" dirty="0"/>
              <a:t>Gratis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auto</a:t>
            </a:r>
          </a:p>
          <a:p>
            <a:pPr marL="800100" lvl="1" indent="-342900"/>
            <a:r>
              <a:rPr lang="en-US" dirty="0"/>
              <a:t>Mond op </a:t>
            </a:r>
            <a:r>
              <a:rPr lang="en-US" dirty="0" err="1"/>
              <a:t>mond</a:t>
            </a:r>
            <a:r>
              <a:rPr lang="en-US" dirty="0"/>
              <a:t> </a:t>
            </a:r>
            <a:r>
              <a:rPr lang="en-US" dirty="0" err="1"/>
              <a:t>reclame</a:t>
            </a:r>
            <a:endParaRPr lang="en-US" dirty="0"/>
          </a:p>
          <a:p>
            <a:pPr marL="342900" indent="-342900"/>
            <a:r>
              <a:rPr lang="en-US" dirty="0" err="1"/>
              <a:t>Webwinkels</a:t>
            </a:r>
            <a:endParaRPr lang="en-US" dirty="0"/>
          </a:p>
          <a:p>
            <a:pPr marL="342900" indent="-342900"/>
            <a:r>
              <a:rPr lang="en-US" dirty="0"/>
              <a:t>Eigen website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0A82349F-EF89-48D8-B1C6-9A87C6B1C170}"/>
              </a:ext>
            </a:extLst>
          </p:cNvPr>
          <p:cNvGrpSpPr/>
          <p:nvPr/>
        </p:nvGrpSpPr>
        <p:grpSpPr>
          <a:xfrm>
            <a:off x="1247552" y="724121"/>
            <a:ext cx="1701209" cy="1030029"/>
            <a:chOff x="1247552" y="724121"/>
            <a:chExt cx="1701209" cy="1030029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2A31923-EB02-4C83-B9C0-A011A7F76ACE}"/>
                </a:ext>
              </a:extLst>
            </p:cNvPr>
            <p:cNvSpPr/>
            <p:nvPr/>
          </p:nvSpPr>
          <p:spPr>
            <a:xfrm>
              <a:off x="1247552" y="724121"/>
              <a:ext cx="1701209" cy="1030029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0" rtlCol="0" anchor="ctr"/>
            <a:lstStyle/>
            <a:p>
              <a:pPr algn="ctr"/>
              <a:r>
                <a:rPr lang="nl-NL" sz="1800" dirty="0">
                  <a:latin typeface="Titillium Web" panose="00000500000000000000" pitchFamily="2" charset="0"/>
                </a:rPr>
                <a:t>Lane </a:t>
              </a:r>
              <a:r>
                <a:rPr lang="nl-NL" sz="1800" dirty="0" err="1">
                  <a:latin typeface="Titillium Web" panose="00000500000000000000" pitchFamily="2" charset="0"/>
                </a:rPr>
                <a:t>detection</a:t>
              </a:r>
              <a:endParaRPr lang="nl-NL" sz="1800" dirty="0">
                <a:latin typeface="Titillium Web" panose="00000500000000000000" pitchFamily="2" charset="0"/>
              </a:endParaRPr>
            </a:p>
          </p:txBody>
        </p:sp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3AC4DD02-1182-430E-BE4F-43DB9F8F7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755" y="796102"/>
              <a:ext cx="554673" cy="554673"/>
            </a:xfrm>
            <a:prstGeom prst="rect">
              <a:avLst/>
            </a:prstGeom>
          </p:spPr>
        </p:pic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0376A73E-F958-4810-A912-017F72E62DF0}"/>
              </a:ext>
            </a:extLst>
          </p:cNvPr>
          <p:cNvGrpSpPr/>
          <p:nvPr/>
        </p:nvGrpSpPr>
        <p:grpSpPr>
          <a:xfrm>
            <a:off x="3095843" y="724120"/>
            <a:ext cx="1701209" cy="1030029"/>
            <a:chOff x="3095843" y="724120"/>
            <a:chExt cx="1701209" cy="1030029"/>
          </a:xfrm>
        </p:grpSpPr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BAAFBBF-7D5E-45C7-8455-755F2483D983}"/>
                </a:ext>
              </a:extLst>
            </p:cNvPr>
            <p:cNvSpPr/>
            <p:nvPr/>
          </p:nvSpPr>
          <p:spPr>
            <a:xfrm>
              <a:off x="3095843" y="724120"/>
              <a:ext cx="1701209" cy="1030029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bIns="36000" rtlCol="0" anchor="ctr"/>
            <a:lstStyle/>
            <a:p>
              <a:pPr algn="ctr"/>
              <a:r>
                <a:rPr lang="nl-NL" sz="1600" dirty="0" err="1">
                  <a:latin typeface="Titillium Web" panose="00000500000000000000" pitchFamily="2" charset="0"/>
                </a:rPr>
                <a:t>Sign</a:t>
              </a:r>
              <a:r>
                <a:rPr lang="nl-NL" sz="1600" dirty="0">
                  <a:latin typeface="Titillium Web" panose="00000500000000000000" pitchFamily="2" charset="0"/>
                </a:rPr>
                <a:t> </a:t>
              </a:r>
              <a:r>
                <a:rPr lang="nl-NL" sz="1600" dirty="0" err="1">
                  <a:latin typeface="Titillium Web" panose="00000500000000000000" pitchFamily="2" charset="0"/>
                </a:rPr>
                <a:t>Recognition</a:t>
              </a:r>
              <a:endParaRPr lang="nl-NL" sz="1600" dirty="0">
                <a:latin typeface="Titillium Web" panose="00000500000000000000" pitchFamily="2" charset="0"/>
              </a:endParaRPr>
            </a:p>
          </p:txBody>
        </p:sp>
        <p:sp>
          <p:nvSpPr>
            <p:cNvPr id="40" name="Google Shape;1268;p40">
              <a:extLst>
                <a:ext uri="{FF2B5EF4-FFF2-40B4-BE49-F238E27FC236}">
                  <a16:creationId xmlns:a16="http://schemas.microsoft.com/office/drawing/2014/main" id="{371853BA-F0C4-4F3D-BDEE-307FD643CF26}"/>
                </a:ext>
              </a:extLst>
            </p:cNvPr>
            <p:cNvSpPr/>
            <p:nvPr/>
          </p:nvSpPr>
          <p:spPr>
            <a:xfrm>
              <a:off x="3692975" y="847343"/>
              <a:ext cx="506944" cy="443032"/>
            </a:xfrm>
            <a:custGeom>
              <a:avLst/>
              <a:gdLst/>
              <a:ahLst/>
              <a:cxnLst/>
              <a:rect l="l" t="t" r="r" b="b"/>
              <a:pathLst>
                <a:path w="16221" h="14176" fill="none" extrusionOk="0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03311E2-2340-4263-9F24-85D618568D4A}"/>
              </a:ext>
            </a:extLst>
          </p:cNvPr>
          <p:cNvGrpSpPr/>
          <p:nvPr/>
        </p:nvGrpSpPr>
        <p:grpSpPr>
          <a:xfrm>
            <a:off x="1247552" y="2064798"/>
            <a:ext cx="3542356" cy="1031617"/>
            <a:chOff x="1247552" y="2064798"/>
            <a:chExt cx="3542356" cy="1031617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7F7C25C-0864-45C4-9D3D-6FABD9D542CB}"/>
                </a:ext>
              </a:extLst>
            </p:cNvPr>
            <p:cNvSpPr/>
            <p:nvPr/>
          </p:nvSpPr>
          <p:spPr>
            <a:xfrm>
              <a:off x="1247552" y="2067180"/>
              <a:ext cx="2202950" cy="1023129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pPr algn="ctr"/>
              <a:r>
                <a:rPr lang="nl-NL" sz="1800" dirty="0" err="1">
                  <a:latin typeface="Titillium Web" panose="00000500000000000000" pitchFamily="2" charset="0"/>
                </a:rPr>
                <a:t>OpenCV</a:t>
              </a:r>
              <a:endParaRPr lang="nl-NL" sz="1800" dirty="0">
                <a:latin typeface="Titillium Web" panose="00000500000000000000" pitchFamily="2" charset="0"/>
              </a:endParaRPr>
            </a:p>
          </p:txBody>
        </p:sp>
        <p:pic>
          <p:nvPicPr>
            <p:cNvPr id="1026" name="Picture 2" descr="Afbeeldingsresultaat voor opencv">
              <a:extLst>
                <a:ext uri="{FF2B5EF4-FFF2-40B4-BE49-F238E27FC236}">
                  <a16:creationId xmlns:a16="http://schemas.microsoft.com/office/drawing/2014/main" id="{CF7F9419-34ED-4FE8-A798-F8CA0ECB1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182"/>
            <a:stretch/>
          </p:blipFill>
          <p:spPr bwMode="auto">
            <a:xfrm>
              <a:off x="2062716" y="2120861"/>
              <a:ext cx="595423" cy="577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F29B348-F3F2-4223-BA86-52996D72655C}"/>
                </a:ext>
              </a:extLst>
            </p:cNvPr>
            <p:cNvSpPr/>
            <p:nvPr/>
          </p:nvSpPr>
          <p:spPr>
            <a:xfrm>
              <a:off x="3567339" y="2064798"/>
              <a:ext cx="556438" cy="1030028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600" dirty="0">
                  <a:latin typeface="Titillium Web ExtraLight" panose="00000300000000000000" pitchFamily="2" charset="0"/>
                </a:rPr>
                <a:t>      Numpy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CCA9CF20-95F0-4021-B29A-2728FD86B811}"/>
                </a:ext>
              </a:extLst>
            </p:cNvPr>
            <p:cNvSpPr/>
            <p:nvPr/>
          </p:nvSpPr>
          <p:spPr>
            <a:xfrm>
              <a:off x="4233470" y="2066387"/>
              <a:ext cx="556438" cy="1030028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dirty="0">
                  <a:latin typeface="Titillium Web ExtraLight" panose="00000300000000000000" pitchFamily="2" charset="0"/>
                </a:rPr>
                <a:t>       </a:t>
              </a:r>
              <a:r>
                <a:rPr lang="nl-NL" sz="1100" dirty="0">
                  <a:latin typeface="Titillium Web ExtraLight" panose="00000300000000000000" pitchFamily="2" charset="0"/>
                </a:rPr>
                <a:t>MatPlotLib</a:t>
              </a:r>
              <a:endParaRPr lang="nl-NL" dirty="0">
                <a:latin typeface="Titillium Web ExtraLight" panose="00000300000000000000" pitchFamily="2" charset="0"/>
              </a:endParaRPr>
            </a:p>
          </p:txBody>
        </p:sp>
        <p:grpSp>
          <p:nvGrpSpPr>
            <p:cNvPr id="41" name="Google Shape;1196;p40">
              <a:extLst>
                <a:ext uri="{FF2B5EF4-FFF2-40B4-BE49-F238E27FC236}">
                  <a16:creationId xmlns:a16="http://schemas.microsoft.com/office/drawing/2014/main" id="{611BB8B2-18CA-451D-8E8F-2E08B7F6C109}"/>
                </a:ext>
              </a:extLst>
            </p:cNvPr>
            <p:cNvGrpSpPr/>
            <p:nvPr/>
          </p:nvGrpSpPr>
          <p:grpSpPr>
            <a:xfrm>
              <a:off x="3646972" y="2120861"/>
              <a:ext cx="389636" cy="276956"/>
              <a:chOff x="5247525" y="3007275"/>
              <a:chExt cx="517575" cy="384825"/>
            </a:xfrm>
          </p:grpSpPr>
          <p:sp>
            <p:nvSpPr>
              <p:cNvPr id="42" name="Google Shape;1197;p40">
                <a:extLst>
                  <a:ext uri="{FF2B5EF4-FFF2-40B4-BE49-F238E27FC236}">
                    <a16:creationId xmlns:a16="http://schemas.microsoft.com/office/drawing/2014/main" id="{47D9C025-6395-4D65-9B50-129BEBE26F03}"/>
                  </a:ext>
                </a:extLst>
              </p:cNvPr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avLst/>
                <a:gdLst/>
                <a:ahLst/>
                <a:cxnLst/>
                <a:rect l="l" t="t" r="r" b="b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8;p40">
                <a:extLst>
                  <a:ext uri="{FF2B5EF4-FFF2-40B4-BE49-F238E27FC236}">
                    <a16:creationId xmlns:a16="http://schemas.microsoft.com/office/drawing/2014/main" id="{16467F46-3CE6-4F64-8C8D-BBAA368F1D44}"/>
                  </a:ext>
                </a:extLst>
              </p:cNvPr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196;p40">
              <a:extLst>
                <a:ext uri="{FF2B5EF4-FFF2-40B4-BE49-F238E27FC236}">
                  <a16:creationId xmlns:a16="http://schemas.microsoft.com/office/drawing/2014/main" id="{4A2C9F10-C740-40E5-B66D-630D961D0054}"/>
                </a:ext>
              </a:extLst>
            </p:cNvPr>
            <p:cNvGrpSpPr/>
            <p:nvPr/>
          </p:nvGrpSpPr>
          <p:grpSpPr>
            <a:xfrm>
              <a:off x="4320247" y="2120861"/>
              <a:ext cx="389636" cy="276956"/>
              <a:chOff x="5247525" y="3007275"/>
              <a:chExt cx="517575" cy="384825"/>
            </a:xfrm>
          </p:grpSpPr>
          <p:sp>
            <p:nvSpPr>
              <p:cNvPr id="45" name="Google Shape;1197;p40">
                <a:extLst>
                  <a:ext uri="{FF2B5EF4-FFF2-40B4-BE49-F238E27FC236}">
                    <a16:creationId xmlns:a16="http://schemas.microsoft.com/office/drawing/2014/main" id="{1E70FC73-40D1-41BB-84EA-964570B93295}"/>
                  </a:ext>
                </a:extLst>
              </p:cNvPr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avLst/>
                <a:gdLst/>
                <a:ahLst/>
                <a:cxnLst/>
                <a:rect l="l" t="t" r="r" b="b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8;p40">
                <a:extLst>
                  <a:ext uri="{FF2B5EF4-FFF2-40B4-BE49-F238E27FC236}">
                    <a16:creationId xmlns:a16="http://schemas.microsoft.com/office/drawing/2014/main" id="{CABBFFBB-8BC7-4B5E-B9F2-BE3015B09105}"/>
                  </a:ext>
                </a:extLst>
              </p:cNvPr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004DC2F0-B0EC-45DD-A36F-32F85BB88E8C}"/>
              </a:ext>
            </a:extLst>
          </p:cNvPr>
          <p:cNvGrpSpPr/>
          <p:nvPr/>
        </p:nvGrpSpPr>
        <p:grpSpPr>
          <a:xfrm>
            <a:off x="5307427" y="724119"/>
            <a:ext cx="1701209" cy="1030029"/>
            <a:chOff x="5307428" y="724119"/>
            <a:chExt cx="1701209" cy="1030029"/>
          </a:xfrm>
        </p:grpSpPr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F04B5160-BA99-491E-BFC8-8914D49A1677}"/>
                </a:ext>
              </a:extLst>
            </p:cNvPr>
            <p:cNvSpPr/>
            <p:nvPr/>
          </p:nvSpPr>
          <p:spPr>
            <a:xfrm>
              <a:off x="5307428" y="724119"/>
              <a:ext cx="1701209" cy="1030029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bIns="36000" rtlCol="0" anchor="ctr"/>
            <a:lstStyle/>
            <a:p>
              <a:pPr algn="ctr"/>
              <a:r>
                <a:rPr lang="nl-NL" sz="1800" dirty="0" err="1">
                  <a:latin typeface="Titillium Web" panose="00000500000000000000" pitchFamily="2" charset="0"/>
                </a:rPr>
                <a:t>Nav</a:t>
              </a:r>
              <a:r>
                <a:rPr lang="nl-NL" sz="1800" dirty="0">
                  <a:latin typeface="Titillium Web" panose="00000500000000000000" pitchFamily="2" charset="0"/>
                </a:rPr>
                <a:t> </a:t>
              </a:r>
              <a:r>
                <a:rPr lang="nl-NL" sz="1800" dirty="0" err="1">
                  <a:latin typeface="Titillium Web" panose="00000500000000000000" pitchFamily="2" charset="0"/>
                </a:rPr>
                <a:t>overlay</a:t>
              </a:r>
              <a:endParaRPr lang="nl-NL" sz="1800" dirty="0">
                <a:latin typeface="Titillium Web" panose="00000500000000000000" pitchFamily="2" charset="0"/>
              </a:endParaRPr>
            </a:p>
          </p:txBody>
        </p:sp>
        <p:grpSp>
          <p:nvGrpSpPr>
            <p:cNvPr id="59" name="Google Shape;1322;p40">
              <a:extLst>
                <a:ext uri="{FF2B5EF4-FFF2-40B4-BE49-F238E27FC236}">
                  <a16:creationId xmlns:a16="http://schemas.microsoft.com/office/drawing/2014/main" id="{DD6F5F6C-4C13-48FD-BA98-4B38C4A45332}"/>
                </a:ext>
              </a:extLst>
            </p:cNvPr>
            <p:cNvGrpSpPr/>
            <p:nvPr/>
          </p:nvGrpSpPr>
          <p:grpSpPr>
            <a:xfrm>
              <a:off x="5915852" y="888829"/>
              <a:ext cx="484360" cy="431968"/>
              <a:chOff x="3927500" y="301425"/>
              <a:chExt cx="461550" cy="411625"/>
            </a:xfrm>
          </p:grpSpPr>
          <p:sp>
            <p:nvSpPr>
              <p:cNvPr id="60" name="Google Shape;1323;p40">
                <a:extLst>
                  <a:ext uri="{FF2B5EF4-FFF2-40B4-BE49-F238E27FC236}">
                    <a16:creationId xmlns:a16="http://schemas.microsoft.com/office/drawing/2014/main" id="{87AB06C4-C890-4AA0-BF1B-7957C1C228D3}"/>
                  </a:ext>
                </a:extLst>
              </p:cNvPr>
              <p:cNvSpPr/>
              <p:nvPr/>
            </p:nvSpPr>
            <p:spPr>
              <a:xfrm>
                <a:off x="4080925" y="302050"/>
                <a:ext cx="154075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16440" fill="none" extrusionOk="0">
                    <a:moveTo>
                      <a:pt x="6162" y="3118"/>
                    </a:moveTo>
                    <a:lnTo>
                      <a:pt x="0" y="0"/>
                    </a:lnTo>
                    <a:lnTo>
                      <a:pt x="0" y="13322"/>
                    </a:lnTo>
                    <a:lnTo>
                      <a:pt x="6162" y="16440"/>
                    </a:lnTo>
                    <a:lnTo>
                      <a:pt x="6162" y="311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24;p40">
                <a:extLst>
                  <a:ext uri="{FF2B5EF4-FFF2-40B4-BE49-F238E27FC236}">
                    <a16:creationId xmlns:a16="http://schemas.microsoft.com/office/drawing/2014/main" id="{85A6A75F-2D96-47F2-9AD3-78075D192EBB}"/>
                  </a:ext>
                </a:extLst>
              </p:cNvPr>
              <p:cNvSpPr/>
              <p:nvPr/>
            </p:nvSpPr>
            <p:spPr>
              <a:xfrm>
                <a:off x="3927500" y="301425"/>
                <a:ext cx="1534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16246" fill="none" extrusionOk="0">
                    <a:moveTo>
                      <a:pt x="6137" y="1"/>
                    </a:moveTo>
                    <a:lnTo>
                      <a:pt x="536" y="2850"/>
                    </a:lnTo>
                    <a:lnTo>
                      <a:pt x="536" y="2850"/>
                    </a:lnTo>
                    <a:lnTo>
                      <a:pt x="414" y="2899"/>
                    </a:lnTo>
                    <a:lnTo>
                      <a:pt x="317" y="2997"/>
                    </a:lnTo>
                    <a:lnTo>
                      <a:pt x="219" y="3094"/>
                    </a:lnTo>
                    <a:lnTo>
                      <a:pt x="146" y="3216"/>
                    </a:lnTo>
                    <a:lnTo>
                      <a:pt x="73" y="3313"/>
                    </a:lnTo>
                    <a:lnTo>
                      <a:pt x="24" y="3435"/>
                    </a:lnTo>
                    <a:lnTo>
                      <a:pt x="0" y="3557"/>
                    </a:lnTo>
                    <a:lnTo>
                      <a:pt x="0" y="3679"/>
                    </a:lnTo>
                    <a:lnTo>
                      <a:pt x="0" y="15880"/>
                    </a:lnTo>
                    <a:lnTo>
                      <a:pt x="0" y="15880"/>
                    </a:lnTo>
                    <a:lnTo>
                      <a:pt x="0" y="16002"/>
                    </a:lnTo>
                    <a:lnTo>
                      <a:pt x="49" y="16075"/>
                    </a:lnTo>
                    <a:lnTo>
                      <a:pt x="97" y="16148"/>
                    </a:lnTo>
                    <a:lnTo>
                      <a:pt x="170" y="16197"/>
                    </a:lnTo>
                    <a:lnTo>
                      <a:pt x="244" y="16221"/>
                    </a:lnTo>
                    <a:lnTo>
                      <a:pt x="341" y="16246"/>
                    </a:lnTo>
                    <a:lnTo>
                      <a:pt x="463" y="16221"/>
                    </a:lnTo>
                    <a:lnTo>
                      <a:pt x="560" y="16173"/>
                    </a:lnTo>
                    <a:lnTo>
                      <a:pt x="6137" y="13323"/>
                    </a:lnTo>
                    <a:lnTo>
                      <a:pt x="613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25;p40">
                <a:extLst>
                  <a:ext uri="{FF2B5EF4-FFF2-40B4-BE49-F238E27FC236}">
                    <a16:creationId xmlns:a16="http://schemas.microsoft.com/office/drawing/2014/main" id="{C675D9FC-6E9C-4DA9-8A43-66114DBB71D0}"/>
                  </a:ext>
                </a:extLst>
              </p:cNvPr>
              <p:cNvSpPr/>
              <p:nvPr/>
            </p:nvSpPr>
            <p:spPr>
              <a:xfrm>
                <a:off x="4234975" y="306925"/>
                <a:ext cx="154075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16221" fill="none" extrusionOk="0">
                    <a:moveTo>
                      <a:pt x="5578" y="49"/>
                    </a:moveTo>
                    <a:lnTo>
                      <a:pt x="0" y="2898"/>
                    </a:lnTo>
                    <a:lnTo>
                      <a:pt x="0" y="16221"/>
                    </a:lnTo>
                    <a:lnTo>
                      <a:pt x="5626" y="13371"/>
                    </a:lnTo>
                    <a:lnTo>
                      <a:pt x="5626" y="13371"/>
                    </a:lnTo>
                    <a:lnTo>
                      <a:pt x="5724" y="13322"/>
                    </a:lnTo>
                    <a:lnTo>
                      <a:pt x="5845" y="13225"/>
                    </a:lnTo>
                    <a:lnTo>
                      <a:pt x="5918" y="13127"/>
                    </a:lnTo>
                    <a:lnTo>
                      <a:pt x="6016" y="13030"/>
                    </a:lnTo>
                    <a:lnTo>
                      <a:pt x="6065" y="12908"/>
                    </a:lnTo>
                    <a:lnTo>
                      <a:pt x="6113" y="12786"/>
                    </a:lnTo>
                    <a:lnTo>
                      <a:pt x="6138" y="12665"/>
                    </a:lnTo>
                    <a:lnTo>
                      <a:pt x="6162" y="12543"/>
                    </a:lnTo>
                    <a:lnTo>
                      <a:pt x="6162" y="341"/>
                    </a:lnTo>
                    <a:lnTo>
                      <a:pt x="6162" y="341"/>
                    </a:lnTo>
                    <a:lnTo>
                      <a:pt x="6138" y="219"/>
                    </a:lnTo>
                    <a:lnTo>
                      <a:pt x="6113" y="146"/>
                    </a:lnTo>
                    <a:lnTo>
                      <a:pt x="6065" y="73"/>
                    </a:lnTo>
                    <a:lnTo>
                      <a:pt x="5992" y="24"/>
                    </a:lnTo>
                    <a:lnTo>
                      <a:pt x="5894" y="0"/>
                    </a:lnTo>
                    <a:lnTo>
                      <a:pt x="5797" y="0"/>
                    </a:lnTo>
                    <a:lnTo>
                      <a:pt x="5699" y="0"/>
                    </a:lnTo>
                    <a:lnTo>
                      <a:pt x="5578" y="49"/>
                    </a:lnTo>
                    <a:lnTo>
                      <a:pt x="5578" y="4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26;p40">
                <a:extLst>
                  <a:ext uri="{FF2B5EF4-FFF2-40B4-BE49-F238E27FC236}">
                    <a16:creationId xmlns:a16="http://schemas.microsoft.com/office/drawing/2014/main" id="{401548C0-1C9D-42DB-ABFC-AB1384587C55}"/>
                  </a:ext>
                </a:extLst>
              </p:cNvPr>
              <p:cNvSpPr/>
              <p:nvPr/>
            </p:nvSpPr>
            <p:spPr>
              <a:xfrm>
                <a:off x="4295850" y="442075"/>
                <a:ext cx="4630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1049" fill="none" extrusionOk="0">
                    <a:moveTo>
                      <a:pt x="1" y="1"/>
                    </a:moveTo>
                    <a:lnTo>
                      <a:pt x="1852" y="1048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27;p40">
                <a:extLst>
                  <a:ext uri="{FF2B5EF4-FFF2-40B4-BE49-F238E27FC236}">
                    <a16:creationId xmlns:a16="http://schemas.microsoft.com/office/drawing/2014/main" id="{7A5CDEAE-E678-487E-BD18-375408FF7F5B}"/>
                  </a:ext>
                </a:extLst>
              </p:cNvPr>
              <p:cNvSpPr/>
              <p:nvPr/>
            </p:nvSpPr>
            <p:spPr>
              <a:xfrm>
                <a:off x="4296475" y="415900"/>
                <a:ext cx="45075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143" fill="none" extrusionOk="0">
                    <a:moveTo>
                      <a:pt x="1802" y="1"/>
                    </a:moveTo>
                    <a:lnTo>
                      <a:pt x="0" y="3142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28;p40">
                <a:extLst>
                  <a:ext uri="{FF2B5EF4-FFF2-40B4-BE49-F238E27FC236}">
                    <a16:creationId xmlns:a16="http://schemas.microsoft.com/office/drawing/2014/main" id="{529AE33E-135E-40F7-B281-53BE5D39EBCA}"/>
                  </a:ext>
                </a:extLst>
              </p:cNvPr>
              <p:cNvSpPr/>
              <p:nvPr/>
            </p:nvSpPr>
            <p:spPr>
              <a:xfrm>
                <a:off x="3968275" y="590050"/>
                <a:ext cx="2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4" fill="none" extrusionOk="0">
                    <a:moveTo>
                      <a:pt x="1" y="244"/>
                    </a:moveTo>
                    <a:lnTo>
                      <a:pt x="1" y="244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29;p40">
                <a:extLst>
                  <a:ext uri="{FF2B5EF4-FFF2-40B4-BE49-F238E27FC236}">
                    <a16:creationId xmlns:a16="http://schemas.microsoft.com/office/drawing/2014/main" id="{CA00465F-337A-4DB7-B135-D16C9B85685E}"/>
                  </a:ext>
                </a:extLst>
              </p:cNvPr>
              <p:cNvSpPr/>
              <p:nvPr/>
            </p:nvSpPr>
            <p:spPr>
              <a:xfrm>
                <a:off x="3970725" y="558375"/>
                <a:ext cx="18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488" fill="none" extrusionOk="0">
                    <a:moveTo>
                      <a:pt x="0" y="488"/>
                    </a:moveTo>
                    <a:lnTo>
                      <a:pt x="73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30;p40">
                <a:extLst>
                  <a:ext uri="{FF2B5EF4-FFF2-40B4-BE49-F238E27FC236}">
                    <a16:creationId xmlns:a16="http://schemas.microsoft.com/office/drawing/2014/main" id="{CC1D774E-207A-449F-87C1-2CA424B8486E}"/>
                  </a:ext>
                </a:extLst>
              </p:cNvPr>
              <p:cNvSpPr/>
              <p:nvPr/>
            </p:nvSpPr>
            <p:spPr>
              <a:xfrm>
                <a:off x="3976200" y="527325"/>
                <a:ext cx="36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488" fill="none" extrusionOk="0">
                    <a:moveTo>
                      <a:pt x="0" y="488"/>
                    </a:moveTo>
                    <a:lnTo>
                      <a:pt x="98" y="147"/>
                    </a:lnTo>
                    <a:lnTo>
                      <a:pt x="147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31;p40">
                <a:extLst>
                  <a:ext uri="{FF2B5EF4-FFF2-40B4-BE49-F238E27FC236}">
                    <a16:creationId xmlns:a16="http://schemas.microsoft.com/office/drawing/2014/main" id="{C7C25C53-44FE-4AE7-9ADB-6B79751A2C13}"/>
                  </a:ext>
                </a:extLst>
              </p:cNvPr>
              <p:cNvSpPr/>
              <p:nvPr/>
            </p:nvSpPr>
            <p:spPr>
              <a:xfrm>
                <a:off x="3985950" y="498100"/>
                <a:ext cx="4875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439" fill="none" extrusionOk="0">
                    <a:moveTo>
                      <a:pt x="0" y="439"/>
                    </a:moveTo>
                    <a:lnTo>
                      <a:pt x="195" y="25"/>
                    </a:lnTo>
                    <a:lnTo>
                      <a:pt x="195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32;p40">
                <a:extLst>
                  <a:ext uri="{FF2B5EF4-FFF2-40B4-BE49-F238E27FC236}">
                    <a16:creationId xmlns:a16="http://schemas.microsoft.com/office/drawing/2014/main" id="{3ACB9C2F-E4F0-4BF6-9EF4-C9758F37004A}"/>
                  </a:ext>
                </a:extLst>
              </p:cNvPr>
              <p:cNvSpPr/>
              <p:nvPr/>
            </p:nvSpPr>
            <p:spPr>
              <a:xfrm>
                <a:off x="4000550" y="471300"/>
                <a:ext cx="73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91" fill="none" extrusionOk="0">
                    <a:moveTo>
                      <a:pt x="1" y="391"/>
                    </a:moveTo>
                    <a:lnTo>
                      <a:pt x="74" y="269"/>
                    </a:lnTo>
                    <a:lnTo>
                      <a:pt x="293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33;p40">
                <a:extLst>
                  <a:ext uri="{FF2B5EF4-FFF2-40B4-BE49-F238E27FC236}">
                    <a16:creationId xmlns:a16="http://schemas.microsoft.com/office/drawing/2014/main" id="{AF8E4C32-42F1-426E-81D6-52E87C12ABE5}"/>
                  </a:ext>
                </a:extLst>
              </p:cNvPr>
              <p:cNvSpPr/>
              <p:nvPr/>
            </p:nvSpPr>
            <p:spPr>
              <a:xfrm>
                <a:off x="4021250" y="450600"/>
                <a:ext cx="10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269" fill="none" extrusionOk="0">
                    <a:moveTo>
                      <a:pt x="1" y="269"/>
                    </a:moveTo>
                    <a:lnTo>
                      <a:pt x="25" y="244"/>
                    </a:lnTo>
                    <a:lnTo>
                      <a:pt x="220" y="123"/>
                    </a:lnTo>
                    <a:lnTo>
                      <a:pt x="415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34;p40">
                <a:extLst>
                  <a:ext uri="{FF2B5EF4-FFF2-40B4-BE49-F238E27FC236}">
                    <a16:creationId xmlns:a16="http://schemas.microsoft.com/office/drawing/2014/main" id="{D7001DF8-702C-4BFD-AC34-093CF4D1686D}"/>
                  </a:ext>
                </a:extLst>
              </p:cNvPr>
              <p:cNvSpPr/>
              <p:nvPr/>
            </p:nvSpPr>
            <p:spPr>
              <a:xfrm>
                <a:off x="4049250" y="440250"/>
                <a:ext cx="116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9" fill="none" extrusionOk="0">
                    <a:moveTo>
                      <a:pt x="1" y="98"/>
                    </a:moveTo>
                    <a:lnTo>
                      <a:pt x="220" y="50"/>
                    </a:lnTo>
                    <a:lnTo>
                      <a:pt x="464" y="1"/>
                    </a:lnTo>
                    <a:lnTo>
                      <a:pt x="464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35;p40">
                <a:extLst>
                  <a:ext uri="{FF2B5EF4-FFF2-40B4-BE49-F238E27FC236}">
                    <a16:creationId xmlns:a16="http://schemas.microsoft.com/office/drawing/2014/main" id="{8461315A-EBCE-4D97-8F68-1A5E678B64D5}"/>
                  </a:ext>
                </a:extLst>
              </p:cNvPr>
              <p:cNvSpPr/>
              <p:nvPr/>
            </p:nvSpPr>
            <p:spPr>
              <a:xfrm>
                <a:off x="4080325" y="439650"/>
                <a:ext cx="12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74" fill="none" extrusionOk="0">
                    <a:moveTo>
                      <a:pt x="0" y="0"/>
                    </a:moveTo>
                    <a:lnTo>
                      <a:pt x="146" y="0"/>
                    </a:lnTo>
                    <a:lnTo>
                      <a:pt x="463" y="74"/>
                    </a:lnTo>
                    <a:lnTo>
                      <a:pt x="487" y="74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36;p40">
                <a:extLst>
                  <a:ext uri="{FF2B5EF4-FFF2-40B4-BE49-F238E27FC236}">
                    <a16:creationId xmlns:a16="http://schemas.microsoft.com/office/drawing/2014/main" id="{B25D2390-752E-45A6-9C52-4451A4529D75}"/>
                  </a:ext>
                </a:extLst>
              </p:cNvPr>
              <p:cNvSpPr/>
              <p:nvPr/>
            </p:nvSpPr>
            <p:spPr>
              <a:xfrm>
                <a:off x="4110150" y="450000"/>
                <a:ext cx="9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18" fill="none" extrusionOk="0">
                    <a:moveTo>
                      <a:pt x="0" y="1"/>
                    </a:moveTo>
                    <a:lnTo>
                      <a:pt x="98" y="74"/>
                    </a:lnTo>
                    <a:lnTo>
                      <a:pt x="317" y="268"/>
                    </a:lnTo>
                    <a:lnTo>
                      <a:pt x="366" y="317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37;p40">
                <a:extLst>
                  <a:ext uri="{FF2B5EF4-FFF2-40B4-BE49-F238E27FC236}">
                    <a16:creationId xmlns:a16="http://schemas.microsoft.com/office/drawing/2014/main" id="{59333D83-29AE-4E33-A296-20379EA9FB16}"/>
                  </a:ext>
                </a:extLst>
              </p:cNvPr>
              <p:cNvSpPr/>
              <p:nvPr/>
            </p:nvSpPr>
            <p:spPr>
              <a:xfrm>
                <a:off x="4130250" y="473750"/>
                <a:ext cx="49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39" fill="none" extrusionOk="0">
                    <a:moveTo>
                      <a:pt x="0" y="0"/>
                    </a:moveTo>
                    <a:lnTo>
                      <a:pt x="25" y="73"/>
                    </a:lnTo>
                    <a:lnTo>
                      <a:pt x="171" y="366"/>
                    </a:lnTo>
                    <a:lnTo>
                      <a:pt x="195" y="439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38;p40">
                <a:extLst>
                  <a:ext uri="{FF2B5EF4-FFF2-40B4-BE49-F238E27FC236}">
                    <a16:creationId xmlns:a16="http://schemas.microsoft.com/office/drawing/2014/main" id="{B7450276-2CDB-4AB6-A2B7-A7B5BDFDC0E6}"/>
                  </a:ext>
                </a:extLst>
              </p:cNvPr>
              <p:cNvSpPr/>
              <p:nvPr/>
            </p:nvSpPr>
            <p:spPr>
              <a:xfrm>
                <a:off x="4141800" y="502975"/>
                <a:ext cx="37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64" fill="none" extrusionOk="0">
                    <a:moveTo>
                      <a:pt x="1" y="0"/>
                    </a:moveTo>
                    <a:lnTo>
                      <a:pt x="147" y="46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39;p40">
                <a:extLst>
                  <a:ext uri="{FF2B5EF4-FFF2-40B4-BE49-F238E27FC236}">
                    <a16:creationId xmlns:a16="http://schemas.microsoft.com/office/drawing/2014/main" id="{E4DEA5BC-DE3B-4C72-87B4-42B7118CFE94}"/>
                  </a:ext>
                </a:extLst>
              </p:cNvPr>
              <p:cNvSpPr/>
              <p:nvPr/>
            </p:nvSpPr>
            <p:spPr>
              <a:xfrm>
                <a:off x="4150950" y="533425"/>
                <a:ext cx="36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463" fill="none" extrusionOk="0">
                    <a:moveTo>
                      <a:pt x="0" y="0"/>
                    </a:moveTo>
                    <a:lnTo>
                      <a:pt x="146" y="46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40;p40">
                <a:extLst>
                  <a:ext uri="{FF2B5EF4-FFF2-40B4-BE49-F238E27FC236}">
                    <a16:creationId xmlns:a16="http://schemas.microsoft.com/office/drawing/2014/main" id="{AF711796-DB3D-439D-AD02-F35FDD9633C4}"/>
                  </a:ext>
                </a:extLst>
              </p:cNvPr>
              <p:cNvSpPr/>
              <p:nvPr/>
            </p:nvSpPr>
            <p:spPr>
              <a:xfrm>
                <a:off x="4160675" y="563850"/>
                <a:ext cx="49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40" fill="none" extrusionOk="0">
                    <a:moveTo>
                      <a:pt x="1" y="1"/>
                    </a:moveTo>
                    <a:lnTo>
                      <a:pt x="50" y="123"/>
                    </a:lnTo>
                    <a:lnTo>
                      <a:pt x="196" y="415"/>
                    </a:lnTo>
                    <a:lnTo>
                      <a:pt x="196" y="439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41;p40">
                <a:extLst>
                  <a:ext uri="{FF2B5EF4-FFF2-40B4-BE49-F238E27FC236}">
                    <a16:creationId xmlns:a16="http://schemas.microsoft.com/office/drawing/2014/main" id="{3CF786EA-52FE-4897-AD05-94E32E348CD7}"/>
                  </a:ext>
                </a:extLst>
              </p:cNvPr>
              <p:cNvSpPr/>
              <p:nvPr/>
            </p:nvSpPr>
            <p:spPr>
              <a:xfrm>
                <a:off x="4175300" y="591875"/>
                <a:ext cx="73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66" fill="none" extrusionOk="0">
                    <a:moveTo>
                      <a:pt x="0" y="0"/>
                    </a:moveTo>
                    <a:lnTo>
                      <a:pt x="98" y="146"/>
                    </a:lnTo>
                    <a:lnTo>
                      <a:pt x="293" y="366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42;p40">
                <a:extLst>
                  <a:ext uri="{FF2B5EF4-FFF2-40B4-BE49-F238E27FC236}">
                    <a16:creationId xmlns:a16="http://schemas.microsoft.com/office/drawing/2014/main" id="{7052989E-9D23-4FF5-9D98-352FAE25EC2E}"/>
                  </a:ext>
                </a:extLst>
              </p:cNvPr>
              <p:cNvSpPr/>
              <p:nvPr/>
            </p:nvSpPr>
            <p:spPr>
              <a:xfrm>
                <a:off x="4198425" y="613175"/>
                <a:ext cx="110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96" fill="none" extrusionOk="0">
                    <a:moveTo>
                      <a:pt x="1" y="1"/>
                    </a:moveTo>
                    <a:lnTo>
                      <a:pt x="171" y="98"/>
                    </a:lnTo>
                    <a:lnTo>
                      <a:pt x="439" y="195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43;p40">
                <a:extLst>
                  <a:ext uri="{FF2B5EF4-FFF2-40B4-BE49-F238E27FC236}">
                    <a16:creationId xmlns:a16="http://schemas.microsoft.com/office/drawing/2014/main" id="{41E6CBCD-7382-46C4-BA54-2A1BBA2978E5}"/>
                  </a:ext>
                </a:extLst>
              </p:cNvPr>
              <p:cNvSpPr/>
              <p:nvPr/>
            </p:nvSpPr>
            <p:spPr>
              <a:xfrm>
                <a:off x="4228275" y="621100"/>
                <a:ext cx="12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" fill="none" extrusionOk="0">
                    <a:moveTo>
                      <a:pt x="0" y="0"/>
                    </a:moveTo>
                    <a:lnTo>
                      <a:pt x="49" y="25"/>
                    </a:lnTo>
                    <a:lnTo>
                      <a:pt x="487" y="0"/>
                    </a:lnTo>
                    <a:lnTo>
                      <a:pt x="487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44;p40">
                <a:extLst>
                  <a:ext uri="{FF2B5EF4-FFF2-40B4-BE49-F238E27FC236}">
                    <a16:creationId xmlns:a16="http://schemas.microsoft.com/office/drawing/2014/main" id="{7B43FEF7-4E9D-4E0F-A344-EB0B39154C4F}"/>
                  </a:ext>
                </a:extLst>
              </p:cNvPr>
              <p:cNvSpPr/>
              <p:nvPr/>
            </p:nvSpPr>
            <p:spPr>
              <a:xfrm>
                <a:off x="4259925" y="616225"/>
                <a:ext cx="11600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23" fill="none" extrusionOk="0">
                    <a:moveTo>
                      <a:pt x="1" y="122"/>
                    </a:moveTo>
                    <a:lnTo>
                      <a:pt x="196" y="73"/>
                    </a:lnTo>
                    <a:lnTo>
                      <a:pt x="464" y="0"/>
                    </a:lnTo>
                    <a:lnTo>
                      <a:pt x="464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45;p40">
                <a:extLst>
                  <a:ext uri="{FF2B5EF4-FFF2-40B4-BE49-F238E27FC236}">
                    <a16:creationId xmlns:a16="http://schemas.microsoft.com/office/drawing/2014/main" id="{3401225A-708D-4D6F-8C92-29A36EA5440B}"/>
                  </a:ext>
                </a:extLst>
              </p:cNvPr>
              <p:cNvSpPr/>
              <p:nvPr/>
            </p:nvSpPr>
            <p:spPr>
              <a:xfrm>
                <a:off x="4289775" y="602225"/>
                <a:ext cx="10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269" fill="none" extrusionOk="0">
                    <a:moveTo>
                      <a:pt x="0" y="268"/>
                    </a:moveTo>
                    <a:lnTo>
                      <a:pt x="195" y="146"/>
                    </a:lnTo>
                    <a:lnTo>
                      <a:pt x="390" y="0"/>
                    </a:lnTo>
                    <a:lnTo>
                      <a:pt x="414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46;p40">
                <a:extLst>
                  <a:ext uri="{FF2B5EF4-FFF2-40B4-BE49-F238E27FC236}">
                    <a16:creationId xmlns:a16="http://schemas.microsoft.com/office/drawing/2014/main" id="{A4C3DCC1-E7FF-4D5B-AA74-BF0D95452F2D}"/>
                  </a:ext>
                </a:extLst>
              </p:cNvPr>
              <p:cNvSpPr/>
              <p:nvPr/>
            </p:nvSpPr>
            <p:spPr>
              <a:xfrm>
                <a:off x="4313525" y="577875"/>
                <a:ext cx="61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15" fill="none" extrusionOk="0">
                    <a:moveTo>
                      <a:pt x="0" y="414"/>
                    </a:moveTo>
                    <a:lnTo>
                      <a:pt x="24" y="365"/>
                    </a:lnTo>
                    <a:lnTo>
                      <a:pt x="146" y="195"/>
                    </a:lnTo>
                    <a:lnTo>
                      <a:pt x="244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47;p40">
                <a:extLst>
                  <a:ext uri="{FF2B5EF4-FFF2-40B4-BE49-F238E27FC236}">
                    <a16:creationId xmlns:a16="http://schemas.microsoft.com/office/drawing/2014/main" id="{4768C064-7DA2-498B-A0CF-EE5FC7FD85C0}"/>
                  </a:ext>
                </a:extLst>
              </p:cNvPr>
              <p:cNvSpPr/>
              <p:nvPr/>
            </p:nvSpPr>
            <p:spPr>
              <a:xfrm>
                <a:off x="4326300" y="547425"/>
                <a:ext cx="24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8" fill="none" extrusionOk="0">
                    <a:moveTo>
                      <a:pt x="0" y="487"/>
                    </a:moveTo>
                    <a:lnTo>
                      <a:pt x="49" y="293"/>
                    </a:lnTo>
                    <a:lnTo>
                      <a:pt x="98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48;p40">
                <a:extLst>
                  <a:ext uri="{FF2B5EF4-FFF2-40B4-BE49-F238E27FC236}">
                    <a16:creationId xmlns:a16="http://schemas.microsoft.com/office/drawing/2014/main" id="{B770B4AB-F8B8-4B88-906C-FA162C13472B}"/>
                  </a:ext>
                </a:extLst>
              </p:cNvPr>
              <p:cNvSpPr/>
              <p:nvPr/>
            </p:nvSpPr>
            <p:spPr>
              <a:xfrm>
                <a:off x="4329350" y="515750"/>
                <a:ext cx="6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488" fill="none" extrusionOk="0">
                    <a:moveTo>
                      <a:pt x="25" y="488"/>
                    </a:moveTo>
                    <a:lnTo>
                      <a:pt x="25" y="464"/>
                    </a:lnTo>
                    <a:lnTo>
                      <a:pt x="25" y="123"/>
                    </a:ln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49;p40">
                <a:extLst>
                  <a:ext uri="{FF2B5EF4-FFF2-40B4-BE49-F238E27FC236}">
                    <a16:creationId xmlns:a16="http://schemas.microsoft.com/office/drawing/2014/main" id="{717C0509-0066-4093-B480-CFC94C8E2970}"/>
                  </a:ext>
                </a:extLst>
              </p:cNvPr>
              <p:cNvSpPr/>
              <p:nvPr/>
            </p:nvSpPr>
            <p:spPr>
              <a:xfrm>
                <a:off x="4325075" y="488975"/>
                <a:ext cx="12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244" fill="none" extrusionOk="0">
                    <a:moveTo>
                      <a:pt x="49" y="244"/>
                    </a:moveTo>
                    <a:lnTo>
                      <a:pt x="49" y="244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Ovaal 17">
            <a:extLst>
              <a:ext uri="{FF2B5EF4-FFF2-40B4-BE49-F238E27FC236}">
                <a16:creationId xmlns:a16="http://schemas.microsoft.com/office/drawing/2014/main" id="{9DDACE13-5690-441D-AFEA-4963B2A15440}"/>
              </a:ext>
            </a:extLst>
          </p:cNvPr>
          <p:cNvSpPr/>
          <p:nvPr/>
        </p:nvSpPr>
        <p:spPr>
          <a:xfrm>
            <a:off x="4103521" y="4074953"/>
            <a:ext cx="958763" cy="958763"/>
          </a:xfrm>
          <a:prstGeom prst="ellipse">
            <a:avLst/>
          </a:prstGeom>
          <a:solidFill>
            <a:srgbClr val="5668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32" name="Picture 8" descr="Afbeeldingsresultaat voor raspberry pi logo">
            <a:extLst>
              <a:ext uri="{FF2B5EF4-FFF2-40B4-BE49-F238E27FC236}">
                <a16:creationId xmlns:a16="http://schemas.microsoft.com/office/drawing/2014/main" id="{C87689D4-946D-420E-ACF3-8E1EF35E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59" y="4168775"/>
            <a:ext cx="613086" cy="77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ep 20">
            <a:extLst>
              <a:ext uri="{FF2B5EF4-FFF2-40B4-BE49-F238E27FC236}">
                <a16:creationId xmlns:a16="http://schemas.microsoft.com/office/drawing/2014/main" id="{7AF2D0FF-E600-4FD1-B12A-695388A8DAB7}"/>
              </a:ext>
            </a:extLst>
          </p:cNvPr>
          <p:cNvGrpSpPr/>
          <p:nvPr/>
        </p:nvGrpSpPr>
        <p:grpSpPr>
          <a:xfrm>
            <a:off x="5307428" y="3250336"/>
            <a:ext cx="1675849" cy="771119"/>
            <a:chOff x="5307428" y="3250336"/>
            <a:chExt cx="1675849" cy="771119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9B3D901-9D8B-42DA-BA1B-DC51411101CD}"/>
                </a:ext>
              </a:extLst>
            </p:cNvPr>
            <p:cNvSpPr/>
            <p:nvPr/>
          </p:nvSpPr>
          <p:spPr>
            <a:xfrm>
              <a:off x="5307428" y="3250337"/>
              <a:ext cx="1224523" cy="771118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dirty="0">
                <a:latin typeface="Titillium Web" panose="00000500000000000000" pitchFamily="2" charset="0"/>
              </a:endParaRP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3EDDEC6-34E9-43AE-B3C6-A27EB9945834}"/>
                </a:ext>
              </a:extLst>
            </p:cNvPr>
            <p:cNvSpPr/>
            <p:nvPr/>
          </p:nvSpPr>
          <p:spPr>
            <a:xfrm>
              <a:off x="6604049" y="3250336"/>
              <a:ext cx="379228" cy="771118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tIns="324000" rtlCol="0" anchor="ctr"/>
            <a:lstStyle/>
            <a:p>
              <a:pPr algn="ctr"/>
              <a:r>
                <a:rPr lang="nl-NL" sz="1600" dirty="0">
                  <a:latin typeface="Titillium Web ExtraLight" panose="00000300000000000000" pitchFamily="2" charset="0"/>
                </a:rPr>
                <a:t>GPS</a:t>
              </a:r>
            </a:p>
          </p:txBody>
        </p:sp>
        <p:grpSp>
          <p:nvGrpSpPr>
            <p:cNvPr id="87" name="Google Shape;1444;p40">
              <a:extLst>
                <a:ext uri="{FF2B5EF4-FFF2-40B4-BE49-F238E27FC236}">
                  <a16:creationId xmlns:a16="http://schemas.microsoft.com/office/drawing/2014/main" id="{8F641744-66CD-4FB6-A119-F427C2A51C31}"/>
                </a:ext>
              </a:extLst>
            </p:cNvPr>
            <p:cNvGrpSpPr/>
            <p:nvPr/>
          </p:nvGrpSpPr>
          <p:grpSpPr>
            <a:xfrm>
              <a:off x="6645990" y="3275041"/>
              <a:ext cx="300808" cy="288555"/>
              <a:chOff x="5233525" y="4954450"/>
              <a:chExt cx="538275" cy="516350"/>
            </a:xfrm>
          </p:grpSpPr>
          <p:sp>
            <p:nvSpPr>
              <p:cNvPr id="88" name="Google Shape;1445;p40">
                <a:extLst>
                  <a:ext uri="{FF2B5EF4-FFF2-40B4-BE49-F238E27FC236}">
                    <a16:creationId xmlns:a16="http://schemas.microsoft.com/office/drawing/2014/main" id="{61F7C2CC-9B86-4DBE-91D2-80F8301A09C6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46;p40">
                <a:extLst>
                  <a:ext uri="{FF2B5EF4-FFF2-40B4-BE49-F238E27FC236}">
                    <a16:creationId xmlns:a16="http://schemas.microsoft.com/office/drawing/2014/main" id="{0C98C960-1062-4015-8DE1-AD5DC2BBC26D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47;p40">
                <a:extLst>
                  <a:ext uri="{FF2B5EF4-FFF2-40B4-BE49-F238E27FC236}">
                    <a16:creationId xmlns:a16="http://schemas.microsoft.com/office/drawing/2014/main" id="{750F6614-9937-48B0-9AF0-01FAD2089978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48;p40">
                <a:extLst>
                  <a:ext uri="{FF2B5EF4-FFF2-40B4-BE49-F238E27FC236}">
                    <a16:creationId xmlns:a16="http://schemas.microsoft.com/office/drawing/2014/main" id="{770C277D-FF6A-4BF9-BBD1-18D8FBC13FAA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49;p40">
                <a:extLst>
                  <a:ext uri="{FF2B5EF4-FFF2-40B4-BE49-F238E27FC236}">
                    <a16:creationId xmlns:a16="http://schemas.microsoft.com/office/drawing/2014/main" id="{F595F045-C40B-4E65-9434-29A7851B9BF3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50;p40">
                <a:extLst>
                  <a:ext uri="{FF2B5EF4-FFF2-40B4-BE49-F238E27FC236}">
                    <a16:creationId xmlns:a16="http://schemas.microsoft.com/office/drawing/2014/main" id="{9E1E719D-2EE5-4F1C-93B4-7D7F057C4B17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51;p40">
                <a:extLst>
                  <a:ext uri="{FF2B5EF4-FFF2-40B4-BE49-F238E27FC236}">
                    <a16:creationId xmlns:a16="http://schemas.microsoft.com/office/drawing/2014/main" id="{4642F5A0-CDD4-4C0B-9408-E9FF3E5A8F4B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52;p40">
                <a:extLst>
                  <a:ext uri="{FF2B5EF4-FFF2-40B4-BE49-F238E27FC236}">
                    <a16:creationId xmlns:a16="http://schemas.microsoft.com/office/drawing/2014/main" id="{97994D1D-710A-41E8-B209-A57860048C31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53;p40">
                <a:extLst>
                  <a:ext uri="{FF2B5EF4-FFF2-40B4-BE49-F238E27FC236}">
                    <a16:creationId xmlns:a16="http://schemas.microsoft.com/office/drawing/2014/main" id="{6DE19015-C3CE-4573-9738-B6106A2AD55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54;p40">
                <a:extLst>
                  <a:ext uri="{FF2B5EF4-FFF2-40B4-BE49-F238E27FC236}">
                    <a16:creationId xmlns:a16="http://schemas.microsoft.com/office/drawing/2014/main" id="{35411C45-FB65-43E6-A1AF-D5292941249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55;p40">
                <a:extLst>
                  <a:ext uri="{FF2B5EF4-FFF2-40B4-BE49-F238E27FC236}">
                    <a16:creationId xmlns:a16="http://schemas.microsoft.com/office/drawing/2014/main" id="{561046DF-7846-48A5-A521-430AE7199AF4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34" name="Picture 10" descr="Afbeeldingsresultaat voor arduino logo">
              <a:extLst>
                <a:ext uri="{FF2B5EF4-FFF2-40B4-BE49-F238E27FC236}">
                  <a16:creationId xmlns:a16="http://schemas.microsoft.com/office/drawing/2014/main" id="{EBC0D2A0-8F57-453B-A9EB-ADB463698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425" y="3309662"/>
              <a:ext cx="958764" cy="652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E0AC6D31-F229-417D-B549-B9FDCA1E287B}"/>
              </a:ext>
            </a:extLst>
          </p:cNvPr>
          <p:cNvGrpSpPr/>
          <p:nvPr/>
        </p:nvGrpSpPr>
        <p:grpSpPr>
          <a:xfrm>
            <a:off x="5307428" y="2055601"/>
            <a:ext cx="2355506" cy="1030029"/>
            <a:chOff x="5307428" y="2055601"/>
            <a:chExt cx="2355506" cy="1030029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D6CA0C4-8F27-46EA-84D2-F6BC28083928}"/>
                </a:ext>
              </a:extLst>
            </p:cNvPr>
            <p:cNvSpPr/>
            <p:nvPr/>
          </p:nvSpPr>
          <p:spPr>
            <a:xfrm>
              <a:off x="5307428" y="2055601"/>
              <a:ext cx="1701209" cy="1030029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rtlCol="0" anchor="ctr"/>
            <a:lstStyle/>
            <a:p>
              <a:pPr algn="ctr"/>
              <a:r>
                <a:rPr lang="nl-NL" sz="1800" dirty="0" err="1">
                  <a:latin typeface="Titillium Web" panose="00000500000000000000" pitchFamily="2" charset="0"/>
                </a:rPr>
                <a:t>Navit</a:t>
              </a:r>
              <a:endParaRPr lang="nl-NL" sz="1800" dirty="0">
                <a:latin typeface="Titillium Web" panose="00000500000000000000" pitchFamily="2" charset="0"/>
              </a:endParaRP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56D6AF88-7B25-4929-AA34-76497319D9BF}"/>
                </a:ext>
              </a:extLst>
            </p:cNvPr>
            <p:cNvSpPr/>
            <p:nvPr/>
          </p:nvSpPr>
          <p:spPr>
            <a:xfrm>
              <a:off x="7106496" y="2062055"/>
              <a:ext cx="556438" cy="1017120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700" dirty="0">
                  <a:latin typeface="Titillium Web ExtraLight" panose="00000300000000000000" pitchFamily="2" charset="0"/>
                </a:rPr>
                <a:t>               OpenStreetMaps</a:t>
              </a:r>
            </a:p>
          </p:txBody>
        </p:sp>
        <p:grpSp>
          <p:nvGrpSpPr>
            <p:cNvPr id="47" name="Google Shape;1196;p40">
              <a:extLst>
                <a:ext uri="{FF2B5EF4-FFF2-40B4-BE49-F238E27FC236}">
                  <a16:creationId xmlns:a16="http://schemas.microsoft.com/office/drawing/2014/main" id="{5CA095C1-2D7F-454B-8418-C88715BA25EE}"/>
                </a:ext>
              </a:extLst>
            </p:cNvPr>
            <p:cNvGrpSpPr/>
            <p:nvPr/>
          </p:nvGrpSpPr>
          <p:grpSpPr>
            <a:xfrm>
              <a:off x="7180635" y="2095006"/>
              <a:ext cx="389636" cy="276956"/>
              <a:chOff x="5247525" y="3007275"/>
              <a:chExt cx="517575" cy="384825"/>
            </a:xfrm>
          </p:grpSpPr>
          <p:sp>
            <p:nvSpPr>
              <p:cNvPr id="48" name="Google Shape;1197;p40">
                <a:extLst>
                  <a:ext uri="{FF2B5EF4-FFF2-40B4-BE49-F238E27FC236}">
                    <a16:creationId xmlns:a16="http://schemas.microsoft.com/office/drawing/2014/main" id="{78C68358-3850-4349-872D-E9A4046EFE6B}"/>
                  </a:ext>
                </a:extLst>
              </p:cNvPr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avLst/>
                <a:gdLst/>
                <a:ahLst/>
                <a:cxnLst/>
                <a:rect l="l" t="t" r="r" b="b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98;p40">
                <a:extLst>
                  <a:ext uri="{FF2B5EF4-FFF2-40B4-BE49-F238E27FC236}">
                    <a16:creationId xmlns:a16="http://schemas.microsoft.com/office/drawing/2014/main" id="{513F5FC2-42F4-4C23-B06C-E5C9E81AC0AD}"/>
                  </a:ext>
                </a:extLst>
              </p:cNvPr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36" name="Picture 12" descr="Default Logo Light">
              <a:extLst>
                <a:ext uri="{FF2B5EF4-FFF2-40B4-BE49-F238E27FC236}">
                  <a16:creationId xmlns:a16="http://schemas.microsoft.com/office/drawing/2014/main" id="{7982446C-7957-4AD8-8413-B89EBE49E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433" b="16768"/>
            <a:stretch/>
          </p:blipFill>
          <p:spPr bwMode="auto">
            <a:xfrm>
              <a:off x="5822605" y="2158279"/>
              <a:ext cx="636275" cy="47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6" name="Rechthoek 805">
            <a:extLst>
              <a:ext uri="{FF2B5EF4-FFF2-40B4-BE49-F238E27FC236}">
                <a16:creationId xmlns:a16="http://schemas.microsoft.com/office/drawing/2014/main" id="{A2840D1B-CA81-4962-81C3-468182445E00}"/>
              </a:ext>
            </a:extLst>
          </p:cNvPr>
          <p:cNvSpPr/>
          <p:nvPr/>
        </p:nvSpPr>
        <p:spPr>
          <a:xfrm>
            <a:off x="992870" y="512687"/>
            <a:ext cx="3927583" cy="27376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7" name="Tekstvak 806">
            <a:extLst>
              <a:ext uri="{FF2B5EF4-FFF2-40B4-BE49-F238E27FC236}">
                <a16:creationId xmlns:a16="http://schemas.microsoft.com/office/drawing/2014/main" id="{9B492FA7-872C-4182-ADCA-82947E809CB4}"/>
              </a:ext>
            </a:extLst>
          </p:cNvPr>
          <p:cNvSpPr txBox="1"/>
          <p:nvPr/>
        </p:nvSpPr>
        <p:spPr>
          <a:xfrm>
            <a:off x="869340" y="250693"/>
            <a:ext cx="245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Titillium Web SemiBold" panose="00000700000000000000" pitchFamily="2" charset="0"/>
              </a:rPr>
              <a:t>DETECTION</a:t>
            </a:r>
            <a:r>
              <a:rPr lang="nl-NL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SYSTEMS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38871EA6-1BA3-4468-BFB9-26696266B8F4}"/>
              </a:ext>
            </a:extLst>
          </p:cNvPr>
          <p:cNvSpPr/>
          <p:nvPr/>
        </p:nvSpPr>
        <p:spPr>
          <a:xfrm>
            <a:off x="5124013" y="512687"/>
            <a:ext cx="2691999" cy="36218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36F7282B-23F1-4523-9D38-584409471709}"/>
              </a:ext>
            </a:extLst>
          </p:cNvPr>
          <p:cNvSpPr txBox="1"/>
          <p:nvPr/>
        </p:nvSpPr>
        <p:spPr>
          <a:xfrm>
            <a:off x="5015477" y="250369"/>
            <a:ext cx="245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Titillium Web SemiBold" panose="00000700000000000000" pitchFamily="2" charset="0"/>
              </a:rPr>
              <a:t>NAVIGATION</a:t>
            </a:r>
            <a:r>
              <a:rPr lang="nl-NL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SYSTEMS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3DE9F262-32A7-4F80-91B9-B704D4DBBEC3}"/>
              </a:ext>
            </a:extLst>
          </p:cNvPr>
          <p:cNvSpPr/>
          <p:nvPr/>
        </p:nvSpPr>
        <p:spPr>
          <a:xfrm>
            <a:off x="4183280" y="511439"/>
            <a:ext cx="2131627" cy="2737649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BB35A674-8BF4-438A-803E-6AF1652CA728}"/>
              </a:ext>
            </a:extLst>
          </p:cNvPr>
          <p:cNvSpPr txBox="1"/>
          <p:nvPr/>
        </p:nvSpPr>
        <p:spPr>
          <a:xfrm>
            <a:off x="4092883" y="257319"/>
            <a:ext cx="245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Titillium Web SemiBold" panose="00000700000000000000" pitchFamily="2" charset="0"/>
              </a:rPr>
              <a:t>RECOGNITION</a:t>
            </a:r>
            <a:r>
              <a:rPr lang="nl-NL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SYSTEMS</a:t>
            </a:r>
          </a:p>
        </p:txBody>
      </p:sp>
      <p:grpSp>
        <p:nvGrpSpPr>
          <p:cNvPr id="810" name="Groep 809">
            <a:extLst>
              <a:ext uri="{FF2B5EF4-FFF2-40B4-BE49-F238E27FC236}">
                <a16:creationId xmlns:a16="http://schemas.microsoft.com/office/drawing/2014/main" id="{DC873166-5EE8-4907-B009-A18B04FE3129}"/>
              </a:ext>
            </a:extLst>
          </p:cNvPr>
          <p:cNvGrpSpPr/>
          <p:nvPr/>
        </p:nvGrpSpPr>
        <p:grpSpPr>
          <a:xfrm>
            <a:off x="4422279" y="2067488"/>
            <a:ext cx="1708570" cy="1018142"/>
            <a:chOff x="4422279" y="2067488"/>
            <a:chExt cx="1708570" cy="1018142"/>
          </a:xfrm>
        </p:grpSpPr>
        <p:sp>
          <p:nvSpPr>
            <p:cNvPr id="808" name="Rechthoek 807">
              <a:extLst>
                <a:ext uri="{FF2B5EF4-FFF2-40B4-BE49-F238E27FC236}">
                  <a16:creationId xmlns:a16="http://schemas.microsoft.com/office/drawing/2014/main" id="{0336BEEC-7B70-4561-AC51-4ACAD66D6265}"/>
                </a:ext>
              </a:extLst>
            </p:cNvPr>
            <p:cNvSpPr/>
            <p:nvPr/>
          </p:nvSpPr>
          <p:spPr>
            <a:xfrm>
              <a:off x="4422279" y="2067488"/>
              <a:ext cx="1708570" cy="1018142"/>
            </a:xfrm>
            <a:prstGeom prst="rect">
              <a:avLst/>
            </a:prstGeom>
            <a:solidFill>
              <a:srgbClr val="56688C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nl-NL" sz="1800" dirty="0" err="1">
                  <a:latin typeface="Titillium Web" panose="00000500000000000000" pitchFamily="2" charset="0"/>
                </a:rPr>
                <a:t>TensorFlow</a:t>
              </a:r>
              <a:endParaRPr lang="nl-NL" sz="1800" dirty="0">
                <a:latin typeface="Titillium Web" panose="00000500000000000000" pitchFamily="2" charset="0"/>
              </a:endParaRPr>
            </a:p>
          </p:txBody>
        </p:sp>
        <p:pic>
          <p:nvPicPr>
            <p:cNvPr id="1040" name="Picture 16" descr="Afbeeldingsresultaat voor Tensorflow logo">
              <a:extLst>
                <a:ext uri="{FF2B5EF4-FFF2-40B4-BE49-F238E27FC236}">
                  <a16:creationId xmlns:a16="http://schemas.microsoft.com/office/drawing/2014/main" id="{80B1DF32-36AD-4D5B-BFA5-29B61EA67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042" y="2158279"/>
              <a:ext cx="447877" cy="47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9" name="Groep 818">
            <a:extLst>
              <a:ext uri="{FF2B5EF4-FFF2-40B4-BE49-F238E27FC236}">
                <a16:creationId xmlns:a16="http://schemas.microsoft.com/office/drawing/2014/main" id="{47D09E3E-4DDC-4525-8C51-53D238E9251E}"/>
              </a:ext>
            </a:extLst>
          </p:cNvPr>
          <p:cNvGrpSpPr/>
          <p:nvPr/>
        </p:nvGrpSpPr>
        <p:grpSpPr>
          <a:xfrm>
            <a:off x="6399189" y="519599"/>
            <a:ext cx="2744786" cy="2559576"/>
            <a:chOff x="6399189" y="519599"/>
            <a:chExt cx="2744786" cy="2559576"/>
          </a:xfrm>
        </p:grpSpPr>
        <p:cxnSp>
          <p:nvCxnSpPr>
            <p:cNvPr id="813" name="Rechte verbindingslijn 812">
              <a:extLst>
                <a:ext uri="{FF2B5EF4-FFF2-40B4-BE49-F238E27FC236}">
                  <a16:creationId xmlns:a16="http://schemas.microsoft.com/office/drawing/2014/main" id="{AE2BC797-0636-4156-8816-BC540A63EACE}"/>
                </a:ext>
              </a:extLst>
            </p:cNvPr>
            <p:cNvCxnSpPr>
              <a:cxnSpLocks/>
            </p:cNvCxnSpPr>
            <p:nvPr/>
          </p:nvCxnSpPr>
          <p:spPr>
            <a:xfrm>
              <a:off x="6399189" y="535925"/>
              <a:ext cx="274478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AAC1347E-E826-4134-982D-DBE12507F5B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59" y="519599"/>
              <a:ext cx="0" cy="25595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A36E7663-A4C1-4B20-BFED-60DBD4D85EB5}"/>
                </a:ext>
              </a:extLst>
            </p:cNvPr>
            <p:cNvCxnSpPr>
              <a:cxnSpLocks/>
            </p:cNvCxnSpPr>
            <p:nvPr/>
          </p:nvCxnSpPr>
          <p:spPr>
            <a:xfrm>
              <a:off x="6399189" y="519599"/>
              <a:ext cx="0" cy="25595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BE493D99-2E5D-45EF-A761-E994B72B0FE6}"/>
              </a:ext>
            </a:extLst>
          </p:cNvPr>
          <p:cNvGrpSpPr/>
          <p:nvPr/>
        </p:nvGrpSpPr>
        <p:grpSpPr>
          <a:xfrm rot="10800000">
            <a:off x="6374410" y="2371961"/>
            <a:ext cx="2744786" cy="1778903"/>
            <a:chOff x="6399189" y="519599"/>
            <a:chExt cx="2744786" cy="2559576"/>
          </a:xfrm>
        </p:grpSpPr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48543D24-2E6C-4756-AC6D-43748C652609}"/>
                </a:ext>
              </a:extLst>
            </p:cNvPr>
            <p:cNvCxnSpPr>
              <a:cxnSpLocks/>
            </p:cNvCxnSpPr>
            <p:nvPr/>
          </p:nvCxnSpPr>
          <p:spPr>
            <a:xfrm>
              <a:off x="6399189" y="535925"/>
              <a:ext cx="274478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72426C4F-01E9-48C2-B039-EAEC7F02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59" y="519599"/>
              <a:ext cx="0" cy="25595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2A0F9E3F-BF71-406F-84AB-6936A3C6B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99189" y="519599"/>
              <a:ext cx="0" cy="25595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" name="Tekstvak 819">
            <a:extLst>
              <a:ext uri="{FF2B5EF4-FFF2-40B4-BE49-F238E27FC236}">
                <a16:creationId xmlns:a16="http://schemas.microsoft.com/office/drawing/2014/main" id="{A3B3728E-6158-4B97-960C-C2FE7440EBFE}"/>
              </a:ext>
            </a:extLst>
          </p:cNvPr>
          <p:cNvSpPr txBox="1"/>
          <p:nvPr/>
        </p:nvSpPr>
        <p:spPr>
          <a:xfrm>
            <a:off x="3824694" y="4323501"/>
            <a:ext cx="151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  <a:latin typeface="Titillium Web SemiBold" panose="00000700000000000000" pitchFamily="2" charset="0"/>
              </a:rPr>
              <a:t>CUSTOM</a:t>
            </a:r>
          </a:p>
          <a:p>
            <a:pPr algn="ctr"/>
            <a:r>
              <a:rPr lang="nl-NL" sz="1200" dirty="0">
                <a:solidFill>
                  <a:schemeClr val="bg1"/>
                </a:solidFill>
                <a:latin typeface="Titillium Web SemiBold" panose="00000700000000000000" pitchFamily="2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54555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23457E-7 L 0.1559 -1.23457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35802E-6 L 0.15434 -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15243 -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20988E-6 L -0.10451 -3.20988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10573 -7.40741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14253 -7.40741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0.09305 -3.703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09774 -7.40741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14514 -3.7037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0988E-6 L 0.14253 0.0040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1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6.17284E-7 L 1.38889E-6 -0.1728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0" animBg="1"/>
      <p:bldP spid="806" grpId="1" animBg="1"/>
      <p:bldP spid="807" grpId="0"/>
      <p:bldP spid="807" grpId="1"/>
      <p:bldP spid="148" grpId="0" animBg="1"/>
      <p:bldP spid="148" grpId="1" animBg="1"/>
      <p:bldP spid="148" grpId="2" animBg="1"/>
      <p:bldP spid="149" grpId="0"/>
      <p:bldP spid="149" grpId="1"/>
      <p:bldP spid="150" grpId="0" animBg="1"/>
      <p:bldP spid="151" grpId="0"/>
      <p:bldP spid="8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8B4CFCE-1603-4AD9-BDDD-48DD8AA54C67}"/>
              </a:ext>
            </a:extLst>
          </p:cNvPr>
          <p:cNvGrpSpPr/>
          <p:nvPr/>
        </p:nvGrpSpPr>
        <p:grpSpPr>
          <a:xfrm>
            <a:off x="715565" y="5309239"/>
            <a:ext cx="2235742" cy="2737649"/>
            <a:chOff x="715565" y="3523982"/>
            <a:chExt cx="2235742" cy="2737649"/>
          </a:xfrm>
        </p:grpSpPr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0A82349F-EF89-48D8-B1C6-9A87C6B1C170}"/>
                </a:ext>
              </a:extLst>
            </p:cNvPr>
            <p:cNvGrpSpPr/>
            <p:nvPr/>
          </p:nvGrpSpPr>
          <p:grpSpPr>
            <a:xfrm>
              <a:off x="978147" y="3851977"/>
              <a:ext cx="1701209" cy="1030029"/>
              <a:chOff x="1247552" y="724121"/>
              <a:chExt cx="1701209" cy="1030029"/>
            </a:xfrm>
          </p:grpSpPr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2A31923-EB02-4C83-B9C0-A011A7F76ACE}"/>
                  </a:ext>
                </a:extLst>
              </p:cNvPr>
              <p:cNvSpPr/>
              <p:nvPr/>
            </p:nvSpPr>
            <p:spPr>
              <a:xfrm>
                <a:off x="1247552" y="724121"/>
                <a:ext cx="1701209" cy="1030029"/>
              </a:xfrm>
              <a:prstGeom prst="rect">
                <a:avLst/>
              </a:prstGeom>
              <a:solidFill>
                <a:srgbClr val="56688C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rtlCol="0" anchor="ctr"/>
              <a:lstStyle/>
              <a:p>
                <a:pPr algn="ctr"/>
                <a:r>
                  <a:rPr lang="nl-NL" sz="1800" dirty="0">
                    <a:latin typeface="Titillium Web" panose="00000500000000000000" pitchFamily="2" charset="0"/>
                  </a:rPr>
                  <a:t>Lane </a:t>
                </a:r>
                <a:r>
                  <a:rPr lang="nl-NL" sz="1800" dirty="0" err="1">
                    <a:latin typeface="Titillium Web" panose="00000500000000000000" pitchFamily="2" charset="0"/>
                  </a:rPr>
                  <a:t>detection</a:t>
                </a:r>
                <a:endParaRPr lang="nl-NL" sz="1800" dirty="0">
                  <a:latin typeface="Titillium Web" panose="00000500000000000000" pitchFamily="2" charset="0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3AC4DD02-1182-430E-BE4F-43DB9F8F7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755" y="796102"/>
                <a:ext cx="554673" cy="554673"/>
              </a:xfrm>
              <a:prstGeom prst="rect">
                <a:avLst/>
              </a:prstGeom>
            </p:spPr>
          </p:pic>
        </p:grpSp>
        <p:sp>
          <p:nvSpPr>
            <p:cNvPr id="806" name="Rechthoek 805">
              <a:extLst>
                <a:ext uri="{FF2B5EF4-FFF2-40B4-BE49-F238E27FC236}">
                  <a16:creationId xmlns:a16="http://schemas.microsoft.com/office/drawing/2014/main" id="{A2840D1B-CA81-4962-81C3-468182445E00}"/>
                </a:ext>
              </a:extLst>
            </p:cNvPr>
            <p:cNvSpPr/>
            <p:nvPr/>
          </p:nvSpPr>
          <p:spPr>
            <a:xfrm>
              <a:off x="715565" y="3523982"/>
              <a:ext cx="2235742" cy="273764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7" name="Tekstvak 806">
              <a:extLst>
                <a:ext uri="{FF2B5EF4-FFF2-40B4-BE49-F238E27FC236}">
                  <a16:creationId xmlns:a16="http://schemas.microsoft.com/office/drawing/2014/main" id="{9B492FA7-872C-4182-ADCA-82947E809CB4}"/>
                </a:ext>
              </a:extLst>
            </p:cNvPr>
            <p:cNvSpPr txBox="1"/>
            <p:nvPr/>
          </p:nvSpPr>
          <p:spPr>
            <a:xfrm>
              <a:off x="715565" y="3575522"/>
              <a:ext cx="2235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Titillium Web SemiBold" panose="00000700000000000000" pitchFamily="2" charset="0"/>
                </a:rPr>
                <a:t>DETECTION</a:t>
              </a:r>
              <a:r>
                <a:rPr lang="nl-NL" dirty="0">
                  <a:solidFill>
                    <a:schemeClr val="bg1"/>
                  </a:solidFill>
                  <a:latin typeface="Titillium Web ExtraLight" panose="00000300000000000000" pitchFamily="2" charset="0"/>
                </a:rPr>
                <a:t>SYSTEMS</a:t>
              </a: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A5579326-55EE-4FC0-9D45-A4789779BCD4}"/>
              </a:ext>
            </a:extLst>
          </p:cNvPr>
          <p:cNvGrpSpPr/>
          <p:nvPr/>
        </p:nvGrpSpPr>
        <p:grpSpPr>
          <a:xfrm>
            <a:off x="6212010" y="5309239"/>
            <a:ext cx="2131627" cy="2737649"/>
            <a:chOff x="6212010" y="3523982"/>
            <a:chExt cx="2131627" cy="2737649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04DC2F0-B0EC-45DD-A36F-32F85BB88E8C}"/>
                </a:ext>
              </a:extLst>
            </p:cNvPr>
            <p:cNvGrpSpPr/>
            <p:nvPr/>
          </p:nvGrpSpPr>
          <p:grpSpPr>
            <a:xfrm>
              <a:off x="6456983" y="3851977"/>
              <a:ext cx="1701209" cy="1030029"/>
              <a:chOff x="5307428" y="724119"/>
              <a:chExt cx="1701209" cy="1030029"/>
            </a:xfrm>
          </p:grpSpPr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F04B5160-BA99-491E-BFC8-8914D49A1677}"/>
                  </a:ext>
                </a:extLst>
              </p:cNvPr>
              <p:cNvSpPr/>
              <p:nvPr/>
            </p:nvSpPr>
            <p:spPr>
              <a:xfrm>
                <a:off x="5307428" y="724119"/>
                <a:ext cx="1701209" cy="1030029"/>
              </a:xfrm>
              <a:prstGeom prst="rect">
                <a:avLst/>
              </a:prstGeom>
              <a:solidFill>
                <a:srgbClr val="56688C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04000" bIns="36000" rtlCol="0" anchor="ctr"/>
              <a:lstStyle/>
              <a:p>
                <a:pPr algn="ctr"/>
                <a:r>
                  <a:rPr lang="nl-NL" sz="1800" dirty="0" err="1">
                    <a:latin typeface="Titillium Web" panose="00000500000000000000" pitchFamily="2" charset="0"/>
                  </a:rPr>
                  <a:t>Nav</a:t>
                </a:r>
                <a:r>
                  <a:rPr lang="nl-NL" sz="1800" dirty="0">
                    <a:latin typeface="Titillium Web" panose="00000500000000000000" pitchFamily="2" charset="0"/>
                  </a:rPr>
                  <a:t> </a:t>
                </a:r>
                <a:r>
                  <a:rPr lang="nl-NL" sz="1800" dirty="0" err="1">
                    <a:latin typeface="Titillium Web" panose="00000500000000000000" pitchFamily="2" charset="0"/>
                  </a:rPr>
                  <a:t>overlay</a:t>
                </a:r>
                <a:endParaRPr lang="nl-NL" sz="1800" dirty="0">
                  <a:latin typeface="Titillium Web" panose="00000500000000000000" pitchFamily="2" charset="0"/>
                </a:endParaRPr>
              </a:p>
            </p:txBody>
          </p:sp>
          <p:grpSp>
            <p:nvGrpSpPr>
              <p:cNvPr id="59" name="Google Shape;1322;p40">
                <a:extLst>
                  <a:ext uri="{FF2B5EF4-FFF2-40B4-BE49-F238E27FC236}">
                    <a16:creationId xmlns:a16="http://schemas.microsoft.com/office/drawing/2014/main" id="{DD6F5F6C-4C13-48FD-BA98-4B38C4A45332}"/>
                  </a:ext>
                </a:extLst>
              </p:cNvPr>
              <p:cNvGrpSpPr/>
              <p:nvPr/>
            </p:nvGrpSpPr>
            <p:grpSpPr>
              <a:xfrm>
                <a:off x="5915852" y="888829"/>
                <a:ext cx="484360" cy="431968"/>
                <a:chOff x="3927500" y="301425"/>
                <a:chExt cx="461550" cy="411625"/>
              </a:xfrm>
            </p:grpSpPr>
            <p:sp>
              <p:nvSpPr>
                <p:cNvPr id="60" name="Google Shape;1323;p40">
                  <a:extLst>
                    <a:ext uri="{FF2B5EF4-FFF2-40B4-BE49-F238E27FC236}">
                      <a16:creationId xmlns:a16="http://schemas.microsoft.com/office/drawing/2014/main" id="{87AB06C4-C890-4AA0-BF1B-7957C1C228D3}"/>
                    </a:ext>
                  </a:extLst>
                </p:cNvPr>
                <p:cNvSpPr/>
                <p:nvPr/>
              </p:nvSpPr>
              <p:spPr>
                <a:xfrm>
                  <a:off x="4080925" y="302050"/>
                  <a:ext cx="154075" cy="4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3" h="16440" fill="none" extrusionOk="0">
                      <a:moveTo>
                        <a:pt x="6162" y="3118"/>
                      </a:moveTo>
                      <a:lnTo>
                        <a:pt x="0" y="0"/>
                      </a:lnTo>
                      <a:lnTo>
                        <a:pt x="0" y="13322"/>
                      </a:lnTo>
                      <a:lnTo>
                        <a:pt x="6162" y="16440"/>
                      </a:lnTo>
                      <a:lnTo>
                        <a:pt x="6162" y="311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324;p40">
                  <a:extLst>
                    <a:ext uri="{FF2B5EF4-FFF2-40B4-BE49-F238E27FC236}">
                      <a16:creationId xmlns:a16="http://schemas.microsoft.com/office/drawing/2014/main" id="{85A6A75F-2D96-47F2-9AD3-78075D192EBB}"/>
                    </a:ext>
                  </a:extLst>
                </p:cNvPr>
                <p:cNvSpPr/>
                <p:nvPr/>
              </p:nvSpPr>
              <p:spPr>
                <a:xfrm>
                  <a:off x="3927500" y="301425"/>
                  <a:ext cx="153450" cy="4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16246" fill="none" extrusionOk="0">
                      <a:moveTo>
                        <a:pt x="6137" y="1"/>
                      </a:moveTo>
                      <a:lnTo>
                        <a:pt x="536" y="2850"/>
                      </a:lnTo>
                      <a:lnTo>
                        <a:pt x="536" y="2850"/>
                      </a:lnTo>
                      <a:lnTo>
                        <a:pt x="414" y="2899"/>
                      </a:lnTo>
                      <a:lnTo>
                        <a:pt x="317" y="2997"/>
                      </a:lnTo>
                      <a:lnTo>
                        <a:pt x="219" y="3094"/>
                      </a:lnTo>
                      <a:lnTo>
                        <a:pt x="146" y="3216"/>
                      </a:lnTo>
                      <a:lnTo>
                        <a:pt x="73" y="3313"/>
                      </a:lnTo>
                      <a:lnTo>
                        <a:pt x="24" y="3435"/>
                      </a:lnTo>
                      <a:lnTo>
                        <a:pt x="0" y="3557"/>
                      </a:lnTo>
                      <a:lnTo>
                        <a:pt x="0" y="3679"/>
                      </a:lnTo>
                      <a:lnTo>
                        <a:pt x="0" y="15880"/>
                      </a:lnTo>
                      <a:lnTo>
                        <a:pt x="0" y="15880"/>
                      </a:lnTo>
                      <a:lnTo>
                        <a:pt x="0" y="16002"/>
                      </a:lnTo>
                      <a:lnTo>
                        <a:pt x="49" y="16075"/>
                      </a:lnTo>
                      <a:lnTo>
                        <a:pt x="97" y="16148"/>
                      </a:lnTo>
                      <a:lnTo>
                        <a:pt x="170" y="16197"/>
                      </a:lnTo>
                      <a:lnTo>
                        <a:pt x="244" y="16221"/>
                      </a:lnTo>
                      <a:lnTo>
                        <a:pt x="341" y="16246"/>
                      </a:lnTo>
                      <a:lnTo>
                        <a:pt x="463" y="16221"/>
                      </a:lnTo>
                      <a:lnTo>
                        <a:pt x="560" y="16173"/>
                      </a:lnTo>
                      <a:lnTo>
                        <a:pt x="6137" y="13323"/>
                      </a:lnTo>
                      <a:lnTo>
                        <a:pt x="613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325;p40">
                  <a:extLst>
                    <a:ext uri="{FF2B5EF4-FFF2-40B4-BE49-F238E27FC236}">
                      <a16:creationId xmlns:a16="http://schemas.microsoft.com/office/drawing/2014/main" id="{C675D9FC-6E9C-4DA9-8A43-66114DBB71D0}"/>
                    </a:ext>
                  </a:extLst>
                </p:cNvPr>
                <p:cNvSpPr/>
                <p:nvPr/>
              </p:nvSpPr>
              <p:spPr>
                <a:xfrm>
                  <a:off x="4234975" y="306925"/>
                  <a:ext cx="154075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3" h="16221" fill="none" extrusionOk="0">
                      <a:moveTo>
                        <a:pt x="5578" y="49"/>
                      </a:moveTo>
                      <a:lnTo>
                        <a:pt x="0" y="2898"/>
                      </a:lnTo>
                      <a:lnTo>
                        <a:pt x="0" y="16221"/>
                      </a:lnTo>
                      <a:lnTo>
                        <a:pt x="5626" y="13371"/>
                      </a:lnTo>
                      <a:lnTo>
                        <a:pt x="5626" y="13371"/>
                      </a:lnTo>
                      <a:lnTo>
                        <a:pt x="5724" y="13322"/>
                      </a:lnTo>
                      <a:lnTo>
                        <a:pt x="5845" y="13225"/>
                      </a:lnTo>
                      <a:lnTo>
                        <a:pt x="5918" y="13127"/>
                      </a:lnTo>
                      <a:lnTo>
                        <a:pt x="6016" y="13030"/>
                      </a:lnTo>
                      <a:lnTo>
                        <a:pt x="6065" y="12908"/>
                      </a:lnTo>
                      <a:lnTo>
                        <a:pt x="6113" y="12786"/>
                      </a:lnTo>
                      <a:lnTo>
                        <a:pt x="6138" y="12665"/>
                      </a:lnTo>
                      <a:lnTo>
                        <a:pt x="6162" y="12543"/>
                      </a:lnTo>
                      <a:lnTo>
                        <a:pt x="6162" y="341"/>
                      </a:lnTo>
                      <a:lnTo>
                        <a:pt x="6162" y="341"/>
                      </a:lnTo>
                      <a:lnTo>
                        <a:pt x="6138" y="219"/>
                      </a:lnTo>
                      <a:lnTo>
                        <a:pt x="6113" y="146"/>
                      </a:lnTo>
                      <a:lnTo>
                        <a:pt x="6065" y="73"/>
                      </a:lnTo>
                      <a:lnTo>
                        <a:pt x="5992" y="24"/>
                      </a:lnTo>
                      <a:lnTo>
                        <a:pt x="5894" y="0"/>
                      </a:lnTo>
                      <a:lnTo>
                        <a:pt x="5797" y="0"/>
                      </a:lnTo>
                      <a:lnTo>
                        <a:pt x="5699" y="0"/>
                      </a:lnTo>
                      <a:lnTo>
                        <a:pt x="5578" y="49"/>
                      </a:lnTo>
                      <a:lnTo>
                        <a:pt x="5578" y="4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326;p40">
                  <a:extLst>
                    <a:ext uri="{FF2B5EF4-FFF2-40B4-BE49-F238E27FC236}">
                      <a16:creationId xmlns:a16="http://schemas.microsoft.com/office/drawing/2014/main" id="{401548C0-1C9D-42DB-ABFC-AB1384587C55}"/>
                    </a:ext>
                  </a:extLst>
                </p:cNvPr>
                <p:cNvSpPr/>
                <p:nvPr/>
              </p:nvSpPr>
              <p:spPr>
                <a:xfrm>
                  <a:off x="4295850" y="442075"/>
                  <a:ext cx="4630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2" h="1049" fill="none" extrusionOk="0">
                      <a:moveTo>
                        <a:pt x="1" y="1"/>
                      </a:moveTo>
                      <a:lnTo>
                        <a:pt x="1852" y="1048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327;p40">
                  <a:extLst>
                    <a:ext uri="{FF2B5EF4-FFF2-40B4-BE49-F238E27FC236}">
                      <a16:creationId xmlns:a16="http://schemas.microsoft.com/office/drawing/2014/main" id="{7A5CDEAE-E678-487E-BD18-375408FF7F5B}"/>
                    </a:ext>
                  </a:extLst>
                </p:cNvPr>
                <p:cNvSpPr/>
                <p:nvPr/>
              </p:nvSpPr>
              <p:spPr>
                <a:xfrm>
                  <a:off x="4296475" y="415900"/>
                  <a:ext cx="45075" cy="7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3143" fill="none" extrusionOk="0">
                      <a:moveTo>
                        <a:pt x="1802" y="1"/>
                      </a:moveTo>
                      <a:lnTo>
                        <a:pt x="0" y="3142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328;p40">
                  <a:extLst>
                    <a:ext uri="{FF2B5EF4-FFF2-40B4-BE49-F238E27FC236}">
                      <a16:creationId xmlns:a16="http://schemas.microsoft.com/office/drawing/2014/main" id="{529AE33E-135E-40F7-B281-53BE5D39EBCA}"/>
                    </a:ext>
                  </a:extLst>
                </p:cNvPr>
                <p:cNvSpPr/>
                <p:nvPr/>
              </p:nvSpPr>
              <p:spPr>
                <a:xfrm>
                  <a:off x="3968275" y="590050"/>
                  <a:ext cx="25" cy="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44" fill="none" extrusionOk="0">
                      <a:moveTo>
                        <a:pt x="1" y="244"/>
                      </a:moveTo>
                      <a:lnTo>
                        <a:pt x="1" y="244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329;p40">
                  <a:extLst>
                    <a:ext uri="{FF2B5EF4-FFF2-40B4-BE49-F238E27FC236}">
                      <a16:creationId xmlns:a16="http://schemas.microsoft.com/office/drawing/2014/main" id="{CA00465F-337A-4DB7-B135-D16C9B85685E}"/>
                    </a:ext>
                  </a:extLst>
                </p:cNvPr>
                <p:cNvSpPr/>
                <p:nvPr/>
              </p:nvSpPr>
              <p:spPr>
                <a:xfrm>
                  <a:off x="3970725" y="558375"/>
                  <a:ext cx="1850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488" fill="none" extrusionOk="0">
                      <a:moveTo>
                        <a:pt x="0" y="488"/>
                      </a:moveTo>
                      <a:lnTo>
                        <a:pt x="7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330;p40">
                  <a:extLst>
                    <a:ext uri="{FF2B5EF4-FFF2-40B4-BE49-F238E27FC236}">
                      <a16:creationId xmlns:a16="http://schemas.microsoft.com/office/drawing/2014/main" id="{CC1D774E-207A-449F-87C1-2CA424B8486E}"/>
                    </a:ext>
                  </a:extLst>
                </p:cNvPr>
                <p:cNvSpPr/>
                <p:nvPr/>
              </p:nvSpPr>
              <p:spPr>
                <a:xfrm>
                  <a:off x="3976200" y="527325"/>
                  <a:ext cx="367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488" fill="none" extrusionOk="0">
                      <a:moveTo>
                        <a:pt x="0" y="488"/>
                      </a:moveTo>
                      <a:lnTo>
                        <a:pt x="98" y="147"/>
                      </a:lnTo>
                      <a:lnTo>
                        <a:pt x="14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331;p40">
                  <a:extLst>
                    <a:ext uri="{FF2B5EF4-FFF2-40B4-BE49-F238E27FC236}">
                      <a16:creationId xmlns:a16="http://schemas.microsoft.com/office/drawing/2014/main" id="{C7C25C53-44FE-4AE7-9ADB-6B79751A2C13}"/>
                    </a:ext>
                  </a:extLst>
                </p:cNvPr>
                <p:cNvSpPr/>
                <p:nvPr/>
              </p:nvSpPr>
              <p:spPr>
                <a:xfrm>
                  <a:off x="3985950" y="498100"/>
                  <a:ext cx="4875" cy="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439" fill="none" extrusionOk="0">
                      <a:moveTo>
                        <a:pt x="0" y="439"/>
                      </a:moveTo>
                      <a:lnTo>
                        <a:pt x="195" y="25"/>
                      </a:lnTo>
                      <a:lnTo>
                        <a:pt x="19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332;p40">
                  <a:extLst>
                    <a:ext uri="{FF2B5EF4-FFF2-40B4-BE49-F238E27FC236}">
                      <a16:creationId xmlns:a16="http://schemas.microsoft.com/office/drawing/2014/main" id="{3ACB9C2F-E4F0-4BF6-9EF4-C9758F37004A}"/>
                    </a:ext>
                  </a:extLst>
                </p:cNvPr>
                <p:cNvSpPr/>
                <p:nvPr/>
              </p:nvSpPr>
              <p:spPr>
                <a:xfrm>
                  <a:off x="4000550" y="471300"/>
                  <a:ext cx="7325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391" fill="none" extrusionOk="0">
                      <a:moveTo>
                        <a:pt x="1" y="391"/>
                      </a:moveTo>
                      <a:lnTo>
                        <a:pt x="74" y="269"/>
                      </a:lnTo>
                      <a:lnTo>
                        <a:pt x="29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333;p40">
                  <a:extLst>
                    <a:ext uri="{FF2B5EF4-FFF2-40B4-BE49-F238E27FC236}">
                      <a16:creationId xmlns:a16="http://schemas.microsoft.com/office/drawing/2014/main" id="{AF8E4C32-42F1-426E-81D6-52E87C12ABE5}"/>
                    </a:ext>
                  </a:extLst>
                </p:cNvPr>
                <p:cNvSpPr/>
                <p:nvPr/>
              </p:nvSpPr>
              <p:spPr>
                <a:xfrm>
                  <a:off x="4021250" y="450600"/>
                  <a:ext cx="10375" cy="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269" fill="none" extrusionOk="0">
                      <a:moveTo>
                        <a:pt x="1" y="269"/>
                      </a:moveTo>
                      <a:lnTo>
                        <a:pt x="25" y="244"/>
                      </a:lnTo>
                      <a:lnTo>
                        <a:pt x="220" y="123"/>
                      </a:lnTo>
                      <a:lnTo>
                        <a:pt x="41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334;p40">
                  <a:extLst>
                    <a:ext uri="{FF2B5EF4-FFF2-40B4-BE49-F238E27FC236}">
                      <a16:creationId xmlns:a16="http://schemas.microsoft.com/office/drawing/2014/main" id="{D7001DF8-702C-4BFD-AC34-093CF4D1686D}"/>
                    </a:ext>
                  </a:extLst>
                </p:cNvPr>
                <p:cNvSpPr/>
                <p:nvPr/>
              </p:nvSpPr>
              <p:spPr>
                <a:xfrm>
                  <a:off x="4049250" y="440250"/>
                  <a:ext cx="11600" cy="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9" fill="none" extrusionOk="0">
                      <a:moveTo>
                        <a:pt x="1" y="98"/>
                      </a:moveTo>
                      <a:lnTo>
                        <a:pt x="220" y="50"/>
                      </a:lnTo>
                      <a:lnTo>
                        <a:pt x="464" y="1"/>
                      </a:lnTo>
                      <a:lnTo>
                        <a:pt x="464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335;p40">
                  <a:extLst>
                    <a:ext uri="{FF2B5EF4-FFF2-40B4-BE49-F238E27FC236}">
                      <a16:creationId xmlns:a16="http://schemas.microsoft.com/office/drawing/2014/main" id="{8461315A-EBCE-4D97-8F68-1A5E678B64D5}"/>
                    </a:ext>
                  </a:extLst>
                </p:cNvPr>
                <p:cNvSpPr/>
                <p:nvPr/>
              </p:nvSpPr>
              <p:spPr>
                <a:xfrm>
                  <a:off x="4080325" y="439650"/>
                  <a:ext cx="1220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74" fill="none" extrusionOk="0">
                      <a:moveTo>
                        <a:pt x="0" y="0"/>
                      </a:moveTo>
                      <a:lnTo>
                        <a:pt x="146" y="0"/>
                      </a:lnTo>
                      <a:lnTo>
                        <a:pt x="463" y="74"/>
                      </a:lnTo>
                      <a:lnTo>
                        <a:pt x="487" y="74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336;p40">
                  <a:extLst>
                    <a:ext uri="{FF2B5EF4-FFF2-40B4-BE49-F238E27FC236}">
                      <a16:creationId xmlns:a16="http://schemas.microsoft.com/office/drawing/2014/main" id="{B25D2390-752E-45A6-9C52-4451A4529D75}"/>
                    </a:ext>
                  </a:extLst>
                </p:cNvPr>
                <p:cNvSpPr/>
                <p:nvPr/>
              </p:nvSpPr>
              <p:spPr>
                <a:xfrm>
                  <a:off x="4110150" y="450000"/>
                  <a:ext cx="9150" cy="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18" fill="none" extrusionOk="0">
                      <a:moveTo>
                        <a:pt x="0" y="1"/>
                      </a:moveTo>
                      <a:lnTo>
                        <a:pt x="98" y="74"/>
                      </a:lnTo>
                      <a:lnTo>
                        <a:pt x="317" y="268"/>
                      </a:lnTo>
                      <a:lnTo>
                        <a:pt x="366" y="317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337;p40">
                  <a:extLst>
                    <a:ext uri="{FF2B5EF4-FFF2-40B4-BE49-F238E27FC236}">
                      <a16:creationId xmlns:a16="http://schemas.microsoft.com/office/drawing/2014/main" id="{59333D83-29AE-4E33-A296-20379EA9FB16}"/>
                    </a:ext>
                  </a:extLst>
                </p:cNvPr>
                <p:cNvSpPr/>
                <p:nvPr/>
              </p:nvSpPr>
              <p:spPr>
                <a:xfrm>
                  <a:off x="4130250" y="473750"/>
                  <a:ext cx="4900" cy="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39" fill="none" extrusionOk="0">
                      <a:moveTo>
                        <a:pt x="0" y="0"/>
                      </a:moveTo>
                      <a:lnTo>
                        <a:pt x="25" y="73"/>
                      </a:lnTo>
                      <a:lnTo>
                        <a:pt x="171" y="366"/>
                      </a:lnTo>
                      <a:lnTo>
                        <a:pt x="195" y="439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338;p40">
                  <a:extLst>
                    <a:ext uri="{FF2B5EF4-FFF2-40B4-BE49-F238E27FC236}">
                      <a16:creationId xmlns:a16="http://schemas.microsoft.com/office/drawing/2014/main" id="{B7450276-2CDB-4AB6-A2B7-A7B5BDFDC0E6}"/>
                    </a:ext>
                  </a:extLst>
                </p:cNvPr>
                <p:cNvSpPr/>
                <p:nvPr/>
              </p:nvSpPr>
              <p:spPr>
                <a:xfrm>
                  <a:off x="4141800" y="502975"/>
                  <a:ext cx="37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464" fill="none" extrusionOk="0">
                      <a:moveTo>
                        <a:pt x="1" y="0"/>
                      </a:moveTo>
                      <a:lnTo>
                        <a:pt x="147" y="463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339;p40">
                  <a:extLst>
                    <a:ext uri="{FF2B5EF4-FFF2-40B4-BE49-F238E27FC236}">
                      <a16:creationId xmlns:a16="http://schemas.microsoft.com/office/drawing/2014/main" id="{E4DEA5BC-DE3B-4C72-87B4-42B7118CFE94}"/>
                    </a:ext>
                  </a:extLst>
                </p:cNvPr>
                <p:cNvSpPr/>
                <p:nvPr/>
              </p:nvSpPr>
              <p:spPr>
                <a:xfrm>
                  <a:off x="4150950" y="533425"/>
                  <a:ext cx="3675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463" fill="none" extrusionOk="0">
                      <a:moveTo>
                        <a:pt x="0" y="0"/>
                      </a:moveTo>
                      <a:lnTo>
                        <a:pt x="146" y="463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340;p40">
                  <a:extLst>
                    <a:ext uri="{FF2B5EF4-FFF2-40B4-BE49-F238E27FC236}">
                      <a16:creationId xmlns:a16="http://schemas.microsoft.com/office/drawing/2014/main" id="{AF711796-DB3D-439D-AD02-F35FDD9633C4}"/>
                    </a:ext>
                  </a:extLst>
                </p:cNvPr>
                <p:cNvSpPr/>
                <p:nvPr/>
              </p:nvSpPr>
              <p:spPr>
                <a:xfrm>
                  <a:off x="4160675" y="563850"/>
                  <a:ext cx="49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40" fill="none" extrusionOk="0">
                      <a:moveTo>
                        <a:pt x="1" y="1"/>
                      </a:moveTo>
                      <a:lnTo>
                        <a:pt x="50" y="123"/>
                      </a:lnTo>
                      <a:lnTo>
                        <a:pt x="196" y="415"/>
                      </a:lnTo>
                      <a:lnTo>
                        <a:pt x="196" y="439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341;p40">
                  <a:extLst>
                    <a:ext uri="{FF2B5EF4-FFF2-40B4-BE49-F238E27FC236}">
                      <a16:creationId xmlns:a16="http://schemas.microsoft.com/office/drawing/2014/main" id="{3CF786EA-52FE-4897-AD05-94E32E348CD7}"/>
                    </a:ext>
                  </a:extLst>
                </p:cNvPr>
                <p:cNvSpPr/>
                <p:nvPr/>
              </p:nvSpPr>
              <p:spPr>
                <a:xfrm>
                  <a:off x="4175300" y="591875"/>
                  <a:ext cx="73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366" fill="none" extrusionOk="0">
                      <a:moveTo>
                        <a:pt x="0" y="0"/>
                      </a:moveTo>
                      <a:lnTo>
                        <a:pt x="98" y="146"/>
                      </a:lnTo>
                      <a:lnTo>
                        <a:pt x="293" y="366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342;p40">
                  <a:extLst>
                    <a:ext uri="{FF2B5EF4-FFF2-40B4-BE49-F238E27FC236}">
                      <a16:creationId xmlns:a16="http://schemas.microsoft.com/office/drawing/2014/main" id="{7052989E-9D23-4FF5-9D98-352FAE25EC2E}"/>
                    </a:ext>
                  </a:extLst>
                </p:cNvPr>
                <p:cNvSpPr/>
                <p:nvPr/>
              </p:nvSpPr>
              <p:spPr>
                <a:xfrm>
                  <a:off x="4198425" y="613175"/>
                  <a:ext cx="110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196" fill="none" extrusionOk="0">
                      <a:moveTo>
                        <a:pt x="1" y="1"/>
                      </a:moveTo>
                      <a:lnTo>
                        <a:pt x="171" y="98"/>
                      </a:lnTo>
                      <a:lnTo>
                        <a:pt x="439" y="195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343;p40">
                  <a:extLst>
                    <a:ext uri="{FF2B5EF4-FFF2-40B4-BE49-F238E27FC236}">
                      <a16:creationId xmlns:a16="http://schemas.microsoft.com/office/drawing/2014/main" id="{41E6CBCD-7382-46C4-BA54-2A1BBA2978E5}"/>
                    </a:ext>
                  </a:extLst>
                </p:cNvPr>
                <p:cNvSpPr/>
                <p:nvPr/>
              </p:nvSpPr>
              <p:spPr>
                <a:xfrm>
                  <a:off x="4228275" y="621100"/>
                  <a:ext cx="12200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" fill="none" extrusionOk="0">
                      <a:moveTo>
                        <a:pt x="0" y="0"/>
                      </a:moveTo>
                      <a:lnTo>
                        <a:pt x="49" y="25"/>
                      </a:lnTo>
                      <a:lnTo>
                        <a:pt x="487" y="0"/>
                      </a:lnTo>
                      <a:lnTo>
                        <a:pt x="487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344;p40">
                  <a:extLst>
                    <a:ext uri="{FF2B5EF4-FFF2-40B4-BE49-F238E27FC236}">
                      <a16:creationId xmlns:a16="http://schemas.microsoft.com/office/drawing/2014/main" id="{7B43FEF7-4E9D-4E0F-A344-EB0B39154C4F}"/>
                    </a:ext>
                  </a:extLst>
                </p:cNvPr>
                <p:cNvSpPr/>
                <p:nvPr/>
              </p:nvSpPr>
              <p:spPr>
                <a:xfrm>
                  <a:off x="4259925" y="616225"/>
                  <a:ext cx="116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123" fill="none" extrusionOk="0">
                      <a:moveTo>
                        <a:pt x="1" y="122"/>
                      </a:moveTo>
                      <a:lnTo>
                        <a:pt x="196" y="73"/>
                      </a:lnTo>
                      <a:lnTo>
                        <a:pt x="464" y="0"/>
                      </a:lnTo>
                      <a:lnTo>
                        <a:pt x="46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345;p40">
                  <a:extLst>
                    <a:ext uri="{FF2B5EF4-FFF2-40B4-BE49-F238E27FC236}">
                      <a16:creationId xmlns:a16="http://schemas.microsoft.com/office/drawing/2014/main" id="{3401225A-708D-4D6F-8C92-29A36EA5440B}"/>
                    </a:ext>
                  </a:extLst>
                </p:cNvPr>
                <p:cNvSpPr/>
                <p:nvPr/>
              </p:nvSpPr>
              <p:spPr>
                <a:xfrm>
                  <a:off x="4289775" y="602225"/>
                  <a:ext cx="10375" cy="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269" fill="none" extrusionOk="0">
                      <a:moveTo>
                        <a:pt x="0" y="268"/>
                      </a:moveTo>
                      <a:lnTo>
                        <a:pt x="195" y="146"/>
                      </a:lnTo>
                      <a:lnTo>
                        <a:pt x="390" y="0"/>
                      </a:lnTo>
                      <a:lnTo>
                        <a:pt x="41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346;p40">
                  <a:extLst>
                    <a:ext uri="{FF2B5EF4-FFF2-40B4-BE49-F238E27FC236}">
                      <a16:creationId xmlns:a16="http://schemas.microsoft.com/office/drawing/2014/main" id="{A4C3DCC1-E7FF-4D5B-AA74-BF0D95452F2D}"/>
                    </a:ext>
                  </a:extLst>
                </p:cNvPr>
                <p:cNvSpPr/>
                <p:nvPr/>
              </p:nvSpPr>
              <p:spPr>
                <a:xfrm>
                  <a:off x="4313525" y="577875"/>
                  <a:ext cx="6100" cy="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15" fill="none" extrusionOk="0">
                      <a:moveTo>
                        <a:pt x="0" y="414"/>
                      </a:moveTo>
                      <a:lnTo>
                        <a:pt x="24" y="365"/>
                      </a:lnTo>
                      <a:lnTo>
                        <a:pt x="146" y="195"/>
                      </a:lnTo>
                      <a:lnTo>
                        <a:pt x="24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347;p40">
                  <a:extLst>
                    <a:ext uri="{FF2B5EF4-FFF2-40B4-BE49-F238E27FC236}">
                      <a16:creationId xmlns:a16="http://schemas.microsoft.com/office/drawing/2014/main" id="{4768C064-7DA2-498B-A0CF-EE5FC7FD85C0}"/>
                    </a:ext>
                  </a:extLst>
                </p:cNvPr>
                <p:cNvSpPr/>
                <p:nvPr/>
              </p:nvSpPr>
              <p:spPr>
                <a:xfrm>
                  <a:off x="4326300" y="547425"/>
                  <a:ext cx="2450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488" fill="none" extrusionOk="0">
                      <a:moveTo>
                        <a:pt x="0" y="487"/>
                      </a:moveTo>
                      <a:lnTo>
                        <a:pt x="49" y="293"/>
                      </a:lnTo>
                      <a:lnTo>
                        <a:pt x="98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348;p40">
                  <a:extLst>
                    <a:ext uri="{FF2B5EF4-FFF2-40B4-BE49-F238E27FC236}">
                      <a16:creationId xmlns:a16="http://schemas.microsoft.com/office/drawing/2014/main" id="{B770B4AB-F8B8-4B88-906C-FA162C13472B}"/>
                    </a:ext>
                  </a:extLst>
                </p:cNvPr>
                <p:cNvSpPr/>
                <p:nvPr/>
              </p:nvSpPr>
              <p:spPr>
                <a:xfrm>
                  <a:off x="4329350" y="515750"/>
                  <a:ext cx="6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488" fill="none" extrusionOk="0">
                      <a:moveTo>
                        <a:pt x="25" y="488"/>
                      </a:moveTo>
                      <a:lnTo>
                        <a:pt x="25" y="464"/>
                      </a:lnTo>
                      <a:lnTo>
                        <a:pt x="25" y="123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349;p40">
                  <a:extLst>
                    <a:ext uri="{FF2B5EF4-FFF2-40B4-BE49-F238E27FC236}">
                      <a16:creationId xmlns:a16="http://schemas.microsoft.com/office/drawing/2014/main" id="{717C0509-0066-4093-B480-CFC94C8E2970}"/>
                    </a:ext>
                  </a:extLst>
                </p:cNvPr>
                <p:cNvSpPr/>
                <p:nvPr/>
              </p:nvSpPr>
              <p:spPr>
                <a:xfrm>
                  <a:off x="4325075" y="488975"/>
                  <a:ext cx="1250" cy="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44" fill="none" extrusionOk="0">
                      <a:moveTo>
                        <a:pt x="49" y="244"/>
                      </a:moveTo>
                      <a:lnTo>
                        <a:pt x="49" y="244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38871EA6-1BA3-4468-BFB9-26696266B8F4}"/>
                </a:ext>
              </a:extLst>
            </p:cNvPr>
            <p:cNvSpPr/>
            <p:nvPr/>
          </p:nvSpPr>
          <p:spPr>
            <a:xfrm>
              <a:off x="6212010" y="3523982"/>
              <a:ext cx="2131627" cy="273764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Tekstvak 148">
              <a:extLst>
                <a:ext uri="{FF2B5EF4-FFF2-40B4-BE49-F238E27FC236}">
                  <a16:creationId xmlns:a16="http://schemas.microsoft.com/office/drawing/2014/main" id="{36F7282B-23F1-4523-9D38-584409471709}"/>
                </a:ext>
              </a:extLst>
            </p:cNvPr>
            <p:cNvSpPr txBox="1"/>
            <p:nvPr/>
          </p:nvSpPr>
          <p:spPr>
            <a:xfrm>
              <a:off x="6212010" y="3559579"/>
              <a:ext cx="2131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Titillium Web SemiBold" panose="00000700000000000000" pitchFamily="2" charset="0"/>
                </a:rPr>
                <a:t>NAVIGATION</a:t>
              </a:r>
              <a:r>
                <a:rPr lang="nl-NL" dirty="0">
                  <a:solidFill>
                    <a:schemeClr val="bg1"/>
                  </a:solidFill>
                  <a:latin typeface="Titillium Web ExtraLight" panose="00000300000000000000" pitchFamily="2" charset="0"/>
                </a:rPr>
                <a:t>SYSTEMS</a:t>
              </a:r>
            </a:p>
          </p:txBody>
        </p: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59EF47A3-D777-43AC-8D5A-12DE0FE4312E}"/>
              </a:ext>
            </a:extLst>
          </p:cNvPr>
          <p:cNvGrpSpPr/>
          <p:nvPr/>
        </p:nvGrpSpPr>
        <p:grpSpPr>
          <a:xfrm>
            <a:off x="3483251" y="5309239"/>
            <a:ext cx="2131627" cy="2737649"/>
            <a:chOff x="3483251" y="3523982"/>
            <a:chExt cx="2131627" cy="2737649"/>
          </a:xfrm>
        </p:grpSpPr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0376A73E-F958-4810-A912-017F72E62DF0}"/>
                </a:ext>
              </a:extLst>
            </p:cNvPr>
            <p:cNvGrpSpPr/>
            <p:nvPr/>
          </p:nvGrpSpPr>
          <p:grpSpPr>
            <a:xfrm>
              <a:off x="3721395" y="3851978"/>
              <a:ext cx="1701209" cy="1030029"/>
              <a:chOff x="3095843" y="724120"/>
              <a:chExt cx="1701209" cy="1030029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4BAAFBBF-7D5E-45C7-8455-755F2483D983}"/>
                  </a:ext>
                </a:extLst>
              </p:cNvPr>
              <p:cNvSpPr/>
              <p:nvPr/>
            </p:nvSpPr>
            <p:spPr>
              <a:xfrm>
                <a:off x="3095843" y="724120"/>
                <a:ext cx="1701209" cy="1030029"/>
              </a:xfrm>
              <a:prstGeom prst="rect">
                <a:avLst/>
              </a:prstGeom>
              <a:solidFill>
                <a:srgbClr val="56688C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04000" bIns="36000" rtlCol="0" anchor="ctr"/>
              <a:lstStyle/>
              <a:p>
                <a:pPr algn="ctr"/>
                <a:r>
                  <a:rPr lang="nl-NL" sz="1600" dirty="0" err="1">
                    <a:latin typeface="Titillium Web" panose="00000500000000000000" pitchFamily="2" charset="0"/>
                  </a:rPr>
                  <a:t>Sign</a:t>
                </a:r>
                <a:r>
                  <a:rPr lang="nl-NL" sz="1600" dirty="0">
                    <a:latin typeface="Titillium Web" panose="00000500000000000000" pitchFamily="2" charset="0"/>
                  </a:rPr>
                  <a:t> </a:t>
                </a:r>
                <a:r>
                  <a:rPr lang="nl-NL" sz="1600" dirty="0" err="1">
                    <a:latin typeface="Titillium Web" panose="00000500000000000000" pitchFamily="2" charset="0"/>
                  </a:rPr>
                  <a:t>Recognition</a:t>
                </a:r>
                <a:endParaRPr lang="nl-NL" sz="1600" dirty="0">
                  <a:latin typeface="Titillium Web" panose="00000500000000000000" pitchFamily="2" charset="0"/>
                </a:endParaRPr>
              </a:p>
            </p:txBody>
          </p:sp>
          <p:sp>
            <p:nvSpPr>
              <p:cNvPr id="40" name="Google Shape;1268;p40">
                <a:extLst>
                  <a:ext uri="{FF2B5EF4-FFF2-40B4-BE49-F238E27FC236}">
                    <a16:creationId xmlns:a16="http://schemas.microsoft.com/office/drawing/2014/main" id="{371853BA-F0C4-4F3D-BDEE-307FD643CF26}"/>
                  </a:ext>
                </a:extLst>
              </p:cNvPr>
              <p:cNvSpPr/>
              <p:nvPr/>
            </p:nvSpPr>
            <p:spPr>
              <a:xfrm>
                <a:off x="3692975" y="847343"/>
                <a:ext cx="506944" cy="443032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4176" fill="none" extrusionOk="0">
                    <a:moveTo>
                      <a:pt x="16075" y="12665"/>
                    </a:moveTo>
                    <a:lnTo>
                      <a:pt x="8987" y="488"/>
                    </a:lnTo>
                    <a:lnTo>
                      <a:pt x="8987" y="488"/>
                    </a:lnTo>
                    <a:lnTo>
                      <a:pt x="8914" y="390"/>
                    </a:lnTo>
                    <a:lnTo>
                      <a:pt x="8817" y="293"/>
                    </a:lnTo>
                    <a:lnTo>
                      <a:pt x="8720" y="196"/>
                    </a:lnTo>
                    <a:lnTo>
                      <a:pt x="8622" y="123"/>
                    </a:lnTo>
                    <a:lnTo>
                      <a:pt x="8500" y="74"/>
                    </a:lnTo>
                    <a:lnTo>
                      <a:pt x="8379" y="25"/>
                    </a:lnTo>
                    <a:lnTo>
                      <a:pt x="8232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7965" y="1"/>
                    </a:lnTo>
                    <a:lnTo>
                      <a:pt x="7843" y="25"/>
                    </a:lnTo>
                    <a:lnTo>
                      <a:pt x="7721" y="74"/>
                    </a:lnTo>
                    <a:lnTo>
                      <a:pt x="7599" y="123"/>
                    </a:lnTo>
                    <a:lnTo>
                      <a:pt x="7502" y="196"/>
                    </a:lnTo>
                    <a:lnTo>
                      <a:pt x="7404" y="293"/>
                    </a:lnTo>
                    <a:lnTo>
                      <a:pt x="7307" y="390"/>
                    </a:lnTo>
                    <a:lnTo>
                      <a:pt x="7234" y="488"/>
                    </a:lnTo>
                    <a:lnTo>
                      <a:pt x="147" y="12665"/>
                    </a:lnTo>
                    <a:lnTo>
                      <a:pt x="147" y="12665"/>
                    </a:lnTo>
                    <a:lnTo>
                      <a:pt x="74" y="12787"/>
                    </a:lnTo>
                    <a:lnTo>
                      <a:pt x="25" y="12909"/>
                    </a:lnTo>
                    <a:lnTo>
                      <a:pt x="0" y="13031"/>
                    </a:lnTo>
                    <a:lnTo>
                      <a:pt x="0" y="13177"/>
                    </a:lnTo>
                    <a:lnTo>
                      <a:pt x="0" y="13177"/>
                    </a:lnTo>
                    <a:lnTo>
                      <a:pt x="0" y="13299"/>
                    </a:lnTo>
                    <a:lnTo>
                      <a:pt x="25" y="13420"/>
                    </a:lnTo>
                    <a:lnTo>
                      <a:pt x="74" y="13567"/>
                    </a:lnTo>
                    <a:lnTo>
                      <a:pt x="147" y="13688"/>
                    </a:lnTo>
                    <a:lnTo>
                      <a:pt x="147" y="13688"/>
                    </a:lnTo>
                    <a:lnTo>
                      <a:pt x="220" y="13786"/>
                    </a:lnTo>
                    <a:lnTo>
                      <a:pt x="293" y="13883"/>
                    </a:lnTo>
                    <a:lnTo>
                      <a:pt x="390" y="13981"/>
                    </a:lnTo>
                    <a:lnTo>
                      <a:pt x="512" y="14054"/>
                    </a:lnTo>
                    <a:lnTo>
                      <a:pt x="634" y="14102"/>
                    </a:lnTo>
                    <a:lnTo>
                      <a:pt x="755" y="14151"/>
                    </a:lnTo>
                    <a:lnTo>
                      <a:pt x="877" y="14175"/>
                    </a:lnTo>
                    <a:lnTo>
                      <a:pt x="1023" y="14175"/>
                    </a:lnTo>
                    <a:lnTo>
                      <a:pt x="15198" y="14175"/>
                    </a:lnTo>
                    <a:lnTo>
                      <a:pt x="15198" y="14175"/>
                    </a:lnTo>
                    <a:lnTo>
                      <a:pt x="15344" y="14175"/>
                    </a:lnTo>
                    <a:lnTo>
                      <a:pt x="15466" y="14151"/>
                    </a:lnTo>
                    <a:lnTo>
                      <a:pt x="15588" y="14102"/>
                    </a:lnTo>
                    <a:lnTo>
                      <a:pt x="15709" y="14054"/>
                    </a:lnTo>
                    <a:lnTo>
                      <a:pt x="15831" y="13981"/>
                    </a:lnTo>
                    <a:lnTo>
                      <a:pt x="15929" y="13883"/>
                    </a:lnTo>
                    <a:lnTo>
                      <a:pt x="16002" y="13786"/>
                    </a:lnTo>
                    <a:lnTo>
                      <a:pt x="16075" y="13688"/>
                    </a:lnTo>
                    <a:lnTo>
                      <a:pt x="16075" y="13688"/>
                    </a:lnTo>
                    <a:lnTo>
                      <a:pt x="16148" y="13567"/>
                    </a:lnTo>
                    <a:lnTo>
                      <a:pt x="16197" y="13420"/>
                    </a:lnTo>
                    <a:lnTo>
                      <a:pt x="16221" y="13299"/>
                    </a:lnTo>
                    <a:lnTo>
                      <a:pt x="16221" y="13177"/>
                    </a:lnTo>
                    <a:lnTo>
                      <a:pt x="16221" y="13177"/>
                    </a:lnTo>
                    <a:lnTo>
                      <a:pt x="16221" y="13031"/>
                    </a:lnTo>
                    <a:lnTo>
                      <a:pt x="16197" y="12909"/>
                    </a:lnTo>
                    <a:lnTo>
                      <a:pt x="16148" y="12787"/>
                    </a:lnTo>
                    <a:lnTo>
                      <a:pt x="16075" y="12665"/>
                    </a:lnTo>
                    <a:lnTo>
                      <a:pt x="16075" y="12665"/>
                    </a:lnTo>
                    <a:close/>
                    <a:moveTo>
                      <a:pt x="8111" y="12349"/>
                    </a:moveTo>
                    <a:lnTo>
                      <a:pt x="8111" y="12349"/>
                    </a:lnTo>
                    <a:lnTo>
                      <a:pt x="7916" y="12324"/>
                    </a:lnTo>
                    <a:lnTo>
                      <a:pt x="7721" y="12276"/>
                    </a:lnTo>
                    <a:lnTo>
                      <a:pt x="7575" y="12178"/>
                    </a:lnTo>
                    <a:lnTo>
                      <a:pt x="7429" y="12057"/>
                    </a:lnTo>
                    <a:lnTo>
                      <a:pt x="7307" y="11910"/>
                    </a:lnTo>
                    <a:lnTo>
                      <a:pt x="7210" y="11764"/>
                    </a:lnTo>
                    <a:lnTo>
                      <a:pt x="7161" y="11569"/>
                    </a:lnTo>
                    <a:lnTo>
                      <a:pt x="7136" y="11375"/>
                    </a:lnTo>
                    <a:lnTo>
                      <a:pt x="7136" y="11375"/>
                    </a:lnTo>
                    <a:lnTo>
                      <a:pt x="7161" y="11180"/>
                    </a:lnTo>
                    <a:lnTo>
                      <a:pt x="7210" y="11009"/>
                    </a:lnTo>
                    <a:lnTo>
                      <a:pt x="7307" y="10839"/>
                    </a:lnTo>
                    <a:lnTo>
                      <a:pt x="7429" y="10693"/>
                    </a:lnTo>
                    <a:lnTo>
                      <a:pt x="7575" y="10571"/>
                    </a:lnTo>
                    <a:lnTo>
                      <a:pt x="7721" y="10473"/>
                    </a:lnTo>
                    <a:lnTo>
                      <a:pt x="7916" y="10425"/>
                    </a:lnTo>
                    <a:lnTo>
                      <a:pt x="8111" y="10400"/>
                    </a:lnTo>
                    <a:lnTo>
                      <a:pt x="8111" y="10400"/>
                    </a:lnTo>
                    <a:lnTo>
                      <a:pt x="8306" y="10425"/>
                    </a:lnTo>
                    <a:lnTo>
                      <a:pt x="8476" y="10473"/>
                    </a:lnTo>
                    <a:lnTo>
                      <a:pt x="8646" y="10571"/>
                    </a:lnTo>
                    <a:lnTo>
                      <a:pt x="8793" y="10693"/>
                    </a:lnTo>
                    <a:lnTo>
                      <a:pt x="8914" y="10839"/>
                    </a:lnTo>
                    <a:lnTo>
                      <a:pt x="9012" y="11009"/>
                    </a:lnTo>
                    <a:lnTo>
                      <a:pt x="9061" y="11180"/>
                    </a:lnTo>
                    <a:lnTo>
                      <a:pt x="9085" y="11375"/>
                    </a:lnTo>
                    <a:lnTo>
                      <a:pt x="9085" y="11375"/>
                    </a:lnTo>
                    <a:lnTo>
                      <a:pt x="9061" y="11569"/>
                    </a:lnTo>
                    <a:lnTo>
                      <a:pt x="9012" y="11764"/>
                    </a:lnTo>
                    <a:lnTo>
                      <a:pt x="8914" y="11910"/>
                    </a:lnTo>
                    <a:lnTo>
                      <a:pt x="8793" y="12057"/>
                    </a:lnTo>
                    <a:lnTo>
                      <a:pt x="8646" y="12178"/>
                    </a:lnTo>
                    <a:lnTo>
                      <a:pt x="8476" y="12276"/>
                    </a:lnTo>
                    <a:lnTo>
                      <a:pt x="8306" y="12324"/>
                    </a:lnTo>
                    <a:lnTo>
                      <a:pt x="8111" y="12349"/>
                    </a:lnTo>
                    <a:lnTo>
                      <a:pt x="8111" y="12349"/>
                    </a:lnTo>
                    <a:close/>
                    <a:moveTo>
                      <a:pt x="9231" y="5091"/>
                    </a:moveTo>
                    <a:lnTo>
                      <a:pt x="8939" y="8915"/>
                    </a:lnTo>
                    <a:lnTo>
                      <a:pt x="8939" y="8915"/>
                    </a:lnTo>
                    <a:lnTo>
                      <a:pt x="8914" y="9061"/>
                    </a:lnTo>
                    <a:lnTo>
                      <a:pt x="8866" y="9207"/>
                    </a:lnTo>
                    <a:lnTo>
                      <a:pt x="8793" y="9304"/>
                    </a:lnTo>
                    <a:lnTo>
                      <a:pt x="8695" y="9426"/>
                    </a:lnTo>
                    <a:lnTo>
                      <a:pt x="8573" y="9499"/>
                    </a:lnTo>
                    <a:lnTo>
                      <a:pt x="8452" y="9572"/>
                    </a:lnTo>
                    <a:lnTo>
                      <a:pt x="8330" y="9621"/>
                    </a:lnTo>
                    <a:lnTo>
                      <a:pt x="8184" y="9621"/>
                    </a:lnTo>
                    <a:lnTo>
                      <a:pt x="8038" y="9621"/>
                    </a:lnTo>
                    <a:lnTo>
                      <a:pt x="8038" y="9621"/>
                    </a:lnTo>
                    <a:lnTo>
                      <a:pt x="7891" y="9621"/>
                    </a:lnTo>
                    <a:lnTo>
                      <a:pt x="7770" y="9572"/>
                    </a:lnTo>
                    <a:lnTo>
                      <a:pt x="7648" y="9499"/>
                    </a:lnTo>
                    <a:lnTo>
                      <a:pt x="7526" y="9426"/>
                    </a:lnTo>
                    <a:lnTo>
                      <a:pt x="7429" y="9304"/>
                    </a:lnTo>
                    <a:lnTo>
                      <a:pt x="7356" y="9207"/>
                    </a:lnTo>
                    <a:lnTo>
                      <a:pt x="7307" y="9061"/>
                    </a:lnTo>
                    <a:lnTo>
                      <a:pt x="7283" y="8915"/>
                    </a:lnTo>
                    <a:lnTo>
                      <a:pt x="6990" y="5091"/>
                    </a:lnTo>
                    <a:lnTo>
                      <a:pt x="6990" y="5091"/>
                    </a:lnTo>
                    <a:lnTo>
                      <a:pt x="7015" y="4945"/>
                    </a:lnTo>
                    <a:lnTo>
                      <a:pt x="7039" y="4823"/>
                    </a:lnTo>
                    <a:lnTo>
                      <a:pt x="7088" y="4701"/>
                    </a:lnTo>
                    <a:lnTo>
                      <a:pt x="7161" y="4604"/>
                    </a:lnTo>
                    <a:lnTo>
                      <a:pt x="7258" y="4506"/>
                    </a:lnTo>
                    <a:lnTo>
                      <a:pt x="7380" y="4433"/>
                    </a:lnTo>
                    <a:lnTo>
                      <a:pt x="7526" y="4409"/>
                    </a:lnTo>
                    <a:lnTo>
                      <a:pt x="7648" y="4385"/>
                    </a:lnTo>
                    <a:lnTo>
                      <a:pt x="8573" y="4385"/>
                    </a:lnTo>
                    <a:lnTo>
                      <a:pt x="8573" y="4385"/>
                    </a:lnTo>
                    <a:lnTo>
                      <a:pt x="8695" y="4409"/>
                    </a:lnTo>
                    <a:lnTo>
                      <a:pt x="8841" y="4433"/>
                    </a:lnTo>
                    <a:lnTo>
                      <a:pt x="8963" y="4506"/>
                    </a:lnTo>
                    <a:lnTo>
                      <a:pt x="9061" y="4604"/>
                    </a:lnTo>
                    <a:lnTo>
                      <a:pt x="9134" y="4701"/>
                    </a:lnTo>
                    <a:lnTo>
                      <a:pt x="9182" y="4823"/>
                    </a:lnTo>
                    <a:lnTo>
                      <a:pt x="9207" y="4945"/>
                    </a:lnTo>
                    <a:lnTo>
                      <a:pt x="9231" y="5091"/>
                    </a:lnTo>
                    <a:lnTo>
                      <a:pt x="9231" y="509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DE9F262-32A7-4F80-91B9-B704D4DBBEC3}"/>
                </a:ext>
              </a:extLst>
            </p:cNvPr>
            <p:cNvSpPr/>
            <p:nvPr/>
          </p:nvSpPr>
          <p:spPr>
            <a:xfrm>
              <a:off x="3483251" y="3523982"/>
              <a:ext cx="2131627" cy="273764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1" name="Tekstvak 150">
              <a:extLst>
                <a:ext uri="{FF2B5EF4-FFF2-40B4-BE49-F238E27FC236}">
                  <a16:creationId xmlns:a16="http://schemas.microsoft.com/office/drawing/2014/main" id="{BB35A674-8BF4-438A-803E-6AF1652CA728}"/>
                </a:ext>
              </a:extLst>
            </p:cNvPr>
            <p:cNvSpPr txBox="1"/>
            <p:nvPr/>
          </p:nvSpPr>
          <p:spPr>
            <a:xfrm>
              <a:off x="3521461" y="3575521"/>
              <a:ext cx="2093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Titillium Web SemiBold" panose="00000700000000000000" pitchFamily="2" charset="0"/>
                </a:rPr>
                <a:t>RECOGNITION</a:t>
              </a:r>
              <a:r>
                <a:rPr lang="nl-NL" dirty="0">
                  <a:solidFill>
                    <a:schemeClr val="bg1"/>
                  </a:solidFill>
                  <a:latin typeface="Titillium Web ExtraLight" panose="00000300000000000000" pitchFamily="2" charset="0"/>
                </a:rPr>
                <a:t>SYSTEMS</a:t>
              </a: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D0372D1B-6996-4E40-AE8E-15BDDDB00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8092" y="-11875"/>
            <a:ext cx="9560183" cy="95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737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-0.3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-0.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b="1" dirty="0"/>
              <a:t>Denkproces</a:t>
            </a:r>
          </a:p>
          <a:p>
            <a:pPr marL="800100" lvl="1" indent="-342900"/>
            <a:r>
              <a:rPr lang="nl-NL" b="1" dirty="0"/>
              <a:t>Welzijn</a:t>
            </a:r>
          </a:p>
          <a:p>
            <a:pPr marL="800100" lvl="1" indent="-342900"/>
            <a:r>
              <a:rPr lang="nl-NL" b="1" dirty="0"/>
              <a:t>Kernvraag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Wat is het?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Waarom?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Sales </a:t>
            </a:r>
            <a:r>
              <a:rPr lang="nl-NL" b="1" dirty="0" err="1">
                <a:latin typeface="Titillium Web" panose="020B0604020202020204" charset="0"/>
              </a:rPr>
              <a:t>potential</a:t>
            </a:r>
            <a:endParaRPr lang="nl-NL" b="1" dirty="0">
              <a:latin typeface="Titillium Web" panose="020B0604020202020204" charset="0"/>
            </a:endParaRPr>
          </a:p>
          <a:p>
            <a:pPr marL="342900" indent="-342900"/>
            <a:endParaRPr lang="nl-NL" b="1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Denkproces</a:t>
            </a:r>
            <a:endParaRPr sz="6600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50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Welzijn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Ziekenhuizen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Zorg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Veiligheid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b="1" dirty="0" err="1"/>
              <a:t>Veiligheid</a:t>
            </a:r>
            <a:r>
              <a:rPr lang="en-US" b="1" dirty="0"/>
              <a:t> in het </a:t>
            </a:r>
            <a:r>
              <a:rPr lang="en-US" b="1" dirty="0" err="1"/>
              <a:t>verkeer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1,260,000</a:t>
            </a: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Miljoen verkeersdoden per jaar wereldwijd</a:t>
            </a:r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Safety is number one priority</a:t>
            </a:r>
            <a:r>
              <a:rPr lang="en" dirty="0">
                <a:solidFill>
                  <a:schemeClr val="lt1"/>
                </a:solidFill>
              </a:rPr>
              <a:t>”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Crazy Russian Hacker</a:t>
            </a:r>
            <a:endParaRPr b="1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33A35-7809-4BA1-B2FB-DD47663D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81031" y="1487398"/>
            <a:ext cx="1581938" cy="1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Hoe </a:t>
            </a:r>
            <a:r>
              <a:rPr lang="en-US" sz="6000" dirty="0" err="1"/>
              <a:t>maken</a:t>
            </a:r>
            <a:r>
              <a:rPr lang="en-US" sz="6000" dirty="0"/>
              <a:t> </a:t>
            </a:r>
            <a:r>
              <a:rPr lang="en-US" sz="6000" dirty="0" err="1"/>
              <a:t>wij</a:t>
            </a:r>
            <a:r>
              <a:rPr lang="en-US" sz="6000" dirty="0"/>
              <a:t> het </a:t>
            </a:r>
            <a:r>
              <a:rPr lang="en-US" sz="6000" dirty="0" err="1"/>
              <a:t>verkeer</a:t>
            </a:r>
            <a:r>
              <a:rPr lang="en-US" sz="6000" dirty="0"/>
              <a:t> </a:t>
            </a:r>
            <a:r>
              <a:rPr lang="en-US" sz="6000" dirty="0" err="1"/>
              <a:t>veiliger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3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202</Words>
  <Application>Microsoft Office PowerPoint</Application>
  <PresentationFormat>Diavoorstelling (16:9)</PresentationFormat>
  <Paragraphs>113</Paragraphs>
  <Slides>19</Slides>
  <Notes>18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Titillium Web</vt:lpstr>
      <vt:lpstr>Titillium Web ExtraLight</vt:lpstr>
      <vt:lpstr>Titillium Web SemiBold</vt:lpstr>
      <vt:lpstr>Thaliard template</vt:lpstr>
      <vt:lpstr>HOLOCAR   BartCeesLukeWessel </vt:lpstr>
      <vt:lpstr>Inhoudsopgave</vt:lpstr>
      <vt:lpstr>Denkproces</vt:lpstr>
      <vt:lpstr>Welzijn</vt:lpstr>
      <vt:lpstr>1,260,000</vt:lpstr>
      <vt:lpstr>PowerPoint-presentatie</vt:lpstr>
      <vt:lpstr>Hoe maken wij het verkeer veiliger?</vt:lpstr>
      <vt:lpstr>HOLOCAR</vt:lpstr>
      <vt:lpstr>Wat is HOLOCAR </vt:lpstr>
      <vt:lpstr>PowerPoint-presentatie</vt:lpstr>
      <vt:lpstr>Hoe werkt het?</vt:lpstr>
      <vt:lpstr>PowerPoint-presentatie</vt:lpstr>
      <vt:lpstr>Waarom? HOLOCAR</vt:lpstr>
      <vt:lpstr>Sales</vt:lpstr>
      <vt:lpstr>€300</vt:lpstr>
      <vt:lpstr>Hoe bereiken wij onze doelgroep?</vt:lpstr>
      <vt:lpstr>Slot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Bart van Mandje</cp:lastModifiedBy>
  <cp:revision>2</cp:revision>
  <dcterms:modified xsi:type="dcterms:W3CDTF">2018-11-07T15:03:48Z</dcterms:modified>
</cp:coreProperties>
</file>