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83" r:id="rId3"/>
    <p:sldId id="301" r:id="rId4"/>
    <p:sldId id="287" r:id="rId5"/>
    <p:sldId id="288" r:id="rId6"/>
    <p:sldId id="260" r:id="rId7"/>
    <p:sldId id="261" r:id="rId8"/>
    <p:sldId id="295" r:id="rId9"/>
    <p:sldId id="294" r:id="rId10"/>
    <p:sldId id="298" r:id="rId11"/>
    <p:sldId id="300" r:id="rId12"/>
    <p:sldId id="299" r:id="rId13"/>
    <p:sldId id="297" r:id="rId14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16"/>
      <p:bold r:id="rId17"/>
      <p:italic r:id="rId18"/>
      <p:boldItalic r:id="rId19"/>
    </p:embeddedFont>
    <p:embeddedFont>
      <p:font typeface="Titillium Web ExtraLight" panose="00000300000000000000" pitchFamily="2" charset="0"/>
      <p:regular r:id="rId20"/>
      <p:bold r:id="rId21"/>
      <p:italic r:id="rId22"/>
      <p:boldItalic r:id="rId23"/>
    </p:embeddedFont>
    <p:embeddedFont>
      <p:font typeface="Titillium Web SemiBold" panose="00000700000000000000" pitchFamily="2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757C3-D591-4AAD-AA64-6FCF0589C5D6}" v="12" dt="2018-10-11T06:42:21.245"/>
  </p1510:revLst>
</p1510:revInfo>
</file>

<file path=ppt/tableStyles.xml><?xml version="1.0" encoding="utf-8"?>
<a:tblStyleLst xmlns:a="http://schemas.openxmlformats.org/drawingml/2006/main" def="{DDB55D22-B703-4378-9788-86DC8B0EE1B7}">
  <a:tblStyle styleId="{DDB55D22-B703-4378-9788-86DC8B0EE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sel Poldervaart" userId="0ddc857c0a0b9718" providerId="LiveId" clId="{E18757C3-D591-4AAD-AA64-6FCF0589C5D6}"/>
    <pc:docChg chg="custSel addSld modSld sldOrd">
      <pc:chgData name="Wessel Poldervaart" userId="0ddc857c0a0b9718" providerId="LiveId" clId="{E18757C3-D591-4AAD-AA64-6FCF0589C5D6}" dt="2018-10-11T06:42:21.243" v="150"/>
      <pc:docMkLst>
        <pc:docMk/>
      </pc:docMkLst>
      <pc:sldChg chg="addSp delSp modSp">
        <pc:chgData name="Wessel Poldervaart" userId="0ddc857c0a0b9718" providerId="LiveId" clId="{E18757C3-D591-4AAD-AA64-6FCF0589C5D6}" dt="2018-10-11T06:33:55.350" v="98" actId="2711"/>
        <pc:sldMkLst>
          <pc:docMk/>
          <pc:sldMk cId="0" sldId="261"/>
        </pc:sldMkLst>
        <pc:spChg chg="mod">
          <ac:chgData name="Wessel Poldervaart" userId="0ddc857c0a0b9718" providerId="LiveId" clId="{E18757C3-D591-4AAD-AA64-6FCF0589C5D6}" dt="2018-10-11T06:33:55.350" v="98" actId="2711"/>
          <ac:spMkLst>
            <pc:docMk/>
            <pc:sldMk cId="0" sldId="261"/>
            <ac:spMk id="814" creationId="{00000000-0000-0000-0000-000000000000}"/>
          </ac:spMkLst>
        </pc:spChg>
        <pc:picChg chg="add mod">
          <ac:chgData name="Wessel Poldervaart" userId="0ddc857c0a0b9718" providerId="LiveId" clId="{E18757C3-D591-4AAD-AA64-6FCF0589C5D6}" dt="2018-10-10T11:47:29.562" v="6" actId="1440"/>
          <ac:picMkLst>
            <pc:docMk/>
            <pc:sldMk cId="0" sldId="261"/>
            <ac:picMk id="3" creationId="{EA6BD3F6-16D0-42BB-94FE-8975BB407378}"/>
          </ac:picMkLst>
        </pc:picChg>
        <pc:picChg chg="del">
          <ac:chgData name="Wessel Poldervaart" userId="0ddc857c0a0b9718" providerId="LiveId" clId="{E18757C3-D591-4AAD-AA64-6FCF0589C5D6}" dt="2018-10-10T11:44:35.868" v="0" actId="478"/>
          <ac:picMkLst>
            <pc:docMk/>
            <pc:sldMk cId="0" sldId="261"/>
            <ac:picMk id="1026" creationId="{8BE5406C-13EB-44B6-8535-A0EB077543FB}"/>
          </ac:picMkLst>
        </pc:picChg>
      </pc:sldChg>
      <pc:sldChg chg="modSp">
        <pc:chgData name="Wessel Poldervaart" userId="0ddc857c0a0b9718" providerId="LiveId" clId="{E18757C3-D591-4AAD-AA64-6FCF0589C5D6}" dt="2018-10-11T06:41:44.950" v="149" actId="2711"/>
        <pc:sldMkLst>
          <pc:docMk/>
          <pc:sldMk cId="179684113" sldId="283"/>
        </pc:sldMkLst>
        <pc:spChg chg="mod">
          <ac:chgData name="Wessel Poldervaart" userId="0ddc857c0a0b9718" providerId="LiveId" clId="{E18757C3-D591-4AAD-AA64-6FCF0589C5D6}" dt="2018-10-11T06:41:44.950" v="149" actId="2711"/>
          <ac:spMkLst>
            <pc:docMk/>
            <pc:sldMk cId="179684113" sldId="283"/>
            <ac:spMk id="794" creationId="{00000000-0000-0000-0000-000000000000}"/>
          </ac:spMkLst>
        </pc:spChg>
      </pc:sldChg>
      <pc:sldChg chg="add">
        <pc:chgData name="Wessel Poldervaart" userId="0ddc857c0a0b9718" providerId="LiveId" clId="{E18757C3-D591-4AAD-AA64-6FCF0589C5D6}" dt="2018-10-11T06:33:27.260" v="97"/>
        <pc:sldMkLst>
          <pc:docMk/>
          <pc:sldMk cId="2967420700" sldId="287"/>
        </pc:sldMkLst>
      </pc:sldChg>
      <pc:sldChg chg="add ord">
        <pc:chgData name="Wessel Poldervaart" userId="0ddc857c0a0b9718" providerId="LiveId" clId="{E18757C3-D591-4AAD-AA64-6FCF0589C5D6}" dt="2018-10-11T06:39:51.337" v="119"/>
        <pc:sldMkLst>
          <pc:docMk/>
          <pc:sldMk cId="587357875" sldId="288"/>
        </pc:sldMkLst>
      </pc:sldChg>
      <pc:sldChg chg="add">
        <pc:chgData name="Wessel Poldervaart" userId="0ddc857c0a0b9718" providerId="LiveId" clId="{E18757C3-D591-4AAD-AA64-6FCF0589C5D6}" dt="2018-10-11T06:42:21.243" v="150"/>
        <pc:sldMkLst>
          <pc:docMk/>
          <pc:sldMk cId="3437236039" sldId="294"/>
        </pc:sldMkLst>
      </pc:sldChg>
      <pc:sldChg chg="add">
        <pc:chgData name="Wessel Poldervaart" userId="0ddc857c0a0b9718" providerId="LiveId" clId="{E18757C3-D591-4AAD-AA64-6FCF0589C5D6}" dt="2018-10-11T06:41:27.579" v="132"/>
        <pc:sldMkLst>
          <pc:docMk/>
          <pc:sldMk cId="1966069369" sldId="295"/>
        </pc:sldMkLst>
      </pc:sldChg>
      <pc:sldChg chg="addSp delSp modSp delAnim modAnim">
        <pc:chgData name="Wessel Poldervaart" userId="0ddc857c0a0b9718" providerId="LiveId" clId="{E18757C3-D591-4AAD-AA64-6FCF0589C5D6}" dt="2018-10-11T06:38:53.302" v="113" actId="478"/>
        <pc:sldMkLst>
          <pc:docMk/>
          <pc:sldMk cId="513724811" sldId="298"/>
        </pc:sldMkLst>
        <pc:spChg chg="mod">
          <ac:chgData name="Wessel Poldervaart" userId="0ddc857c0a0b9718" providerId="LiveId" clId="{E18757C3-D591-4AAD-AA64-6FCF0589C5D6}" dt="2018-10-11T06:29:18.844" v="91" actId="20577"/>
          <ac:spMkLst>
            <pc:docMk/>
            <pc:sldMk cId="513724811" sldId="298"/>
            <ac:spMk id="4" creationId="{674540A8-FF7F-4164-B158-E1B50F5D8401}"/>
          </ac:spMkLst>
        </pc:spChg>
        <pc:picChg chg="add del mod">
          <ac:chgData name="Wessel Poldervaart" userId="0ddc857c0a0b9718" providerId="LiveId" clId="{E18757C3-D591-4AAD-AA64-6FCF0589C5D6}" dt="2018-10-11T06:38:53.302" v="113" actId="478"/>
          <ac:picMkLst>
            <pc:docMk/>
            <pc:sldMk cId="513724811" sldId="298"/>
            <ac:picMk id="5" creationId="{050BED4E-4D34-4960-806C-CEE1DD7E026C}"/>
          </ac:picMkLst>
        </pc:picChg>
        <pc:picChg chg="add del mod">
          <ac:chgData name="Wessel Poldervaart" userId="0ddc857c0a0b9718" providerId="LiveId" clId="{E18757C3-D591-4AAD-AA64-6FCF0589C5D6}" dt="2018-10-11T06:38:34.122" v="109" actId="478"/>
          <ac:picMkLst>
            <pc:docMk/>
            <pc:sldMk cId="513724811" sldId="298"/>
            <ac:picMk id="6" creationId="{8990D488-8605-43CA-B10D-6C1E54D5FC7B}"/>
          </ac:picMkLst>
        </pc:picChg>
        <pc:picChg chg="del">
          <ac:chgData name="Wessel Poldervaart" userId="0ddc857c0a0b9718" providerId="LiveId" clId="{E18757C3-D591-4AAD-AA64-6FCF0589C5D6}" dt="2018-10-11T06:28:45.399" v="8" actId="478"/>
          <ac:picMkLst>
            <pc:docMk/>
            <pc:sldMk cId="513724811" sldId="298"/>
            <ac:picMk id="7" creationId="{C7C4CF60-0E67-4CC0-A256-6D08281CE937}"/>
          </ac:picMkLst>
        </pc:picChg>
      </pc:sldChg>
      <pc:sldChg chg="addSp modSp">
        <pc:chgData name="Wessel Poldervaart" userId="0ddc857c0a0b9718" providerId="LiveId" clId="{E18757C3-D591-4AAD-AA64-6FCF0589C5D6}" dt="2018-10-11T06:37:14.577" v="108" actId="1076"/>
        <pc:sldMkLst>
          <pc:docMk/>
          <pc:sldMk cId="1635737913" sldId="299"/>
        </pc:sldMkLst>
        <pc:picChg chg="add mod">
          <ac:chgData name="Wessel Poldervaart" userId="0ddc857c0a0b9718" providerId="LiveId" clId="{E18757C3-D591-4AAD-AA64-6FCF0589C5D6}" dt="2018-10-11T06:37:14.577" v="108" actId="1076"/>
          <ac:picMkLst>
            <pc:docMk/>
            <pc:sldMk cId="1635737913" sldId="299"/>
            <ac:picMk id="1026" creationId="{E7F80941-CD0B-44B9-B044-7D6A7ADC1B4C}"/>
          </ac:picMkLst>
        </pc:picChg>
      </pc:sldChg>
      <pc:sldChg chg="addSp modSp add modAnim">
        <pc:chgData name="Wessel Poldervaart" userId="0ddc857c0a0b9718" providerId="LiveId" clId="{E18757C3-D591-4AAD-AA64-6FCF0589C5D6}" dt="2018-10-11T06:39:04.923" v="117" actId="14100"/>
        <pc:sldMkLst>
          <pc:docMk/>
          <pc:sldMk cId="145536579" sldId="300"/>
        </pc:sldMkLst>
        <pc:picChg chg="add mod">
          <ac:chgData name="Wessel Poldervaart" userId="0ddc857c0a0b9718" providerId="LiveId" clId="{E18757C3-D591-4AAD-AA64-6FCF0589C5D6}" dt="2018-10-11T06:39:04.923" v="117" actId="14100"/>
          <ac:picMkLst>
            <pc:docMk/>
            <pc:sldMk cId="145536579" sldId="300"/>
            <ac:picMk id="12" creationId="{C5124324-56F6-4B7A-AD6E-297937CC5775}"/>
          </ac:picMkLst>
        </pc:picChg>
      </pc:sldChg>
      <pc:sldChg chg="modSp add">
        <pc:chgData name="Wessel Poldervaart" userId="0ddc857c0a0b9718" providerId="LiveId" clId="{E18757C3-D591-4AAD-AA64-6FCF0589C5D6}" dt="2018-10-11T06:40:18.727" v="131" actId="20577"/>
        <pc:sldMkLst>
          <pc:docMk/>
          <pc:sldMk cId="2192946328" sldId="301"/>
        </pc:sldMkLst>
        <pc:spChg chg="mod">
          <ac:chgData name="Wessel Poldervaart" userId="0ddc857c0a0b9718" providerId="LiveId" clId="{E18757C3-D591-4AAD-AA64-6FCF0589C5D6}" dt="2018-10-11T06:40:18.727" v="131" actId="20577"/>
          <ac:spMkLst>
            <pc:docMk/>
            <pc:sldMk cId="2192946328" sldId="301"/>
            <ac:spMk id="927" creationId="{00000000-0000-0000-0000-000000000000}"/>
          </ac:spMkLst>
        </pc:spChg>
        <pc:spChg chg="mod">
          <ac:chgData name="Wessel Poldervaart" userId="0ddc857c0a0b9718" providerId="LiveId" clId="{E18757C3-D591-4AAD-AA64-6FCF0589C5D6}" dt="2018-10-11T06:40:14.461" v="121" actId="20577"/>
          <ac:spMkLst>
            <pc:docMk/>
            <pc:sldMk cId="2192946328" sldId="301"/>
            <ac:spMk id="92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932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74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3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462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52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63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42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73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 with graphs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29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nl-NL" sz="6000" dirty="0"/>
              <a:t>HOLO</a:t>
            </a:r>
            <a:r>
              <a:rPr lang="nl-NL" sz="6000" b="1" dirty="0">
                <a:latin typeface="Titillium Web SemiBold" panose="00000700000000000000" pitchFamily="2" charset="0"/>
              </a:rPr>
              <a:t>CAR</a:t>
            </a:r>
            <a:br>
              <a:rPr lang="nl-NL" sz="6000" b="1" dirty="0"/>
            </a:br>
            <a:br>
              <a:rPr lang="nl-NL" sz="6000" b="1" dirty="0"/>
            </a:br>
            <a:br>
              <a:rPr lang="nl-NL" sz="4800" b="1" dirty="0"/>
            </a:br>
            <a:br>
              <a:rPr lang="nl-NL" sz="6000" b="1" dirty="0"/>
            </a:br>
            <a:r>
              <a:rPr lang="nl-NL" sz="4800" b="1" dirty="0" err="1"/>
              <a:t>B</a:t>
            </a:r>
            <a:r>
              <a:rPr lang="nl-NL" sz="2800" dirty="0" err="1"/>
              <a:t>art</a:t>
            </a:r>
            <a:r>
              <a:rPr lang="nl-NL" sz="4800" b="1" dirty="0" err="1"/>
              <a:t>C</a:t>
            </a:r>
            <a:r>
              <a:rPr lang="nl-NL" sz="2800" dirty="0" err="1"/>
              <a:t>ees</a:t>
            </a:r>
            <a:r>
              <a:rPr lang="nl-NL" sz="4800" b="1" dirty="0" err="1"/>
              <a:t>L</a:t>
            </a:r>
            <a:r>
              <a:rPr lang="nl-NL" sz="2800" dirty="0" err="1"/>
              <a:t>uke</a:t>
            </a:r>
            <a:r>
              <a:rPr lang="nl-NL" sz="4800" b="1" dirty="0" err="1"/>
              <a:t>W</a:t>
            </a:r>
            <a:r>
              <a:rPr lang="nl-NL" sz="2800" dirty="0" err="1"/>
              <a:t>essel</a:t>
            </a:r>
            <a:br>
              <a:rPr lang="nl-NL" sz="2800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5CDFEC0-D947-4DA1-9C90-ABD13FE145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10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E5FAECB-B920-4CFF-8BC1-661AA5B7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Status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4540A8-FF7F-4164-B158-E1B50F5D8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Research</a:t>
            </a:r>
          </a:p>
          <a:p>
            <a:r>
              <a:rPr lang="nl-NL" dirty="0"/>
              <a:t>Ontwerp</a:t>
            </a:r>
          </a:p>
          <a:p>
            <a:r>
              <a:rPr lang="nl-NL" dirty="0"/>
              <a:t>Planning/</a:t>
            </a:r>
            <a:r>
              <a:rPr lang="nl-NL" dirty="0" err="1"/>
              <a:t>Trello</a:t>
            </a:r>
            <a:endParaRPr lang="nl-NL" dirty="0"/>
          </a:p>
          <a:p>
            <a:r>
              <a:rPr lang="nl-NL" dirty="0"/>
              <a:t>Lijn detectie</a:t>
            </a:r>
          </a:p>
          <a:p>
            <a:r>
              <a:rPr lang="nl-NL" dirty="0"/>
              <a:t>Borden detectie</a:t>
            </a:r>
          </a:p>
          <a:p>
            <a:r>
              <a:rPr lang="nl-NL" dirty="0"/>
              <a:t>Navigatie</a:t>
            </a:r>
          </a:p>
          <a:p>
            <a:r>
              <a:rPr lang="nl-NL" dirty="0"/>
              <a:t>Prototype</a:t>
            </a:r>
          </a:p>
          <a:p>
            <a:pPr marL="76200" indent="0">
              <a:buNone/>
            </a:pPr>
            <a:endParaRPr lang="nl-NL" dirty="0"/>
          </a:p>
          <a:p>
            <a:pPr marL="762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372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Slot</a:t>
            </a:r>
            <a:endParaRPr sz="48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Vragen</a:t>
            </a:r>
            <a:r>
              <a:rPr lang="en-US" sz="1800" dirty="0"/>
              <a:t>?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744952-3C95-4778-82DA-C9BD55033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97758">
            <a:off x="6342506" y="1188319"/>
            <a:ext cx="1523527" cy="1523527"/>
          </a:xfrm>
          <a:prstGeom prst="rect">
            <a:avLst/>
          </a:prstGeom>
        </p:spPr>
      </p:pic>
      <p:sp>
        <p:nvSpPr>
          <p:cNvPr id="22" name="Google Shape;831;p21">
            <a:extLst>
              <a:ext uri="{FF2B5EF4-FFF2-40B4-BE49-F238E27FC236}">
                <a16:creationId xmlns:a16="http://schemas.microsoft.com/office/drawing/2014/main" id="{913D8975-563E-4114-8066-D49BC0BEDCCB}"/>
              </a:ext>
            </a:extLst>
          </p:cNvPr>
          <p:cNvSpPr/>
          <p:nvPr/>
        </p:nvSpPr>
        <p:spPr>
          <a:xfrm>
            <a:off x="5895951" y="1002178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31;p21">
            <a:extLst>
              <a:ext uri="{FF2B5EF4-FFF2-40B4-BE49-F238E27FC236}">
                <a16:creationId xmlns:a16="http://schemas.microsoft.com/office/drawing/2014/main" id="{DAFEDAF2-7168-41EC-86F6-6C3D208D5966}"/>
              </a:ext>
            </a:extLst>
          </p:cNvPr>
          <p:cNvSpPr/>
          <p:nvPr/>
        </p:nvSpPr>
        <p:spPr>
          <a:xfrm>
            <a:off x="7490032" y="921074"/>
            <a:ext cx="232435" cy="22193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31;p21">
            <a:extLst>
              <a:ext uri="{FF2B5EF4-FFF2-40B4-BE49-F238E27FC236}">
                <a16:creationId xmlns:a16="http://schemas.microsoft.com/office/drawing/2014/main" id="{11CD5ADA-2F9B-4533-AC7D-4E686E928B21}"/>
              </a:ext>
            </a:extLst>
          </p:cNvPr>
          <p:cNvSpPr/>
          <p:nvPr/>
        </p:nvSpPr>
        <p:spPr>
          <a:xfrm>
            <a:off x="6944084" y="349530"/>
            <a:ext cx="557399" cy="5322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f9b0aa278fda9804babfa63252f73eb6">
            <a:hlinkClick r:id="" action="ppaction://media"/>
            <a:extLst>
              <a:ext uri="{FF2B5EF4-FFF2-40B4-BE49-F238E27FC236}">
                <a16:creationId xmlns:a16="http://schemas.microsoft.com/office/drawing/2014/main" id="{C5124324-56F6-4B7A-AD6E-297937CC577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2466" y="177132"/>
            <a:ext cx="8964897" cy="43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673E8EE-01BF-4B11-AC11-B8BFF1914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12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076DFF-EC03-436A-8064-8C5BCA6D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tillium Web ExtraLight" panose="020B0604020202020204" charset="0"/>
              </a:rPr>
              <a:t>Onze </a:t>
            </a:r>
            <a:r>
              <a:rPr lang="nl-NL" b="1" dirty="0">
                <a:latin typeface="Titillium Web ExtraLight" panose="020B0604020202020204" charset="0"/>
              </a:rPr>
              <a:t>Samenwerking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5383915-A16E-46BD-ABE3-561A112C5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Goede taakverdeling</a:t>
            </a:r>
          </a:p>
          <a:p>
            <a:r>
              <a:rPr lang="nl-NL" dirty="0"/>
              <a:t>Stand-ups</a:t>
            </a:r>
          </a:p>
          <a:p>
            <a:r>
              <a:rPr lang="nl-NL" dirty="0" err="1"/>
              <a:t>Retrospectives</a:t>
            </a:r>
            <a:endParaRPr lang="nl-NL"/>
          </a:p>
          <a:p>
            <a:pPr marL="76200" indent="0">
              <a:buNone/>
            </a:pPr>
            <a:endParaRPr lang="nl-NL" dirty="0"/>
          </a:p>
        </p:txBody>
      </p:sp>
      <p:pic>
        <p:nvPicPr>
          <p:cNvPr id="1026" name="Picture 2" descr="https://cdn.discordapp.com/attachments/306496546776678401/499832355629039616/IMG-20181009-WA0002.jpg">
            <a:extLst>
              <a:ext uri="{FF2B5EF4-FFF2-40B4-BE49-F238E27FC236}">
                <a16:creationId xmlns:a16="http://schemas.microsoft.com/office/drawing/2014/main" id="{E7F80941-CD0B-44B9-B044-7D6A7ADC1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53331" y="309804"/>
            <a:ext cx="2542595" cy="45238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3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Slot</a:t>
            </a:r>
            <a:endParaRPr sz="48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Vragen</a:t>
            </a:r>
            <a:r>
              <a:rPr lang="en-US" sz="1800" dirty="0"/>
              <a:t>?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744952-3C95-4778-82DA-C9BD55033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7758">
            <a:off x="6342506" y="1188319"/>
            <a:ext cx="1523527" cy="1523527"/>
          </a:xfrm>
          <a:prstGeom prst="rect">
            <a:avLst/>
          </a:prstGeom>
        </p:spPr>
      </p:pic>
      <p:sp>
        <p:nvSpPr>
          <p:cNvPr id="22" name="Google Shape;831;p21">
            <a:extLst>
              <a:ext uri="{FF2B5EF4-FFF2-40B4-BE49-F238E27FC236}">
                <a16:creationId xmlns:a16="http://schemas.microsoft.com/office/drawing/2014/main" id="{913D8975-563E-4114-8066-D49BC0BEDCCB}"/>
              </a:ext>
            </a:extLst>
          </p:cNvPr>
          <p:cNvSpPr/>
          <p:nvPr/>
        </p:nvSpPr>
        <p:spPr>
          <a:xfrm>
            <a:off x="5895951" y="1002178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31;p21">
            <a:extLst>
              <a:ext uri="{FF2B5EF4-FFF2-40B4-BE49-F238E27FC236}">
                <a16:creationId xmlns:a16="http://schemas.microsoft.com/office/drawing/2014/main" id="{DAFEDAF2-7168-41EC-86F6-6C3D208D5966}"/>
              </a:ext>
            </a:extLst>
          </p:cNvPr>
          <p:cNvSpPr/>
          <p:nvPr/>
        </p:nvSpPr>
        <p:spPr>
          <a:xfrm>
            <a:off x="7490032" y="921074"/>
            <a:ext cx="232435" cy="22193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31;p21">
            <a:extLst>
              <a:ext uri="{FF2B5EF4-FFF2-40B4-BE49-F238E27FC236}">
                <a16:creationId xmlns:a16="http://schemas.microsoft.com/office/drawing/2014/main" id="{11CD5ADA-2F9B-4533-AC7D-4E686E928B21}"/>
              </a:ext>
            </a:extLst>
          </p:cNvPr>
          <p:cNvSpPr/>
          <p:nvPr/>
        </p:nvSpPr>
        <p:spPr>
          <a:xfrm>
            <a:off x="6944084" y="349530"/>
            <a:ext cx="557399" cy="5322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2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>
            <a:spLocks noGrp="1"/>
          </p:cNvSpPr>
          <p:nvPr>
            <p:ph type="title"/>
          </p:nvPr>
        </p:nvSpPr>
        <p:spPr>
          <a:xfrm>
            <a:off x="368660" y="683838"/>
            <a:ext cx="8454966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200" dirty="0"/>
              <a:t>Inhoudsopgave</a:t>
            </a:r>
            <a:endParaRPr sz="9200" dirty="0"/>
          </a:p>
        </p:txBody>
      </p:sp>
      <p:sp>
        <p:nvSpPr>
          <p:cNvPr id="794" name="Google Shape;794;p1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dirty="0">
                <a:latin typeface="Titillium Web ExtraLight" panose="020B0604020202020204" charset="0"/>
              </a:rPr>
              <a:t>HOLO</a:t>
            </a:r>
            <a:r>
              <a:rPr lang="nl-NL" b="1" dirty="0">
                <a:latin typeface="Titillium Web" panose="00000500000000000000" pitchFamily="2" charset="0"/>
              </a:rPr>
              <a:t>CAR</a:t>
            </a:r>
          </a:p>
          <a:p>
            <a:pPr marL="342900" indent="-342900"/>
            <a:r>
              <a:rPr lang="nl-NL" b="1" dirty="0">
                <a:latin typeface="Titillium Web ExtraLight" panose="020B0604020202020204" charset="0"/>
              </a:rPr>
              <a:t>Sales</a:t>
            </a:r>
          </a:p>
          <a:p>
            <a:pPr marL="342900" indent="-342900"/>
            <a:r>
              <a:rPr lang="nl-NL" b="1" dirty="0">
                <a:latin typeface="Titillium Web ExtraLight" panose="020B0604020202020204" charset="0"/>
              </a:rPr>
              <a:t>Status</a:t>
            </a:r>
          </a:p>
          <a:p>
            <a:pPr marL="342900" indent="-342900"/>
            <a:r>
              <a:rPr lang="nl-NL" dirty="0">
                <a:latin typeface="Titillium Web ExtraLight" panose="020B0604020202020204" charset="0"/>
              </a:rPr>
              <a:t>Onze </a:t>
            </a:r>
            <a:r>
              <a:rPr lang="nl-NL" b="1" dirty="0">
                <a:latin typeface="Titillium Web ExtraLight" panose="020B0604020202020204" charset="0"/>
              </a:rPr>
              <a:t>Samenwerking</a:t>
            </a:r>
            <a:endParaRPr lang="nl-NL" dirty="0"/>
          </a:p>
        </p:txBody>
      </p:sp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8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>
            <a:spLocks noGrp="1"/>
          </p:cNvSpPr>
          <p:nvPr>
            <p:ph type="ctrTitle" idx="4294967295"/>
          </p:nvPr>
        </p:nvSpPr>
        <p:spPr>
          <a:xfrm>
            <a:off x="701529" y="897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/>
              <a:t>Welzijn</a:t>
            </a:r>
            <a:br>
              <a:rPr lang="en-US" sz="9600" dirty="0"/>
            </a:br>
            <a:endParaRPr sz="9600" dirty="0"/>
          </a:p>
        </p:txBody>
      </p:sp>
      <p:sp>
        <p:nvSpPr>
          <p:cNvPr id="928" name="Google Shape;928;p29"/>
          <p:cNvSpPr txBox="1">
            <a:spLocks noGrp="1"/>
          </p:cNvSpPr>
          <p:nvPr>
            <p:ph type="subTitle" idx="4294967295"/>
          </p:nvPr>
        </p:nvSpPr>
        <p:spPr>
          <a:xfrm>
            <a:off x="701529" y="251952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929" name="Google Shape;929;p2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294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>
            <a:spLocks noGrp="1"/>
          </p:cNvSpPr>
          <p:nvPr>
            <p:ph type="ctrTitle" idx="4294967295"/>
          </p:nvPr>
        </p:nvSpPr>
        <p:spPr>
          <a:xfrm>
            <a:off x="701529" y="897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1,260,000</a:t>
            </a:r>
            <a:endParaRPr sz="9600" dirty="0"/>
          </a:p>
        </p:txBody>
      </p:sp>
      <p:sp>
        <p:nvSpPr>
          <p:cNvPr id="928" name="Google Shape;928;p29"/>
          <p:cNvSpPr txBox="1">
            <a:spLocks noGrp="1"/>
          </p:cNvSpPr>
          <p:nvPr>
            <p:ph type="subTitle" idx="4294967295"/>
          </p:nvPr>
        </p:nvSpPr>
        <p:spPr>
          <a:xfrm>
            <a:off x="701529" y="251952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dirty="0"/>
              <a:t>Miljoen verkeersdoden per jaar wereldwijd</a:t>
            </a:r>
          </a:p>
        </p:txBody>
      </p:sp>
      <p:sp>
        <p:nvSpPr>
          <p:cNvPr id="929" name="Google Shape;929;p2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42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Hoe </a:t>
            </a:r>
            <a:r>
              <a:rPr lang="en-US" sz="6000" dirty="0" err="1"/>
              <a:t>maken</a:t>
            </a:r>
            <a:r>
              <a:rPr lang="en-US" sz="6000" dirty="0"/>
              <a:t> </a:t>
            </a:r>
            <a:r>
              <a:rPr lang="en-US" sz="6000" dirty="0" err="1"/>
              <a:t>wij</a:t>
            </a:r>
            <a:r>
              <a:rPr lang="en-US" sz="6000" dirty="0"/>
              <a:t> het </a:t>
            </a:r>
            <a:r>
              <a:rPr lang="en-US" sz="6000" dirty="0" err="1"/>
              <a:t>verkeer</a:t>
            </a:r>
            <a:r>
              <a:rPr lang="en-US" sz="6000" dirty="0"/>
              <a:t> </a:t>
            </a:r>
            <a:r>
              <a:rPr lang="en-US" sz="6000" dirty="0" err="1"/>
              <a:t>veiliger</a:t>
            </a:r>
            <a:r>
              <a:rPr lang="en-US" sz="6000" dirty="0"/>
              <a:t>?</a:t>
            </a:r>
            <a:endParaRPr sz="60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Het </a:t>
            </a:r>
            <a:r>
              <a:rPr lang="en-US" sz="1800" dirty="0" err="1"/>
              <a:t>verkeer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betere</a:t>
            </a:r>
            <a:r>
              <a:rPr lang="en-US" sz="1800" dirty="0"/>
              <a:t> </a:t>
            </a:r>
            <a:r>
              <a:rPr lang="en-US" sz="1800" dirty="0" err="1"/>
              <a:t>plek</a:t>
            </a:r>
            <a:r>
              <a:rPr lang="en-US" sz="1800" dirty="0"/>
              <a:t> </a:t>
            </a:r>
            <a:r>
              <a:rPr lang="en-US" sz="1800" dirty="0" err="1"/>
              <a:t>maken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iedereen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E8DC0-28EA-4AE8-8FA2-DCACF8EB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21" y="754706"/>
            <a:ext cx="2034540" cy="2034540"/>
          </a:xfrm>
          <a:prstGeom prst="rect">
            <a:avLst/>
          </a:prstGeom>
        </p:spPr>
      </p:pic>
      <p:grpSp>
        <p:nvGrpSpPr>
          <p:cNvPr id="23" name="Google Shape;1270;p40">
            <a:extLst>
              <a:ext uri="{FF2B5EF4-FFF2-40B4-BE49-F238E27FC236}">
                <a16:creationId xmlns:a16="http://schemas.microsoft.com/office/drawing/2014/main" id="{E476E3D4-E051-4247-A50E-221850388D0D}"/>
              </a:ext>
            </a:extLst>
          </p:cNvPr>
          <p:cNvGrpSpPr/>
          <p:nvPr/>
        </p:nvGrpSpPr>
        <p:grpSpPr>
          <a:xfrm rot="838236">
            <a:off x="6056165" y="2790715"/>
            <a:ext cx="854434" cy="705773"/>
            <a:chOff x="5268225" y="4341925"/>
            <a:chExt cx="468850" cy="387275"/>
          </a:xfrm>
        </p:grpSpPr>
        <p:sp>
          <p:nvSpPr>
            <p:cNvPr id="24" name="Google Shape;1271;p40">
              <a:extLst>
                <a:ext uri="{FF2B5EF4-FFF2-40B4-BE49-F238E27FC236}">
                  <a16:creationId xmlns:a16="http://schemas.microsoft.com/office/drawing/2014/main" id="{991EB8FD-3753-4A08-84BE-7FD17687AFDA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2;p40">
              <a:extLst>
                <a:ext uri="{FF2B5EF4-FFF2-40B4-BE49-F238E27FC236}">
                  <a16:creationId xmlns:a16="http://schemas.microsoft.com/office/drawing/2014/main" id="{9C762553-18C4-467D-B1EE-E7D344E3170C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3;p40">
              <a:extLst>
                <a:ext uri="{FF2B5EF4-FFF2-40B4-BE49-F238E27FC236}">
                  <a16:creationId xmlns:a16="http://schemas.microsoft.com/office/drawing/2014/main" id="{07B298C0-F106-4E5B-803B-2059E9F74650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4;p40">
              <a:extLst>
                <a:ext uri="{FF2B5EF4-FFF2-40B4-BE49-F238E27FC236}">
                  <a16:creationId xmlns:a16="http://schemas.microsoft.com/office/drawing/2014/main" id="{D4335B1B-3A9F-423E-B2A6-AADDAAB66A00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5;p40">
              <a:extLst>
                <a:ext uri="{FF2B5EF4-FFF2-40B4-BE49-F238E27FC236}">
                  <a16:creationId xmlns:a16="http://schemas.microsoft.com/office/drawing/2014/main" id="{B922F214-3E6E-43A5-B9B4-1463132609DB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6;p40">
              <a:extLst>
                <a:ext uri="{FF2B5EF4-FFF2-40B4-BE49-F238E27FC236}">
                  <a16:creationId xmlns:a16="http://schemas.microsoft.com/office/drawing/2014/main" id="{F599A055-1392-46D0-AA8C-CDA73A263785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7;p40">
              <a:extLst>
                <a:ext uri="{FF2B5EF4-FFF2-40B4-BE49-F238E27FC236}">
                  <a16:creationId xmlns:a16="http://schemas.microsoft.com/office/drawing/2014/main" id="{F127C1B3-424F-42EB-8AE0-6EA92CE57C90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8;p40">
              <a:extLst>
                <a:ext uri="{FF2B5EF4-FFF2-40B4-BE49-F238E27FC236}">
                  <a16:creationId xmlns:a16="http://schemas.microsoft.com/office/drawing/2014/main" id="{9F25FDD9-C868-4FCF-A432-9C28CE0C05A1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735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685800" y="1440180"/>
            <a:ext cx="7772400" cy="2065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nl-NL" sz="13800" dirty="0"/>
              <a:t>HOLO</a:t>
            </a:r>
            <a:r>
              <a:rPr lang="nl-NL" sz="13800" b="1" dirty="0">
                <a:latin typeface="Titillium Web SemiBold" panose="00000700000000000000" pitchFamily="2" charset="0"/>
              </a:rPr>
              <a:t>CAR</a:t>
            </a:r>
            <a:endParaRPr sz="13800" b="1" dirty="0">
              <a:latin typeface="Titillium Web SemiBold" panose="000007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Wat is </a:t>
            </a:r>
            <a:r>
              <a:rPr lang="nl-NL" sz="2800" dirty="0"/>
              <a:t>HOLO</a:t>
            </a:r>
            <a:r>
              <a:rPr lang="nl-NL" sz="2800" b="1" dirty="0">
                <a:latin typeface="Titillium Web" panose="00000500000000000000" pitchFamily="2" charset="0"/>
              </a:rPr>
              <a:t>CAR</a:t>
            </a:r>
            <a:r>
              <a:rPr lang="en-US" sz="800" dirty="0">
                <a:latin typeface="Titillium Web" panose="00000500000000000000" pitchFamily="2" charset="0"/>
              </a:rPr>
              <a:t> </a:t>
            </a:r>
            <a:endParaRPr dirty="0">
              <a:latin typeface="Titillium Web" panose="00000500000000000000" pitchFamily="2" charset="0"/>
            </a:endParaRPr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dirty="0"/>
              <a:t>HUD-Projectie</a:t>
            </a:r>
          </a:p>
          <a:p>
            <a:pPr marL="800100" lvl="1" indent="-342900"/>
            <a:r>
              <a:rPr lang="nl-NL" dirty="0"/>
              <a:t>Verkeersborden</a:t>
            </a:r>
          </a:p>
          <a:p>
            <a:pPr marL="800100" lvl="1" indent="-342900"/>
            <a:r>
              <a:rPr lang="nl-NL" dirty="0"/>
              <a:t>Weg markeringen</a:t>
            </a:r>
          </a:p>
          <a:p>
            <a:pPr marL="800100" lvl="1" indent="-342900"/>
            <a:r>
              <a:rPr lang="nl-NL" dirty="0"/>
              <a:t>Stoplicht</a:t>
            </a:r>
          </a:p>
          <a:p>
            <a:pPr marL="800100" lvl="1" indent="-342900"/>
            <a:r>
              <a:rPr lang="nl-NL" dirty="0"/>
              <a:t>Navigatie</a:t>
            </a:r>
          </a:p>
          <a:p>
            <a:pPr marL="342900" indent="-342900"/>
            <a:r>
              <a:rPr lang="nl-NL" dirty="0"/>
              <a:t>Toekomst</a:t>
            </a:r>
          </a:p>
          <a:p>
            <a:pPr marL="800100" lvl="1" indent="-342900"/>
            <a:r>
              <a:rPr lang="nl-NL" dirty="0"/>
              <a:t>Verkeersborden</a:t>
            </a:r>
          </a:p>
          <a:p>
            <a:pPr marL="800100" lvl="1" indent="-342900"/>
            <a:r>
              <a:rPr lang="nl-NL" dirty="0"/>
              <a:t>Stoplichten</a:t>
            </a:r>
          </a:p>
          <a:p>
            <a:pPr marL="800100" lvl="1" indent="-342900"/>
            <a:r>
              <a:rPr lang="nl-NL" dirty="0"/>
              <a:t>Niet nodig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BD3F6-16D0-42BB-94FE-8975BB407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091" y="1420264"/>
            <a:ext cx="4865676" cy="2669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dirty="0"/>
              <a:t>Goedkoop</a:t>
            </a:r>
          </a:p>
          <a:p>
            <a:pPr marL="342900" indent="-342900"/>
            <a:r>
              <a:rPr lang="nl-NL" dirty="0"/>
              <a:t>Onafhankelijk</a:t>
            </a:r>
          </a:p>
          <a:p>
            <a:pPr marL="342900" indent="-342900"/>
            <a:r>
              <a:rPr lang="nl-NL" dirty="0" err="1"/>
              <a:t>Dashcam</a:t>
            </a:r>
            <a:r>
              <a:rPr lang="nl-NL" dirty="0"/>
              <a:t> + navigatie</a:t>
            </a:r>
          </a:p>
          <a:p>
            <a:pPr marL="342900" indent="-342900"/>
            <a:r>
              <a:rPr lang="nl-NL" dirty="0"/>
              <a:t>Veiligheid</a:t>
            </a:r>
          </a:p>
          <a:p>
            <a:pPr marL="342900" indent="-342900"/>
            <a:r>
              <a:rPr lang="nl-NL" dirty="0"/>
              <a:t>Makkelijke installatie</a:t>
            </a:r>
          </a:p>
          <a:p>
            <a:pPr marL="342900" indent="-342900"/>
            <a:r>
              <a:rPr lang="nl-NL" dirty="0"/>
              <a:t>Voor elke auto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606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Hoe </a:t>
            </a:r>
            <a:r>
              <a:rPr lang="en-US" dirty="0" err="1"/>
              <a:t>bereiken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doelgroep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/>
              <a:t>Sociale</a:t>
            </a:r>
            <a:r>
              <a:rPr lang="en-US" dirty="0"/>
              <a:t> media</a:t>
            </a:r>
          </a:p>
          <a:p>
            <a:pPr marL="342900" indent="-342900"/>
            <a:r>
              <a:rPr lang="en-US" dirty="0" err="1"/>
              <a:t>Internationaal</a:t>
            </a:r>
            <a:r>
              <a:rPr lang="en-US" dirty="0"/>
              <a:t> </a:t>
            </a:r>
            <a:r>
              <a:rPr lang="en-US" dirty="0" err="1"/>
              <a:t>autogarages</a:t>
            </a:r>
            <a:endParaRPr lang="en-US" dirty="0"/>
          </a:p>
          <a:p>
            <a:pPr marL="800100" lvl="1" indent="-342900"/>
            <a:r>
              <a:rPr lang="en-US" dirty="0"/>
              <a:t>Gratis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auto</a:t>
            </a:r>
          </a:p>
          <a:p>
            <a:pPr marL="800100" lvl="1" indent="-342900"/>
            <a:r>
              <a:rPr lang="en-US" dirty="0"/>
              <a:t>Mond op </a:t>
            </a:r>
            <a:r>
              <a:rPr lang="en-US" dirty="0" err="1"/>
              <a:t>mond</a:t>
            </a:r>
            <a:r>
              <a:rPr lang="en-US" dirty="0"/>
              <a:t> </a:t>
            </a:r>
            <a:r>
              <a:rPr lang="en-US" dirty="0" err="1"/>
              <a:t>reclame</a:t>
            </a:r>
            <a:endParaRPr lang="en-US" dirty="0"/>
          </a:p>
          <a:p>
            <a:pPr marL="342900" indent="-342900"/>
            <a:r>
              <a:rPr lang="en-US" dirty="0" err="1"/>
              <a:t>Webwinkels</a:t>
            </a:r>
            <a:endParaRPr lang="en-US" dirty="0"/>
          </a:p>
          <a:p>
            <a:pPr marL="342900" indent="-342900"/>
            <a:r>
              <a:rPr lang="en-US" dirty="0"/>
              <a:t>Eigen website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236039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On-screen Show (16:9)</PresentationFormat>
  <Paragraphs>63</Paragraphs>
  <Slides>13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Titillium Web ExtraLight</vt:lpstr>
      <vt:lpstr>Titillium Web SemiBold</vt:lpstr>
      <vt:lpstr>Titillium Web</vt:lpstr>
      <vt:lpstr>Arial</vt:lpstr>
      <vt:lpstr>Thaliard template</vt:lpstr>
      <vt:lpstr>HOLOCAR    BartCeesLukeWessel </vt:lpstr>
      <vt:lpstr>Inhoudsopgave</vt:lpstr>
      <vt:lpstr>Welzijn </vt:lpstr>
      <vt:lpstr>1,260,000</vt:lpstr>
      <vt:lpstr>Hoe maken wij het verkeer veiliger?</vt:lpstr>
      <vt:lpstr>HOLOCAR</vt:lpstr>
      <vt:lpstr>Wat is HOLOCAR </vt:lpstr>
      <vt:lpstr>Sales</vt:lpstr>
      <vt:lpstr>Hoe bereiken wij onze doelgroep?</vt:lpstr>
      <vt:lpstr>Status</vt:lpstr>
      <vt:lpstr>Slot</vt:lpstr>
      <vt:lpstr>Onze Samenwerking</vt:lpstr>
      <vt:lpstr>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HOLOCAR    BartCeesLukeWessel</dc:title>
  <dc:creator>Bart van Mandje</dc:creator>
  <cp:lastModifiedBy>Poldervaart Wessel</cp:lastModifiedBy>
  <cp:revision>6</cp:revision>
  <dcterms:modified xsi:type="dcterms:W3CDTF">2018-10-11T06:42:24Z</dcterms:modified>
</cp:coreProperties>
</file>