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3" r:id="rId3"/>
    <p:sldId id="260" r:id="rId4"/>
    <p:sldId id="261" r:id="rId5"/>
    <p:sldId id="298" r:id="rId6"/>
    <p:sldId id="299" r:id="rId7"/>
    <p:sldId id="297" r:id="rId8"/>
  </p:sldIdLst>
  <p:sldSz cx="9144000" cy="5143500" type="screen16x9"/>
  <p:notesSz cx="6858000" cy="9144000"/>
  <p:embeddedFontLst>
    <p:embeddedFont>
      <p:font typeface="Titillium Web ExtraLight" panose="020B0604020202020204" charset="0"/>
      <p:regular r:id="rId10"/>
      <p:bold r:id="rId11"/>
      <p:italic r:id="rId12"/>
      <p:boldItalic r:id="rId13"/>
    </p:embeddedFont>
    <p:embeddedFont>
      <p:font typeface="Titillium Web SemiBold" panose="020B0604020202020204" charset="0"/>
      <p:bold r:id="rId14"/>
      <p:boldItalic r:id="rId15"/>
    </p:embeddedFont>
    <p:embeddedFont>
      <p:font typeface="Titillium Web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F7049-3325-426A-9CCE-D227D355AE12}" v="12" dt="2018-09-20T12:36:37.283"/>
  </p1510:revLst>
</p1510:revInfo>
</file>

<file path=ppt/tableStyles.xml><?xml version="1.0" encoding="utf-8"?>
<a:tblStyleLst xmlns:a="http://schemas.openxmlformats.org/drawingml/2006/main" def="{DDB55D22-B703-4378-9788-86DC8B0EE1B7}">
  <a:tblStyle styleId="{DDB55D22-B703-4378-9788-86DC8B0E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4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-NL" sz="6000" dirty="0"/>
              <a:t>HOLO</a:t>
            </a:r>
            <a:r>
              <a:rPr lang="nl-NL" sz="6000" b="1" dirty="0">
                <a:latin typeface="Titillium Web SemiBold" panose="00000700000000000000" pitchFamily="2" charset="0"/>
              </a:rPr>
              <a:t>CAR</a:t>
            </a:r>
            <a:br>
              <a:rPr lang="nl-NL" sz="6000" b="1" dirty="0"/>
            </a:br>
            <a:br>
              <a:rPr lang="nl-NL" sz="6000" b="1" dirty="0"/>
            </a:br>
            <a:br>
              <a:rPr lang="nl-NL" sz="4800" b="1" dirty="0"/>
            </a:br>
            <a:br>
              <a:rPr lang="nl-NL" sz="6000" b="1" dirty="0"/>
            </a:br>
            <a:r>
              <a:rPr lang="nl-NL" sz="4800" b="1" dirty="0" err="1"/>
              <a:t>B</a:t>
            </a:r>
            <a:r>
              <a:rPr lang="nl-NL" sz="2800" dirty="0" err="1"/>
              <a:t>art</a:t>
            </a:r>
            <a:r>
              <a:rPr lang="nl-NL" sz="4800" b="1" dirty="0" err="1"/>
              <a:t>C</a:t>
            </a:r>
            <a:r>
              <a:rPr lang="nl-NL" sz="2800" dirty="0" err="1"/>
              <a:t>ees</a:t>
            </a:r>
            <a:r>
              <a:rPr lang="nl-NL" sz="4800" b="1" dirty="0" err="1"/>
              <a:t>L</a:t>
            </a:r>
            <a:r>
              <a:rPr lang="nl-NL" sz="2800" dirty="0" err="1"/>
              <a:t>uke</a:t>
            </a:r>
            <a:r>
              <a:rPr lang="nl-NL" sz="4800" b="1" dirty="0" err="1"/>
              <a:t>W</a:t>
            </a:r>
            <a:r>
              <a:rPr lang="nl-NL" sz="2800" dirty="0" err="1"/>
              <a:t>essel</a:t>
            </a:r>
            <a:br>
              <a:rPr lang="nl-NL" sz="2800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845496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200" dirty="0"/>
              <a:t>Inhoudsopgave</a:t>
            </a:r>
            <a:endParaRPr sz="9200" dirty="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HOLO</a:t>
            </a:r>
            <a:r>
              <a:rPr lang="nl-NL" b="1" dirty="0">
                <a:latin typeface="Titillium Web ExtraLight" panose="020B0604020202020204" charset="0"/>
              </a:rPr>
              <a:t>CAR</a:t>
            </a:r>
          </a:p>
          <a:p>
            <a:pPr marL="342900" indent="-342900"/>
            <a:r>
              <a:rPr lang="nl-NL" b="1" dirty="0">
                <a:latin typeface="Titillium Web ExtraLight" panose="020B0604020202020204" charset="0"/>
              </a:rPr>
              <a:t>Status</a:t>
            </a:r>
          </a:p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Onze </a:t>
            </a:r>
            <a:r>
              <a:rPr lang="nl-NL" b="1" dirty="0">
                <a:latin typeface="Titillium Web ExtraLight" panose="020B0604020202020204" charset="0"/>
              </a:rPr>
              <a:t>Samenwerking</a:t>
            </a:r>
            <a:endParaRPr lang="nl-NL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685800" y="1440180"/>
            <a:ext cx="7772400" cy="206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nl-NL" sz="13800" dirty="0"/>
              <a:t>HOLO</a:t>
            </a:r>
            <a:r>
              <a:rPr lang="nl-NL" sz="13800" b="1" dirty="0">
                <a:latin typeface="Titillium Web SemiBold" panose="00000700000000000000" pitchFamily="2" charset="0"/>
              </a:rPr>
              <a:t>CAR</a:t>
            </a:r>
            <a:endParaRPr sz="13800" b="1" dirty="0">
              <a:latin typeface="Titillium Web SemiBold" panose="000007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Wat is </a:t>
            </a:r>
            <a:r>
              <a:rPr lang="nl-NL" sz="2800" dirty="0"/>
              <a:t>HOLO</a:t>
            </a:r>
            <a:r>
              <a:rPr lang="nl-NL" sz="2800" b="1" dirty="0"/>
              <a:t>CAR</a:t>
            </a:r>
            <a:r>
              <a:rPr lang="en-US" sz="800" dirty="0"/>
              <a:t> 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HUD-Projectie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Weg markeringen</a:t>
            </a:r>
          </a:p>
          <a:p>
            <a:pPr marL="800100" lvl="1" indent="-342900"/>
            <a:r>
              <a:rPr lang="nl-NL" dirty="0"/>
              <a:t>Stoplicht</a:t>
            </a:r>
          </a:p>
          <a:p>
            <a:pPr marL="800100" lvl="1" indent="-342900"/>
            <a:r>
              <a:rPr lang="nl-NL" dirty="0"/>
              <a:t>Navigatie</a:t>
            </a:r>
          </a:p>
          <a:p>
            <a:pPr marL="342900" indent="-342900"/>
            <a:r>
              <a:rPr lang="nl-NL" dirty="0"/>
              <a:t>Toekomst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Stoplichten</a:t>
            </a:r>
          </a:p>
          <a:p>
            <a:pPr marL="800100" lvl="1" indent="-342900"/>
            <a:r>
              <a:rPr lang="nl-NL" dirty="0"/>
              <a:t>Niet nodig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Afbeeldingsresultaat voor car front window projection">
            <a:extLst>
              <a:ext uri="{FF2B5EF4-FFF2-40B4-BE49-F238E27FC236}">
                <a16:creationId xmlns:a16="http://schemas.microsoft.com/office/drawing/2014/main" id="{8BE5406C-13EB-44B6-8535-A0EB0775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52" y="1287203"/>
            <a:ext cx="4158323" cy="27703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5CDFEC0-D947-4DA1-9C90-ABD13FE145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5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5FAECB-B920-4CFF-8BC1-661AA5B7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Status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4540A8-FF7F-4164-B158-E1B50F5D8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Research</a:t>
            </a:r>
          </a:p>
          <a:p>
            <a:r>
              <a:rPr lang="nl-NL" dirty="0"/>
              <a:t>Ontwerp</a:t>
            </a:r>
          </a:p>
          <a:p>
            <a:r>
              <a:rPr lang="nl-NL" dirty="0"/>
              <a:t>Planning/</a:t>
            </a:r>
            <a:r>
              <a:rPr lang="nl-NL" dirty="0" err="1"/>
              <a:t>Trello</a:t>
            </a:r>
            <a:r>
              <a:rPr lang="nl-NL" dirty="0"/>
              <a:t> </a:t>
            </a:r>
          </a:p>
          <a:p>
            <a:pPr marL="76200" indent="0">
              <a:buNone/>
            </a:pPr>
            <a:endParaRPr lang="nl-NL" dirty="0"/>
          </a:p>
          <a:p>
            <a:pPr marL="76200" indent="0">
              <a:buNone/>
            </a:pPr>
            <a:r>
              <a:rPr lang="nl-NL" dirty="0"/>
              <a:t>\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7C4CF60-0E67-4CC0-A256-6D08281C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93" y="1338694"/>
            <a:ext cx="2528888" cy="2164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372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673E8EE-01BF-4B11-AC11-B8BFF1914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076DFF-EC03-436A-8064-8C5BCA6D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tillium Web ExtraLight" panose="020B0604020202020204" charset="0"/>
              </a:rPr>
              <a:t>Onze </a:t>
            </a:r>
            <a:r>
              <a:rPr lang="nl-NL" b="1" dirty="0">
                <a:latin typeface="Titillium Web ExtraLight" panose="020B0604020202020204" charset="0"/>
              </a:rPr>
              <a:t>Samenwerking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383915-A16E-46BD-ABE3-561A112C5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Goede taakverdeling</a:t>
            </a:r>
          </a:p>
          <a:p>
            <a:r>
              <a:rPr lang="nl-NL" dirty="0"/>
              <a:t>Stand-ups</a:t>
            </a:r>
          </a:p>
          <a:p>
            <a:r>
              <a:rPr lang="nl-NL" dirty="0" err="1"/>
              <a:t>Retrospectives</a:t>
            </a:r>
            <a:endParaRPr lang="nl-NL"/>
          </a:p>
          <a:p>
            <a:pPr marL="762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573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Slot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Vragen</a:t>
            </a:r>
            <a:r>
              <a:rPr lang="en-US" sz="1800" dirty="0"/>
              <a:t>?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44952-3C95-4778-82DA-C9BD5503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7758">
            <a:off x="6342506" y="1188319"/>
            <a:ext cx="1523527" cy="1523527"/>
          </a:xfrm>
          <a:prstGeom prst="rect">
            <a:avLst/>
          </a:prstGeom>
        </p:spPr>
      </p:pic>
      <p:sp>
        <p:nvSpPr>
          <p:cNvPr id="22" name="Google Shape;831;p21">
            <a:extLst>
              <a:ext uri="{FF2B5EF4-FFF2-40B4-BE49-F238E27FC236}">
                <a16:creationId xmlns:a16="http://schemas.microsoft.com/office/drawing/2014/main" id="{913D8975-563E-4114-8066-D49BC0BEDCCB}"/>
              </a:ext>
            </a:extLst>
          </p:cNvPr>
          <p:cNvSpPr/>
          <p:nvPr/>
        </p:nvSpPr>
        <p:spPr>
          <a:xfrm>
            <a:off x="5895951" y="1002178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31;p21">
            <a:extLst>
              <a:ext uri="{FF2B5EF4-FFF2-40B4-BE49-F238E27FC236}">
                <a16:creationId xmlns:a16="http://schemas.microsoft.com/office/drawing/2014/main" id="{DAFEDAF2-7168-41EC-86F6-6C3D208D5966}"/>
              </a:ext>
            </a:extLst>
          </p:cNvPr>
          <p:cNvSpPr/>
          <p:nvPr/>
        </p:nvSpPr>
        <p:spPr>
          <a:xfrm>
            <a:off x="7490032" y="921074"/>
            <a:ext cx="232435" cy="2219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31;p21">
            <a:extLst>
              <a:ext uri="{FF2B5EF4-FFF2-40B4-BE49-F238E27FC236}">
                <a16:creationId xmlns:a16="http://schemas.microsoft.com/office/drawing/2014/main" id="{11CD5ADA-2F9B-4533-AC7D-4E686E928B21}"/>
              </a:ext>
            </a:extLst>
          </p:cNvPr>
          <p:cNvSpPr/>
          <p:nvPr/>
        </p:nvSpPr>
        <p:spPr>
          <a:xfrm>
            <a:off x="6944084" y="349530"/>
            <a:ext cx="557399" cy="5322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5872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</Words>
  <Application>Microsoft Office PowerPoint</Application>
  <PresentationFormat>Diavoorstelling (16:9)</PresentationFormat>
  <Paragraphs>33</Paragraphs>
  <Slides>7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Titillium Web ExtraLight</vt:lpstr>
      <vt:lpstr>Titillium Web SemiBold</vt:lpstr>
      <vt:lpstr>Titillium Web</vt:lpstr>
      <vt:lpstr>Arial</vt:lpstr>
      <vt:lpstr>Thaliard template</vt:lpstr>
      <vt:lpstr>HOLOCAR    BartCeesLukeWessel </vt:lpstr>
      <vt:lpstr>Inhoudsopgave</vt:lpstr>
      <vt:lpstr>HOLOCAR</vt:lpstr>
      <vt:lpstr>Wat is HOLOCAR </vt:lpstr>
      <vt:lpstr>Status</vt:lpstr>
      <vt:lpstr>Onze Samenwerking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HOLOCAR    BartCeesLukeWessel</dc:title>
  <dc:creator>Bart van Mandje</dc:creator>
  <cp:lastModifiedBy>Luke van Es</cp:lastModifiedBy>
  <cp:revision>6</cp:revision>
  <dcterms:modified xsi:type="dcterms:W3CDTF">2018-10-04T10:35:17Z</dcterms:modified>
</cp:coreProperties>
</file>