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0" r:id="rId2"/>
  </p:sldIdLst>
  <p:sldSz cx="25193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A12571F-5286-144E-8724-4608140B1E8B}">
          <p14:sldIdLst>
            <p14:sldId id="270"/>
          </p14:sldIdLst>
        </p14:section>
        <p14:section name="首页" id="{B3842279-2A71-3F49-9BA4-305FC63DCC5C}">
          <p14:sldIdLst/>
        </p14:section>
        <p14:section name="用户页面" id="{EBA2964B-367D-7A4C-9CB8-4F3F5024934D}">
          <p14:sldIdLst/>
        </p14:section>
        <p14:section name="测试页面" id="{E44B3C4B-F9AD-AD4F-BDD1-D9579E30F335}">
          <p14:sldIdLst/>
        </p14:section>
        <p14:section name="配对" id="{6AD7717B-50B6-6A48-8855-9EEF591EABC9}">
          <p14:sldIdLst/>
        </p14:section>
        <p14:section name="个人信息填写" id="{1C405D26-33B2-B445-B091-1821304D9B6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9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80"/>
    <p:restoredTop sz="96132"/>
  </p:normalViewPr>
  <p:slideViewPr>
    <p:cSldViewPr snapToGrid="0">
      <p:cViewPr varScale="1">
        <p:scale>
          <a:sx n="147" d="100"/>
          <a:sy n="147" d="100"/>
        </p:scale>
        <p:origin x="3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52" y="883861"/>
            <a:ext cx="2141459" cy="1880235"/>
          </a:xfrm>
        </p:spPr>
        <p:txBody>
          <a:bodyPr anchor="b"/>
          <a:lstStyle>
            <a:lvl1pPr algn="ctr">
              <a:defRPr sz="16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21" y="2836605"/>
            <a:ext cx="1889522" cy="1303913"/>
          </a:xfrm>
        </p:spPr>
        <p:txBody>
          <a:bodyPr/>
          <a:lstStyle>
            <a:lvl1pPr marL="0" indent="0" algn="ctr">
              <a:buNone/>
              <a:defRPr sz="661"/>
            </a:lvl1pPr>
            <a:lvl2pPr marL="125959" indent="0" algn="ctr">
              <a:buNone/>
              <a:defRPr sz="551"/>
            </a:lvl2pPr>
            <a:lvl3pPr marL="251917" indent="0" algn="ctr">
              <a:buNone/>
              <a:defRPr sz="496"/>
            </a:lvl3pPr>
            <a:lvl4pPr marL="377876" indent="0" algn="ctr">
              <a:buNone/>
              <a:defRPr sz="441"/>
            </a:lvl4pPr>
            <a:lvl5pPr marL="503834" indent="0" algn="ctr">
              <a:buNone/>
              <a:defRPr sz="441"/>
            </a:lvl5pPr>
            <a:lvl6pPr marL="629793" indent="0" algn="ctr">
              <a:buNone/>
              <a:defRPr sz="441"/>
            </a:lvl6pPr>
            <a:lvl7pPr marL="755752" indent="0" algn="ctr">
              <a:buNone/>
              <a:defRPr sz="441"/>
            </a:lvl7pPr>
            <a:lvl8pPr marL="881710" indent="0" algn="ctr">
              <a:buNone/>
              <a:defRPr sz="441"/>
            </a:lvl8pPr>
            <a:lvl9pPr marL="1007669" indent="0" algn="ctr">
              <a:buNone/>
              <a:defRPr sz="44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6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18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2919" y="287536"/>
            <a:ext cx="543238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06" y="287536"/>
            <a:ext cx="1598221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06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1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94" y="1346420"/>
            <a:ext cx="2172951" cy="2246530"/>
          </a:xfrm>
        </p:spPr>
        <p:txBody>
          <a:bodyPr anchor="b"/>
          <a:lstStyle>
            <a:lvl1pPr>
              <a:defRPr sz="16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94" y="3614203"/>
            <a:ext cx="2172951" cy="1181397"/>
          </a:xfrm>
        </p:spPr>
        <p:txBody>
          <a:bodyPr/>
          <a:lstStyle>
            <a:lvl1pPr marL="0" indent="0">
              <a:buNone/>
              <a:defRPr sz="661">
                <a:solidFill>
                  <a:schemeClr val="tx1"/>
                </a:solidFill>
              </a:defRPr>
            </a:lvl1pPr>
            <a:lvl2pPr marL="125959" indent="0">
              <a:buNone/>
              <a:defRPr sz="551">
                <a:solidFill>
                  <a:schemeClr val="tx1">
                    <a:tint val="75000"/>
                  </a:schemeClr>
                </a:solidFill>
              </a:defRPr>
            </a:lvl2pPr>
            <a:lvl3pPr marL="251917" indent="0">
              <a:buNone/>
              <a:defRPr sz="496">
                <a:solidFill>
                  <a:schemeClr val="tx1">
                    <a:tint val="75000"/>
                  </a:schemeClr>
                </a:solidFill>
              </a:defRPr>
            </a:lvl3pPr>
            <a:lvl4pPr marL="377876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4pPr>
            <a:lvl5pPr marL="503834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5pPr>
            <a:lvl6pPr marL="629793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6pPr>
            <a:lvl7pPr marL="755752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7pPr>
            <a:lvl8pPr marL="881710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8pPr>
            <a:lvl9pPr marL="1007669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93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06" y="1437680"/>
            <a:ext cx="1070729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428" y="1437680"/>
            <a:ext cx="1070729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2023/4/11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89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287537"/>
            <a:ext cx="2172951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35" y="1323916"/>
            <a:ext cx="1065808" cy="648831"/>
          </a:xfrm>
        </p:spPr>
        <p:txBody>
          <a:bodyPr anchor="b"/>
          <a:lstStyle>
            <a:lvl1pPr marL="0" indent="0">
              <a:buNone/>
              <a:defRPr sz="661" b="1"/>
            </a:lvl1pPr>
            <a:lvl2pPr marL="125959" indent="0">
              <a:buNone/>
              <a:defRPr sz="551" b="1"/>
            </a:lvl2pPr>
            <a:lvl3pPr marL="251917" indent="0">
              <a:buNone/>
              <a:defRPr sz="496" b="1"/>
            </a:lvl3pPr>
            <a:lvl4pPr marL="377876" indent="0">
              <a:buNone/>
              <a:defRPr sz="441" b="1"/>
            </a:lvl4pPr>
            <a:lvl5pPr marL="503834" indent="0">
              <a:buNone/>
              <a:defRPr sz="441" b="1"/>
            </a:lvl5pPr>
            <a:lvl6pPr marL="629793" indent="0">
              <a:buNone/>
              <a:defRPr sz="441" b="1"/>
            </a:lvl6pPr>
            <a:lvl7pPr marL="755752" indent="0">
              <a:buNone/>
              <a:defRPr sz="441" b="1"/>
            </a:lvl7pPr>
            <a:lvl8pPr marL="881710" indent="0">
              <a:buNone/>
              <a:defRPr sz="441" b="1"/>
            </a:lvl8pPr>
            <a:lvl9pPr marL="1007669" indent="0">
              <a:buNone/>
              <a:defRPr sz="44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35" y="1972747"/>
            <a:ext cx="106580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428" y="1323916"/>
            <a:ext cx="1071057" cy="648831"/>
          </a:xfrm>
        </p:spPr>
        <p:txBody>
          <a:bodyPr anchor="b"/>
          <a:lstStyle>
            <a:lvl1pPr marL="0" indent="0">
              <a:buNone/>
              <a:defRPr sz="661" b="1"/>
            </a:lvl1pPr>
            <a:lvl2pPr marL="125959" indent="0">
              <a:buNone/>
              <a:defRPr sz="551" b="1"/>
            </a:lvl2pPr>
            <a:lvl3pPr marL="251917" indent="0">
              <a:buNone/>
              <a:defRPr sz="496" b="1"/>
            </a:lvl3pPr>
            <a:lvl4pPr marL="377876" indent="0">
              <a:buNone/>
              <a:defRPr sz="441" b="1"/>
            </a:lvl4pPr>
            <a:lvl5pPr marL="503834" indent="0">
              <a:buNone/>
              <a:defRPr sz="441" b="1"/>
            </a:lvl5pPr>
            <a:lvl6pPr marL="629793" indent="0">
              <a:buNone/>
              <a:defRPr sz="441" b="1"/>
            </a:lvl6pPr>
            <a:lvl7pPr marL="755752" indent="0">
              <a:buNone/>
              <a:defRPr sz="441" b="1"/>
            </a:lvl7pPr>
            <a:lvl8pPr marL="881710" indent="0">
              <a:buNone/>
              <a:defRPr sz="441" b="1"/>
            </a:lvl8pPr>
            <a:lvl9pPr marL="1007669" indent="0">
              <a:buNone/>
              <a:defRPr sz="44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428" y="1972747"/>
            <a:ext cx="1071057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2023/4/11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04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2023/4/11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997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2023/4/11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04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360045"/>
            <a:ext cx="812560" cy="1260158"/>
          </a:xfrm>
        </p:spPr>
        <p:txBody>
          <a:bodyPr anchor="b"/>
          <a:lstStyle>
            <a:lvl1pPr>
              <a:defRPr sz="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057" y="777598"/>
            <a:ext cx="1275428" cy="3837980"/>
          </a:xfrm>
        </p:spPr>
        <p:txBody>
          <a:bodyPr/>
          <a:lstStyle>
            <a:lvl1pPr>
              <a:defRPr sz="882"/>
            </a:lvl1pPr>
            <a:lvl2pPr>
              <a:defRPr sz="771"/>
            </a:lvl2pPr>
            <a:lvl3pPr>
              <a:defRPr sz="661"/>
            </a:lvl3pPr>
            <a:lvl4pPr>
              <a:defRPr sz="551"/>
            </a:lvl4pPr>
            <a:lvl5pPr>
              <a:defRPr sz="551"/>
            </a:lvl5pPr>
            <a:lvl6pPr>
              <a:defRPr sz="551"/>
            </a:lvl6pPr>
            <a:lvl7pPr>
              <a:defRPr sz="551"/>
            </a:lvl7pPr>
            <a:lvl8pPr>
              <a:defRPr sz="551"/>
            </a:lvl8pPr>
            <a:lvl9pPr>
              <a:defRPr sz="55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1620202"/>
            <a:ext cx="812560" cy="3001626"/>
          </a:xfrm>
        </p:spPr>
        <p:txBody>
          <a:bodyPr/>
          <a:lstStyle>
            <a:lvl1pPr marL="0" indent="0">
              <a:buNone/>
              <a:defRPr sz="441"/>
            </a:lvl1pPr>
            <a:lvl2pPr marL="125959" indent="0">
              <a:buNone/>
              <a:defRPr sz="386"/>
            </a:lvl2pPr>
            <a:lvl3pPr marL="251917" indent="0">
              <a:buNone/>
              <a:defRPr sz="331"/>
            </a:lvl3pPr>
            <a:lvl4pPr marL="377876" indent="0">
              <a:buNone/>
              <a:defRPr sz="276"/>
            </a:lvl4pPr>
            <a:lvl5pPr marL="503834" indent="0">
              <a:buNone/>
              <a:defRPr sz="276"/>
            </a:lvl5pPr>
            <a:lvl6pPr marL="629793" indent="0">
              <a:buNone/>
              <a:defRPr sz="276"/>
            </a:lvl6pPr>
            <a:lvl7pPr marL="755752" indent="0">
              <a:buNone/>
              <a:defRPr sz="276"/>
            </a:lvl7pPr>
            <a:lvl8pPr marL="881710" indent="0">
              <a:buNone/>
              <a:defRPr sz="276"/>
            </a:lvl8pPr>
            <a:lvl9pPr marL="1007669" indent="0">
              <a:buNone/>
              <a:defRPr sz="2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2023/4/11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47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360045"/>
            <a:ext cx="812560" cy="1260158"/>
          </a:xfrm>
        </p:spPr>
        <p:txBody>
          <a:bodyPr anchor="b"/>
          <a:lstStyle>
            <a:lvl1pPr>
              <a:defRPr sz="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057" y="777598"/>
            <a:ext cx="1275428" cy="3837980"/>
          </a:xfrm>
        </p:spPr>
        <p:txBody>
          <a:bodyPr anchor="t"/>
          <a:lstStyle>
            <a:lvl1pPr marL="0" indent="0">
              <a:buNone/>
              <a:defRPr sz="882"/>
            </a:lvl1pPr>
            <a:lvl2pPr marL="125959" indent="0">
              <a:buNone/>
              <a:defRPr sz="771"/>
            </a:lvl2pPr>
            <a:lvl3pPr marL="251917" indent="0">
              <a:buNone/>
              <a:defRPr sz="661"/>
            </a:lvl3pPr>
            <a:lvl4pPr marL="377876" indent="0">
              <a:buNone/>
              <a:defRPr sz="551"/>
            </a:lvl4pPr>
            <a:lvl5pPr marL="503834" indent="0">
              <a:buNone/>
              <a:defRPr sz="551"/>
            </a:lvl5pPr>
            <a:lvl6pPr marL="629793" indent="0">
              <a:buNone/>
              <a:defRPr sz="551"/>
            </a:lvl6pPr>
            <a:lvl7pPr marL="755752" indent="0">
              <a:buNone/>
              <a:defRPr sz="551"/>
            </a:lvl7pPr>
            <a:lvl8pPr marL="881710" indent="0">
              <a:buNone/>
              <a:defRPr sz="551"/>
            </a:lvl8pPr>
            <a:lvl9pPr marL="1007669" indent="0">
              <a:buNone/>
              <a:defRPr sz="55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1620202"/>
            <a:ext cx="812560" cy="3001626"/>
          </a:xfrm>
        </p:spPr>
        <p:txBody>
          <a:bodyPr/>
          <a:lstStyle>
            <a:lvl1pPr marL="0" indent="0">
              <a:buNone/>
              <a:defRPr sz="441"/>
            </a:lvl1pPr>
            <a:lvl2pPr marL="125959" indent="0">
              <a:buNone/>
              <a:defRPr sz="386"/>
            </a:lvl2pPr>
            <a:lvl3pPr marL="251917" indent="0">
              <a:buNone/>
              <a:defRPr sz="331"/>
            </a:lvl3pPr>
            <a:lvl4pPr marL="377876" indent="0">
              <a:buNone/>
              <a:defRPr sz="276"/>
            </a:lvl4pPr>
            <a:lvl5pPr marL="503834" indent="0">
              <a:buNone/>
              <a:defRPr sz="276"/>
            </a:lvl5pPr>
            <a:lvl6pPr marL="629793" indent="0">
              <a:buNone/>
              <a:defRPr sz="276"/>
            </a:lvl6pPr>
            <a:lvl7pPr marL="755752" indent="0">
              <a:buNone/>
              <a:defRPr sz="276"/>
            </a:lvl7pPr>
            <a:lvl8pPr marL="881710" indent="0">
              <a:buNone/>
              <a:defRPr sz="276"/>
            </a:lvl8pPr>
            <a:lvl9pPr marL="1007669" indent="0">
              <a:buNone/>
              <a:defRPr sz="2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2023/4/11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9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06" y="287537"/>
            <a:ext cx="2172951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06" y="1437680"/>
            <a:ext cx="2172951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06" y="5005627"/>
            <a:ext cx="56685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B486-D400-6D46-A700-FDB3E7D5D2CF}" type="datetimeFigureOut">
              <a:rPr kumimoji="1" lang="zh-CN" altLang="en-US" smtClean="0"/>
              <a:t>2023/4/11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539" y="5005627"/>
            <a:ext cx="85028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300" y="5005627"/>
            <a:ext cx="56685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878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1917" rtl="0" eaLnBrk="1" latinLnBrk="0" hangingPunct="1">
        <a:lnSpc>
          <a:spcPct val="90000"/>
        </a:lnSpc>
        <a:spcBef>
          <a:spcPct val="0"/>
        </a:spcBef>
        <a:buNone/>
        <a:defRPr sz="12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79" indent="-62979" algn="l" defTabSz="2519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1pPr>
      <a:lvl2pPr marL="188938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14897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3pPr>
      <a:lvl4pPr marL="440855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66814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92772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818731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944690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70648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1pPr>
      <a:lvl2pPr marL="125959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2pPr>
      <a:lvl3pPr marL="251917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3pPr>
      <a:lvl4pPr marL="377876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03834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29793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755752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881710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07669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24076-C967-8459-AAD2-27C15C5C6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05" y="671773"/>
            <a:ext cx="2172951" cy="3426679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/>
              <a:t>用户一份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咨询师也需要注册，咨询师可以看到不同人的结果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各自测试完之后，输入匹配账号、二维码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一定要做完所有测试（可以暂停）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可以修改过去测试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9A97F3-AC54-0EBD-CEE2-E56C7174C9FB}"/>
              </a:ext>
            </a:extLst>
          </p:cNvPr>
          <p:cNvSpPr txBox="1"/>
          <p:nvPr/>
        </p:nvSpPr>
        <p:spPr>
          <a:xfrm>
            <a:off x="1881051" y="16633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49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100000">
              <a:srgbClr val="B993A0">
                <a:alpha val="0"/>
              </a:srgbClr>
            </a:gs>
            <a:gs pos="91000">
              <a:srgbClr val="B993A0">
                <a:alpha val="70000"/>
              </a:srgbClr>
            </a:gs>
            <a:gs pos="0">
              <a:srgbClr val="B993A0"/>
            </a:gs>
            <a:gs pos="51000">
              <a:srgbClr val="B993A0"/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7891</TotalTime>
  <Words>39</Words>
  <Application>Microsoft Macintosh PowerPoint</Application>
  <PresentationFormat>自定义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Jieke</dc:creator>
  <cp:lastModifiedBy>Wei Jieke</cp:lastModifiedBy>
  <cp:revision>9</cp:revision>
  <dcterms:created xsi:type="dcterms:W3CDTF">2022-11-02T23:02:47Z</dcterms:created>
  <dcterms:modified xsi:type="dcterms:W3CDTF">2023-04-14T07:21:13Z</dcterms:modified>
</cp:coreProperties>
</file>