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</p:sldIdLst>
  <p:sldSz cx="25193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A12571F-5286-144E-8724-4608140B1E8B}">
          <p14:sldIdLst>
            <p14:sldId id="270"/>
            <p14:sldId id="256"/>
          </p14:sldIdLst>
        </p14:section>
        <p14:section name="首页" id="{B3842279-2A71-3F49-9BA4-305FC63DCC5C}">
          <p14:sldIdLst>
            <p14:sldId id="257"/>
          </p14:sldIdLst>
        </p14:section>
        <p14:section name="用户页面" id="{EBA2964B-367D-7A4C-9CB8-4F3F5024934D}">
          <p14:sldIdLst>
            <p14:sldId id="258"/>
          </p14:sldIdLst>
        </p14:section>
        <p14:section name="测试页面" id="{E44B3C4B-F9AD-AD4F-BDD1-D9579E30F335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配对" id="{6AD7717B-50B6-6A48-8855-9EEF591EABC9}">
          <p14:sldIdLst>
            <p14:sldId id="266"/>
            <p14:sldId id="268"/>
            <p14:sldId id="269"/>
          </p14:sldIdLst>
        </p14:section>
        <p14:section name="个人信息填写" id="{1C405D26-33B2-B445-B091-1821304D9B66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80"/>
    <p:restoredTop sz="96132"/>
  </p:normalViewPr>
  <p:slideViewPr>
    <p:cSldViewPr snapToGrid="0">
      <p:cViewPr varScale="1">
        <p:scale>
          <a:sx n="163" d="100"/>
          <a:sy n="163" d="100"/>
        </p:scale>
        <p:origin x="3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883861"/>
            <a:ext cx="2141459" cy="1880235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2836605"/>
            <a:ext cx="1889522" cy="1303913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9" indent="0" algn="ctr">
              <a:buNone/>
              <a:defRPr sz="551"/>
            </a:lvl2pPr>
            <a:lvl3pPr marL="251917" indent="0" algn="ctr">
              <a:buNone/>
              <a:defRPr sz="496"/>
            </a:lvl3pPr>
            <a:lvl4pPr marL="377876" indent="0" algn="ctr">
              <a:buNone/>
              <a:defRPr sz="441"/>
            </a:lvl4pPr>
            <a:lvl5pPr marL="503834" indent="0" algn="ctr">
              <a:buNone/>
              <a:defRPr sz="441"/>
            </a:lvl5pPr>
            <a:lvl6pPr marL="629793" indent="0" algn="ctr">
              <a:buNone/>
              <a:defRPr sz="441"/>
            </a:lvl6pPr>
            <a:lvl7pPr marL="755752" indent="0" algn="ctr">
              <a:buNone/>
              <a:defRPr sz="441"/>
            </a:lvl7pPr>
            <a:lvl8pPr marL="881710" indent="0" algn="ctr">
              <a:buNone/>
              <a:defRPr sz="441"/>
            </a:lvl8pPr>
            <a:lvl9pPr marL="1007669" indent="0" algn="ctr">
              <a:buNone/>
              <a:defRPr sz="44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18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287536"/>
            <a:ext cx="543238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287536"/>
            <a:ext cx="1598221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0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1346420"/>
            <a:ext cx="2172951" cy="2246530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3614203"/>
            <a:ext cx="2172951" cy="1181397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/>
                </a:solidFill>
              </a:defRPr>
            </a:lvl1pPr>
            <a:lvl2pPr marL="125959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2pPr>
            <a:lvl3pPr marL="251917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3pPr>
            <a:lvl4pPr marL="37787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0383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629793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75575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88171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007669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9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1437680"/>
            <a:ext cx="107072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1437680"/>
            <a:ext cx="1070729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89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287537"/>
            <a:ext cx="2172951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1323916"/>
            <a:ext cx="1065808" cy="648831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1972747"/>
            <a:ext cx="106580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1323916"/>
            <a:ext cx="1071057" cy="648831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1972747"/>
            <a:ext cx="1071057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4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99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0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360045"/>
            <a:ext cx="812560" cy="1260158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777598"/>
            <a:ext cx="1275428" cy="3837980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620202"/>
            <a:ext cx="812560" cy="3001626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47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360045"/>
            <a:ext cx="812560" cy="1260158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777598"/>
            <a:ext cx="1275428" cy="3837980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9" indent="0">
              <a:buNone/>
              <a:defRPr sz="771"/>
            </a:lvl2pPr>
            <a:lvl3pPr marL="251917" indent="0">
              <a:buNone/>
              <a:defRPr sz="661"/>
            </a:lvl3pPr>
            <a:lvl4pPr marL="377876" indent="0">
              <a:buNone/>
              <a:defRPr sz="551"/>
            </a:lvl4pPr>
            <a:lvl5pPr marL="503834" indent="0">
              <a:buNone/>
              <a:defRPr sz="551"/>
            </a:lvl5pPr>
            <a:lvl6pPr marL="629793" indent="0">
              <a:buNone/>
              <a:defRPr sz="551"/>
            </a:lvl6pPr>
            <a:lvl7pPr marL="755752" indent="0">
              <a:buNone/>
              <a:defRPr sz="551"/>
            </a:lvl7pPr>
            <a:lvl8pPr marL="881710" indent="0">
              <a:buNone/>
              <a:defRPr sz="551"/>
            </a:lvl8pPr>
            <a:lvl9pPr marL="1007669" indent="0">
              <a:buNone/>
              <a:defRPr sz="55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1620202"/>
            <a:ext cx="812560" cy="3001626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287537"/>
            <a:ext cx="21729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1437680"/>
            <a:ext cx="21729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5005627"/>
            <a:ext cx="56685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486-D400-6D46-A700-FDB3E7D5D2CF}" type="datetimeFigureOut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5005627"/>
            <a:ext cx="85028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5005627"/>
            <a:ext cx="56685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F4F7-D748-8A46-9143-3401CFD9D1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78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1917" rtl="0" eaLnBrk="1" latinLnBrk="0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" indent="-62979" algn="l" defTabSz="2519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3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97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814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731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90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76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52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24076-C967-8459-AAD2-27C15C5C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05" y="671773"/>
            <a:ext cx="2172951" cy="3426679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用户一份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咨询师也需要注册，咨询师可以看到不同人的结果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/>
              <a:t>各自测试</a:t>
            </a:r>
            <a:r>
              <a:rPr kumimoji="1" lang="zh-CN" altLang="en-US" dirty="0"/>
              <a:t>完之后，输入匹配账号、二维码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一定要做完所有测试（可以暂停）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可以修改过去测试</a:t>
            </a:r>
          </a:p>
        </p:txBody>
      </p:sp>
    </p:spTree>
    <p:extLst>
      <p:ext uri="{BB962C8B-B14F-4D97-AF65-F5344CB8AC3E}">
        <p14:creationId xmlns:p14="http://schemas.microsoft.com/office/powerpoint/2010/main" val="149849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测试题</a:t>
            </a:r>
            <a:endParaRPr kumimoji="1" lang="en-US" altLang="zh-CN" dirty="0"/>
          </a:p>
          <a:p>
            <a:r>
              <a:rPr kumimoji="1" lang="en-US" altLang="zh-CN" dirty="0" err="1"/>
              <a:t>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测试页面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67E33-7FA0-ABA7-606C-6483B887B4F8}"/>
              </a:ext>
            </a:extLst>
          </p:cNvPr>
          <p:cNvSpPr txBox="1"/>
          <p:nvPr/>
        </p:nvSpPr>
        <p:spPr>
          <a:xfrm>
            <a:off x="0" y="266517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0C4791E6-82C0-A55F-1583-C9796639260A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8236FC-74AF-9EB4-6E1F-EA6A0BF8C1E3}"/>
              </a:ext>
            </a:extLst>
          </p:cNvPr>
          <p:cNvSpPr txBox="1"/>
          <p:nvPr/>
        </p:nvSpPr>
        <p:spPr>
          <a:xfrm>
            <a:off x="0" y="3067128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2F65F1-8DC4-BD23-4E0B-016940F72731}"/>
              </a:ext>
            </a:extLst>
          </p:cNvPr>
          <p:cNvSpPr txBox="1"/>
          <p:nvPr/>
        </p:nvSpPr>
        <p:spPr>
          <a:xfrm>
            <a:off x="29094" y="3511540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18C478-FCB1-8806-64A6-06D7D5CB06A4}"/>
              </a:ext>
            </a:extLst>
          </p:cNvPr>
          <p:cNvSpPr txBox="1"/>
          <p:nvPr/>
        </p:nvSpPr>
        <p:spPr>
          <a:xfrm>
            <a:off x="29094" y="3888917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选项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0" y="4408508"/>
            <a:ext cx="86868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上一题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131ECF-4E8A-5C46-547A-BB971FC925E9}"/>
              </a:ext>
            </a:extLst>
          </p:cNvPr>
          <p:cNvSpPr txBox="1"/>
          <p:nvPr/>
        </p:nvSpPr>
        <p:spPr>
          <a:xfrm>
            <a:off x="1520362" y="4432821"/>
            <a:ext cx="868681" cy="923330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下一题（出结果）</a:t>
            </a:r>
          </a:p>
        </p:txBody>
      </p:sp>
    </p:spTree>
    <p:extLst>
      <p:ext uri="{BB962C8B-B14F-4D97-AF65-F5344CB8AC3E}">
        <p14:creationId xmlns:p14="http://schemas.microsoft.com/office/powerpoint/2010/main" val="129370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1200329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测试结果</a:t>
            </a:r>
            <a:endParaRPr kumimoji="1" lang="en-US" altLang="zh-CN" dirty="0"/>
          </a:p>
          <a:p>
            <a:r>
              <a:rPr kumimoji="1" lang="en-US" altLang="zh-CN" dirty="0"/>
              <a:t>xxxxxxxxxxxxxxxxxxxxxxxxxxxxxxxxxxxxxxxxxxxxxxxxxxxxxxxxxxxxxxxxx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测试结果页面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350344" y="3534065"/>
            <a:ext cx="187214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测试结果已保存</a:t>
            </a:r>
          </a:p>
        </p:txBody>
      </p:sp>
    </p:spTree>
    <p:extLst>
      <p:ext uri="{BB962C8B-B14F-4D97-AF65-F5344CB8AC3E}">
        <p14:creationId xmlns:p14="http://schemas.microsoft.com/office/powerpoint/2010/main" val="366561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配对页面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912C6BE-669F-D645-81DA-BEDFCD5B91B7}"/>
              </a:ext>
            </a:extLst>
          </p:cNvPr>
          <p:cNvSpPr/>
          <p:nvPr/>
        </p:nvSpPr>
        <p:spPr>
          <a:xfrm>
            <a:off x="498764" y="1197033"/>
            <a:ext cx="1579418" cy="2186247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740135" y="2762780"/>
            <a:ext cx="103909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照片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BE42D41-B099-8066-2C54-F87F10F4ACA6}"/>
              </a:ext>
            </a:extLst>
          </p:cNvPr>
          <p:cNvSpPr/>
          <p:nvPr/>
        </p:nvSpPr>
        <p:spPr>
          <a:xfrm>
            <a:off x="766868" y="1467778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BA0715-F8C1-2D5E-83DC-CE9CDD98E620}"/>
              </a:ext>
            </a:extLst>
          </p:cNvPr>
          <p:cNvSpPr/>
          <p:nvPr/>
        </p:nvSpPr>
        <p:spPr>
          <a:xfrm>
            <a:off x="58190" y="3340158"/>
            <a:ext cx="2461173" cy="1490836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个人信息</a:t>
            </a:r>
          </a:p>
        </p:txBody>
      </p:sp>
      <p:sp>
        <p:nvSpPr>
          <p:cNvPr id="13" name="左箭头 12">
            <a:extLst>
              <a:ext uri="{FF2B5EF4-FFF2-40B4-BE49-F238E27FC236}">
                <a16:creationId xmlns:a16="http://schemas.microsoft.com/office/drawing/2014/main" id="{F5062AF8-D5FC-B9CD-87B9-7175A5D33A95}"/>
              </a:ext>
            </a:extLst>
          </p:cNvPr>
          <p:cNvSpPr/>
          <p:nvPr/>
        </p:nvSpPr>
        <p:spPr>
          <a:xfrm>
            <a:off x="0" y="2762780"/>
            <a:ext cx="224444" cy="184666"/>
          </a:xfrm>
          <a:prstGeom prst="leftArrow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箭头 13">
            <a:extLst>
              <a:ext uri="{FF2B5EF4-FFF2-40B4-BE49-F238E27FC236}">
                <a16:creationId xmlns:a16="http://schemas.microsoft.com/office/drawing/2014/main" id="{91131D1C-9462-0B39-9A40-9FBD816CB304}"/>
              </a:ext>
            </a:extLst>
          </p:cNvPr>
          <p:cNvSpPr/>
          <p:nvPr/>
        </p:nvSpPr>
        <p:spPr>
          <a:xfrm flipH="1">
            <a:off x="2253356" y="2762780"/>
            <a:ext cx="236912" cy="224649"/>
          </a:xfrm>
          <a:prstGeom prst="leftArrow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CE92E8-6CB9-BA74-5E59-38A1563570FC}"/>
              </a:ext>
            </a:extLst>
          </p:cNvPr>
          <p:cNvSpPr txBox="1"/>
          <p:nvPr/>
        </p:nvSpPr>
        <p:spPr>
          <a:xfrm>
            <a:off x="1286413" y="8353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左滑不喜欢</a:t>
            </a:r>
            <a:endParaRPr kumimoji="1" lang="en-US" altLang="zh-CN" dirty="0"/>
          </a:p>
          <a:p>
            <a:r>
              <a:rPr kumimoji="1" lang="zh-CN" altLang="en-US" dirty="0"/>
              <a:t>右滑喜欢</a:t>
            </a:r>
          </a:p>
        </p:txBody>
      </p:sp>
    </p:spTree>
    <p:extLst>
      <p:ext uri="{BB962C8B-B14F-4D97-AF65-F5344CB8AC3E}">
        <p14:creationId xmlns:p14="http://schemas.microsoft.com/office/powerpoint/2010/main" val="427871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我的配对页面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650C1-63AC-3BF5-CAE0-D51346CAA3D1}"/>
              </a:ext>
            </a:extLst>
          </p:cNvPr>
          <p:cNvSpPr txBox="1"/>
          <p:nvPr/>
        </p:nvSpPr>
        <p:spPr>
          <a:xfrm>
            <a:off x="160039" y="2564130"/>
            <a:ext cx="1039091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名字， 年龄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BE42D41-B099-8066-2C54-F87F10F4ACA6}"/>
              </a:ext>
            </a:extLst>
          </p:cNvPr>
          <p:cNvSpPr/>
          <p:nvPr/>
        </p:nvSpPr>
        <p:spPr>
          <a:xfrm>
            <a:off x="160039" y="1513627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6ED12-E2A6-D97C-C8EE-A6F9EAFEE666}"/>
              </a:ext>
            </a:extLst>
          </p:cNvPr>
          <p:cNvSpPr txBox="1"/>
          <p:nvPr/>
        </p:nvSpPr>
        <p:spPr>
          <a:xfrm>
            <a:off x="1259681" y="2586797"/>
            <a:ext cx="1039091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名字， 年龄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2B4DE7E-C9EB-6DDE-0862-9BDD15FCA829}"/>
              </a:ext>
            </a:extLst>
          </p:cNvPr>
          <p:cNvSpPr/>
          <p:nvPr/>
        </p:nvSpPr>
        <p:spPr>
          <a:xfrm>
            <a:off x="1259681" y="1536294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16E675-81F9-2DA3-12C7-59F4995A3CB3}"/>
              </a:ext>
            </a:extLst>
          </p:cNvPr>
          <p:cNvSpPr txBox="1"/>
          <p:nvPr/>
        </p:nvSpPr>
        <p:spPr>
          <a:xfrm>
            <a:off x="261480" y="4228658"/>
            <a:ext cx="1039091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名字， 年龄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17B3A73-D39D-2BF7-E609-156B305AEFFB}"/>
              </a:ext>
            </a:extLst>
          </p:cNvPr>
          <p:cNvSpPr/>
          <p:nvPr/>
        </p:nvSpPr>
        <p:spPr>
          <a:xfrm>
            <a:off x="261480" y="3178155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59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查看某个配对信息页面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68B96CA-4611-2452-BA0E-AB900B29713B}"/>
              </a:ext>
            </a:extLst>
          </p:cNvPr>
          <p:cNvSpPr/>
          <p:nvPr/>
        </p:nvSpPr>
        <p:spPr>
          <a:xfrm>
            <a:off x="498764" y="1197033"/>
            <a:ext cx="1579418" cy="2186247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5737DA-6506-26F8-E59E-27A48DA491C8}"/>
              </a:ext>
            </a:extLst>
          </p:cNvPr>
          <p:cNvSpPr txBox="1"/>
          <p:nvPr/>
        </p:nvSpPr>
        <p:spPr>
          <a:xfrm>
            <a:off x="740135" y="2762780"/>
            <a:ext cx="1039091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照片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9BD26E-DE4D-F464-9602-C819D809A2AC}"/>
              </a:ext>
            </a:extLst>
          </p:cNvPr>
          <p:cNvSpPr/>
          <p:nvPr/>
        </p:nvSpPr>
        <p:spPr>
          <a:xfrm>
            <a:off x="766868" y="1467778"/>
            <a:ext cx="1039091" cy="100698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773A6B-CF4A-E1C2-7693-4948BA5F6833}"/>
              </a:ext>
            </a:extLst>
          </p:cNvPr>
          <p:cNvSpPr/>
          <p:nvPr/>
        </p:nvSpPr>
        <p:spPr>
          <a:xfrm>
            <a:off x="58190" y="3340158"/>
            <a:ext cx="2461173" cy="1490836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分析（可行吗？）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列出匹配项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（怎么生成匹配程度？手动输入？？？）</a:t>
            </a:r>
          </a:p>
        </p:txBody>
      </p:sp>
      <p:sp>
        <p:nvSpPr>
          <p:cNvPr id="20" name="燕尾形箭头 19">
            <a:hlinkClick r:id="rId4" action="ppaction://hlinksldjump"/>
            <a:extLst>
              <a:ext uri="{FF2B5EF4-FFF2-40B4-BE49-F238E27FC236}">
                <a16:creationId xmlns:a16="http://schemas.microsoft.com/office/drawing/2014/main" id="{8E87E9FC-48B3-8500-2584-00548662009B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1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姓名</a:t>
            </a:r>
            <a:endParaRPr kumimoji="1"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个人信息填写页面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E1751BB-A37C-12E1-0225-1BA76190E30C}"/>
              </a:ext>
            </a:extLst>
          </p:cNvPr>
          <p:cNvSpPr txBox="1"/>
          <p:nvPr/>
        </p:nvSpPr>
        <p:spPr>
          <a:xfrm>
            <a:off x="29094" y="234119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性别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19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E91857-C3C5-3CC0-EC8F-91120C3529AE}"/>
              </a:ext>
            </a:extLst>
          </p:cNvPr>
          <p:cNvSpPr txBox="1"/>
          <p:nvPr/>
        </p:nvSpPr>
        <p:spPr>
          <a:xfrm>
            <a:off x="-1263535" y="31754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登录页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57371F9-737F-B0A0-71D2-E2F7CC9E1670}"/>
              </a:ext>
            </a:extLst>
          </p:cNvPr>
          <p:cNvSpPr/>
          <p:nvPr/>
        </p:nvSpPr>
        <p:spPr>
          <a:xfrm>
            <a:off x="216434" y="1214145"/>
            <a:ext cx="2086494" cy="23709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1FFC9A-08BF-ED10-D06B-8B85CB93E1D8}"/>
              </a:ext>
            </a:extLst>
          </p:cNvPr>
          <p:cNvSpPr txBox="1"/>
          <p:nvPr/>
        </p:nvSpPr>
        <p:spPr>
          <a:xfrm>
            <a:off x="684415" y="14658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授权登录？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760BD3-80B0-69F5-BACC-C161C1522987}"/>
              </a:ext>
            </a:extLst>
          </p:cNvPr>
          <p:cNvSpPr txBox="1"/>
          <p:nvPr/>
        </p:nvSpPr>
        <p:spPr>
          <a:xfrm>
            <a:off x="476548" y="3147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同意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CC8ADB-138C-BB08-CA09-E0AE6AC1F558}"/>
              </a:ext>
            </a:extLst>
          </p:cNvPr>
          <p:cNvSpPr txBox="1"/>
          <p:nvPr/>
        </p:nvSpPr>
        <p:spPr>
          <a:xfrm>
            <a:off x="1259681" y="31754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不同意</a:t>
            </a:r>
            <a:endParaRPr kumimoji="1" lang="en-US" altLang="zh-CN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422CE90-7A56-D975-528A-7E498CEB6C2D}"/>
              </a:ext>
            </a:extLst>
          </p:cNvPr>
          <p:cNvSpPr/>
          <p:nvPr/>
        </p:nvSpPr>
        <p:spPr>
          <a:xfrm>
            <a:off x="910669" y="4256116"/>
            <a:ext cx="698269" cy="6982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LOGO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95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E36DA-9295-C2DD-3ADE-43CA94E2E52A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2" name="同侧圆角矩形 1">
              <a:extLst>
                <a:ext uri="{FF2B5EF4-FFF2-40B4-BE49-F238E27FC236}">
                  <a16:creationId xmlns:a16="http://schemas.microsoft.com/office/drawing/2014/main" id="{EA8D35DA-3656-5401-1319-D98090D8077B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圆角矩形 2">
              <a:hlinkClick r:id="rId2" action="ppaction://hlinksldjump"/>
              <a:extLst>
                <a:ext uri="{FF2B5EF4-FFF2-40B4-BE49-F238E27FC236}">
                  <a16:creationId xmlns:a16="http://schemas.microsoft.com/office/drawing/2014/main" id="{0EFE493B-F048-67E9-C757-8C48397CF90D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0" name="圆角矩形 9">
              <a:hlinkClick r:id="rId3" action="ppaction://hlinksldjump"/>
              <a:extLst>
                <a:ext uri="{FF2B5EF4-FFF2-40B4-BE49-F238E27FC236}">
                  <a16:creationId xmlns:a16="http://schemas.microsoft.com/office/drawing/2014/main" id="{0CFC8A56-9B91-D699-21CF-F83D98709A9C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6DDB880-8F65-268D-41CF-DA2F694E8776}"/>
              </a:ext>
            </a:extLst>
          </p:cNvPr>
          <p:cNvGrpSpPr/>
          <p:nvPr/>
        </p:nvGrpSpPr>
        <p:grpSpPr>
          <a:xfrm>
            <a:off x="0" y="0"/>
            <a:ext cx="2519363" cy="1753985"/>
            <a:chOff x="0" y="0"/>
            <a:chExt cx="2519363" cy="175398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57476A-6643-9F7B-F810-F7A91A4A7625}"/>
                </a:ext>
              </a:extLst>
            </p:cNvPr>
            <p:cNvSpPr/>
            <p:nvPr/>
          </p:nvSpPr>
          <p:spPr>
            <a:xfrm>
              <a:off x="0" y="0"/>
              <a:ext cx="2519363" cy="1753985"/>
            </a:xfrm>
            <a:prstGeom prst="rect">
              <a:avLst/>
            </a:prstGeom>
            <a:gradFill>
              <a:gsLst>
                <a:gs pos="100000">
                  <a:srgbClr val="B993A0">
                    <a:alpha val="0"/>
                  </a:srgbClr>
                </a:gs>
                <a:gs pos="91000">
                  <a:srgbClr val="B993A0">
                    <a:alpha val="70000"/>
                  </a:srgbClr>
                </a:gs>
                <a:gs pos="0">
                  <a:srgbClr val="B993A0"/>
                </a:gs>
                <a:gs pos="51000">
                  <a:srgbClr val="B993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295FD4A-2350-B32E-72EA-1A313A4FE591}"/>
                </a:ext>
              </a:extLst>
            </p:cNvPr>
            <p:cNvSpPr/>
            <p:nvPr/>
          </p:nvSpPr>
          <p:spPr>
            <a:xfrm>
              <a:off x="235404" y="478779"/>
              <a:ext cx="723207" cy="723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logo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09B055-E888-B3C3-6270-AC18081996B0}"/>
              </a:ext>
            </a:extLst>
          </p:cNvPr>
          <p:cNvGrpSpPr/>
          <p:nvPr/>
        </p:nvGrpSpPr>
        <p:grpSpPr>
          <a:xfrm>
            <a:off x="13497" y="2094093"/>
            <a:ext cx="2429123" cy="1126068"/>
            <a:chOff x="4583" y="1788403"/>
            <a:chExt cx="2429123" cy="1651280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982F3301-AE7D-1794-6690-5B36611D37FB}"/>
                </a:ext>
              </a:extLst>
            </p:cNvPr>
            <p:cNvSpPr/>
            <p:nvPr/>
          </p:nvSpPr>
          <p:spPr>
            <a:xfrm>
              <a:off x="4583" y="1788403"/>
              <a:ext cx="2429123" cy="1651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DC51A2E-5586-4000-7CFF-54C7F2C509B8}"/>
                </a:ext>
              </a:extLst>
            </p:cNvPr>
            <p:cNvSpPr/>
            <p:nvPr/>
          </p:nvSpPr>
          <p:spPr>
            <a:xfrm>
              <a:off x="76742" y="2098654"/>
              <a:ext cx="1142403" cy="515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我要测试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0D69D47-79BD-DDB5-5159-276C2251038E}"/>
              </a:ext>
            </a:extLst>
          </p:cNvPr>
          <p:cNvSpPr txBox="1"/>
          <p:nvPr/>
        </p:nvSpPr>
        <p:spPr>
          <a:xfrm>
            <a:off x="963560" y="519628"/>
            <a:ext cx="152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solidFill>
                  <a:schemeClr val="bg1"/>
                </a:solidFill>
              </a:rPr>
              <a:t>We</a:t>
            </a:r>
          </a:p>
          <a:p>
            <a:pPr algn="r"/>
            <a:r>
              <a:rPr kumimoji="1" lang="en-US" altLang="zh-CN" dirty="0" err="1">
                <a:solidFill>
                  <a:schemeClr val="bg1"/>
                </a:solidFill>
              </a:rPr>
              <a:t>Convenant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BFCD2A8-AB1B-45AA-CA67-0F8915D067FE}"/>
              </a:ext>
            </a:extLst>
          </p:cNvPr>
          <p:cNvGrpSpPr/>
          <p:nvPr/>
        </p:nvGrpSpPr>
        <p:grpSpPr>
          <a:xfrm>
            <a:off x="0" y="3319895"/>
            <a:ext cx="2429123" cy="1126068"/>
            <a:chOff x="4583" y="1788403"/>
            <a:chExt cx="2429123" cy="1651280"/>
          </a:xfrm>
        </p:grpSpPr>
        <p:sp>
          <p:nvSpPr>
            <p:cNvPr id="17" name="圆角矩形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B351CC8D-5224-DF7F-F726-60CEEDBBA0EE}"/>
                </a:ext>
              </a:extLst>
            </p:cNvPr>
            <p:cNvSpPr/>
            <p:nvPr/>
          </p:nvSpPr>
          <p:spPr>
            <a:xfrm>
              <a:off x="4583" y="1788403"/>
              <a:ext cx="2429123" cy="1651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7AB2971-72E6-2323-AED6-2C8711AE4F5E}"/>
                </a:ext>
              </a:extLst>
            </p:cNvPr>
            <p:cNvSpPr/>
            <p:nvPr/>
          </p:nvSpPr>
          <p:spPr>
            <a:xfrm>
              <a:off x="76742" y="2098654"/>
              <a:ext cx="1142403" cy="515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开始寻爱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14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ECE83C2-5183-A91C-1DA2-4296C914FE93}"/>
              </a:ext>
            </a:extLst>
          </p:cNvPr>
          <p:cNvGrpSpPr/>
          <p:nvPr/>
        </p:nvGrpSpPr>
        <p:grpSpPr>
          <a:xfrm>
            <a:off x="0" y="0"/>
            <a:ext cx="2519363" cy="1753985"/>
            <a:chOff x="0" y="0"/>
            <a:chExt cx="2519363" cy="175398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ECE4256-12CA-D143-2686-D16E16BCDE32}"/>
                </a:ext>
              </a:extLst>
            </p:cNvPr>
            <p:cNvSpPr/>
            <p:nvPr/>
          </p:nvSpPr>
          <p:spPr>
            <a:xfrm>
              <a:off x="0" y="0"/>
              <a:ext cx="2519363" cy="1753985"/>
            </a:xfrm>
            <a:prstGeom prst="rect">
              <a:avLst/>
            </a:prstGeom>
            <a:gradFill>
              <a:gsLst>
                <a:gs pos="100000">
                  <a:srgbClr val="B993A0">
                    <a:alpha val="0"/>
                  </a:srgbClr>
                </a:gs>
                <a:gs pos="91000">
                  <a:srgbClr val="B993A0">
                    <a:alpha val="70000"/>
                  </a:srgbClr>
                </a:gs>
                <a:gs pos="0">
                  <a:srgbClr val="B993A0"/>
                </a:gs>
                <a:gs pos="51000">
                  <a:srgbClr val="B993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C2266A5-3B2C-576C-8680-670F59B10AB8}"/>
                </a:ext>
              </a:extLst>
            </p:cNvPr>
            <p:cNvSpPr/>
            <p:nvPr/>
          </p:nvSpPr>
          <p:spPr>
            <a:xfrm>
              <a:off x="898077" y="515388"/>
              <a:ext cx="723207" cy="723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照片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02F5FAD-3658-93F1-BE2A-181EEC15E635}"/>
              </a:ext>
            </a:extLst>
          </p:cNvPr>
          <p:cNvSpPr txBox="1"/>
          <p:nvPr/>
        </p:nvSpPr>
        <p:spPr>
          <a:xfrm>
            <a:off x="821098" y="1221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用户名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3" y="2275897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我的测试</a:t>
            </a:r>
          </a:p>
        </p:txBody>
      </p:sp>
      <p:sp>
        <p:nvSpPr>
          <p:cNvPr id="9" name="文本框 8">
            <a:hlinkClick r:id="rId2" action="ppaction://hlinksldjump"/>
            <a:extLst>
              <a:ext uri="{FF2B5EF4-FFF2-40B4-BE49-F238E27FC236}">
                <a16:creationId xmlns:a16="http://schemas.microsoft.com/office/drawing/2014/main" id="{432C4D77-1E18-D4F4-BF63-255C0763FFFC}"/>
              </a:ext>
            </a:extLst>
          </p:cNvPr>
          <p:cNvSpPr txBox="1"/>
          <p:nvPr/>
        </p:nvSpPr>
        <p:spPr>
          <a:xfrm>
            <a:off x="29093" y="1851140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个人介绍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A7809A-9A71-8A23-6666-62D8DCA4E184}"/>
              </a:ext>
            </a:extLst>
          </p:cNvPr>
          <p:cNvSpPr txBox="1"/>
          <p:nvPr/>
        </p:nvSpPr>
        <p:spPr>
          <a:xfrm>
            <a:off x="0" y="3113098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个人类型分析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CB5A5D-1BE0-39CD-9A6F-443E5BD0D291}"/>
              </a:ext>
            </a:extLst>
          </p:cNvPr>
          <p:cNvSpPr txBox="1"/>
          <p:nvPr/>
        </p:nvSpPr>
        <p:spPr>
          <a:xfrm>
            <a:off x="-3" y="354496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blabla</a:t>
            </a:r>
            <a:endParaRPr kumimoji="1" lang="zh-CN" altLang="en-US" dirty="0"/>
          </a:p>
        </p:txBody>
      </p:sp>
      <p:sp>
        <p:nvSpPr>
          <p:cNvPr id="12" name="文本框 11">
            <a:hlinkClick r:id="rId3" action="ppaction://hlinksldjump"/>
            <a:extLst>
              <a:ext uri="{FF2B5EF4-FFF2-40B4-BE49-F238E27FC236}">
                <a16:creationId xmlns:a16="http://schemas.microsoft.com/office/drawing/2014/main" id="{6BD37C32-A96F-06FC-4CE8-F21F5722CC87}"/>
              </a:ext>
            </a:extLst>
          </p:cNvPr>
          <p:cNvSpPr txBox="1"/>
          <p:nvPr/>
        </p:nvSpPr>
        <p:spPr>
          <a:xfrm>
            <a:off x="0" y="274376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我的配对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75677DB-B331-6BDA-E2A1-F3754CDA515B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18" name="同侧圆角矩形 17">
              <a:extLst>
                <a:ext uri="{FF2B5EF4-FFF2-40B4-BE49-F238E27FC236}">
                  <a16:creationId xmlns:a16="http://schemas.microsoft.com/office/drawing/2014/main" id="{F6778E3D-8FF2-CA48-5F9A-964125463D9E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圆角矩形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BA2C106E-A672-B1AA-C838-710E72399079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20" name="圆角矩形 19">
              <a:hlinkClick r:id="rId5" action="ppaction://hlinksldjump"/>
              <a:extLst>
                <a:ext uri="{FF2B5EF4-FFF2-40B4-BE49-F238E27FC236}">
                  <a16:creationId xmlns:a16="http://schemas.microsoft.com/office/drawing/2014/main" id="{A6734443-2A85-0C47-65E6-3C77088E5AD2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88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0" y="1945175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做过的测试</a:t>
            </a:r>
          </a:p>
        </p:txBody>
      </p:sp>
      <p:sp>
        <p:nvSpPr>
          <p:cNvPr id="9" name="文本框 8">
            <a:hlinkClick r:id="rId2" action="ppaction://hlinksldjump"/>
            <a:extLst>
              <a:ext uri="{FF2B5EF4-FFF2-40B4-BE49-F238E27FC236}">
                <a16:creationId xmlns:a16="http://schemas.microsoft.com/office/drawing/2014/main" id="{432C4D77-1E18-D4F4-BF63-255C0763FFFC}"/>
              </a:ext>
            </a:extLst>
          </p:cNvPr>
          <p:cNvSpPr txBox="1"/>
          <p:nvPr/>
        </p:nvSpPr>
        <p:spPr>
          <a:xfrm>
            <a:off x="0" y="2899130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新的测试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99302A-7A89-C77F-AFAE-B84C47A4B4C1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3" name="同侧圆角矩形 2">
              <a:extLst>
                <a:ext uri="{FF2B5EF4-FFF2-40B4-BE49-F238E27FC236}">
                  <a16:creationId xmlns:a16="http://schemas.microsoft.com/office/drawing/2014/main" id="{270CE216-166D-E753-D8AA-0B8AB84D7309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B967DDCA-C430-6FBE-F69A-5504CDC939CF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8" name="圆角矩形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A3ED0187-EE2D-EA4F-2C58-FE6C83C74D5F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82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8312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hlinkClick r:id="rId2" action="ppaction://hlinksldjump"/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做过的测试 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469579E-69F9-7BAB-C4F4-1F2075FDD50E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10" name="同侧圆角矩形 9">
              <a:extLst>
                <a:ext uri="{FF2B5EF4-FFF2-40B4-BE49-F238E27FC236}">
                  <a16:creationId xmlns:a16="http://schemas.microsoft.com/office/drawing/2014/main" id="{F0A89F0B-AD12-C340-5C4D-BE6F411B4105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FEDB4398-748C-FE3E-9725-3C466C62A999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2" name="圆角矩形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E62D21CC-B5B6-9AA8-D99A-F8D754001C1D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7" name="燕尾形箭头 16">
            <a:hlinkClick r:id="rId5" action="ppaction://hlinksldjump"/>
            <a:extLst>
              <a:ext uri="{FF2B5EF4-FFF2-40B4-BE49-F238E27FC236}">
                <a16:creationId xmlns:a16="http://schemas.microsoft.com/office/drawing/2014/main" id="{BA4982A7-063C-95C6-74C5-965514D47F85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>
            <a:hlinkClick r:id="rId2" action="ppaction://hlinksldjump"/>
            <a:extLst>
              <a:ext uri="{FF2B5EF4-FFF2-40B4-BE49-F238E27FC236}">
                <a16:creationId xmlns:a16="http://schemas.microsoft.com/office/drawing/2014/main" id="{0413DCFE-D153-3FAB-93B8-1C8CB54A198C}"/>
              </a:ext>
            </a:extLst>
          </p:cNvPr>
          <p:cNvSpPr txBox="1"/>
          <p:nvPr/>
        </p:nvSpPr>
        <p:spPr>
          <a:xfrm>
            <a:off x="-1" y="2567088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文本框 18">
            <a:hlinkClick r:id="rId2" action="ppaction://hlinksldjump"/>
            <a:extLst>
              <a:ext uri="{FF2B5EF4-FFF2-40B4-BE49-F238E27FC236}">
                <a16:creationId xmlns:a16="http://schemas.microsoft.com/office/drawing/2014/main" id="{E76DED8C-EC83-072A-B38D-35D3E380E1A7}"/>
              </a:ext>
            </a:extLst>
          </p:cNvPr>
          <p:cNvSpPr txBox="1"/>
          <p:nvPr/>
        </p:nvSpPr>
        <p:spPr>
          <a:xfrm>
            <a:off x="0" y="3247190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0" name="文本框 19">
            <a:hlinkClick r:id="rId2" action="ppaction://hlinksldjump"/>
            <a:extLst>
              <a:ext uri="{FF2B5EF4-FFF2-40B4-BE49-F238E27FC236}">
                <a16:creationId xmlns:a16="http://schemas.microsoft.com/office/drawing/2014/main" id="{704B289A-D608-BB40-F383-E3DEB51FC183}"/>
              </a:ext>
            </a:extLst>
          </p:cNvPr>
          <p:cNvSpPr txBox="1"/>
          <p:nvPr/>
        </p:nvSpPr>
        <p:spPr>
          <a:xfrm>
            <a:off x="33553" y="374402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89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923330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测试报告</a:t>
            </a:r>
            <a:r>
              <a:rPr kumimoji="1" lang="en-US" altLang="zh-CN" dirty="0" err="1"/>
              <a:t>xxxxxxxxxxxxxxxxxxxxxxxxxxxxxxxxxx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646331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查看某个做过的测试结果 页面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BE23F60-9229-F841-4646-9BF989F4A192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638F6B8E-FA04-1EAC-C26F-B7DC705E71E2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A3290912-902D-74AC-C0BA-E1725A712E7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31366E90-DAA8-F157-073B-24B8BECB07E3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2DD14226-254C-8533-CE8D-78C82A462FC7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74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新的测试页面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67E33-7FA0-ABA7-606C-6483B887B4F8}"/>
              </a:ext>
            </a:extLst>
          </p:cNvPr>
          <p:cNvSpPr txBox="1"/>
          <p:nvPr/>
        </p:nvSpPr>
        <p:spPr>
          <a:xfrm>
            <a:off x="0" y="2665173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17A2B8-BCFE-AFE3-AA09-4A76A69298AF}"/>
              </a:ext>
            </a:extLst>
          </p:cNvPr>
          <p:cNvSpPr txBox="1"/>
          <p:nvPr/>
        </p:nvSpPr>
        <p:spPr>
          <a:xfrm>
            <a:off x="-1" y="3234804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D5336-3A68-CB4E-E30A-CCBC7C55FCD5}"/>
              </a:ext>
            </a:extLst>
          </p:cNvPr>
          <p:cNvSpPr txBox="1"/>
          <p:nvPr/>
        </p:nvSpPr>
        <p:spPr>
          <a:xfrm>
            <a:off x="-2" y="3872521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0C4791E6-82C0-A55F-1583-C9796639260A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021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CE4256-12CA-D143-2686-D16E16BCDE32}"/>
              </a:ext>
            </a:extLst>
          </p:cNvPr>
          <p:cNvSpPr/>
          <p:nvPr/>
        </p:nvSpPr>
        <p:spPr>
          <a:xfrm>
            <a:off x="0" y="0"/>
            <a:ext cx="2519363" cy="1753985"/>
          </a:xfrm>
          <a:prstGeom prst="rect">
            <a:avLst/>
          </a:prstGeom>
          <a:gradFill>
            <a:gsLst>
              <a:gs pos="100000">
                <a:srgbClr val="B993A0">
                  <a:alpha val="0"/>
                </a:srgbClr>
              </a:gs>
              <a:gs pos="91000">
                <a:srgbClr val="B993A0">
                  <a:alpha val="70000"/>
                </a:srgbClr>
              </a:gs>
              <a:gs pos="0">
                <a:srgbClr val="B993A0"/>
              </a:gs>
              <a:gs pos="51000">
                <a:srgbClr val="B993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C745E-54C4-118E-0E96-024A32762E39}"/>
              </a:ext>
            </a:extLst>
          </p:cNvPr>
          <p:cNvSpPr txBox="1"/>
          <p:nvPr/>
        </p:nvSpPr>
        <p:spPr>
          <a:xfrm>
            <a:off x="29094" y="1886986"/>
            <a:ext cx="2519363" cy="923330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测试介绍</a:t>
            </a:r>
            <a:endParaRPr kumimoji="1" lang="en-US" altLang="zh-CN" dirty="0"/>
          </a:p>
          <a:p>
            <a:r>
              <a:rPr kumimoji="1" lang="en-US" altLang="zh-CN" dirty="0" err="1"/>
              <a:t>xxxxxxxxxxxxxxxxxxxxxxxxxxxxxxxxxxxxx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0D9B2-1FCD-475F-3644-4345A3C8AD23}"/>
              </a:ext>
            </a:extLst>
          </p:cNvPr>
          <p:cNvSpPr txBox="1"/>
          <p:nvPr/>
        </p:nvSpPr>
        <p:spPr>
          <a:xfrm>
            <a:off x="0" y="478856"/>
            <a:ext cx="2519363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测试介绍页面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D5336-3A68-CB4E-E30A-CCBC7C55FCD5}"/>
              </a:ext>
            </a:extLst>
          </p:cNvPr>
          <p:cNvSpPr txBox="1"/>
          <p:nvPr/>
        </p:nvSpPr>
        <p:spPr>
          <a:xfrm>
            <a:off x="499065" y="3743224"/>
            <a:ext cx="1579420" cy="369332"/>
          </a:xfrm>
          <a:prstGeom prst="rect">
            <a:avLst/>
          </a:prstGeom>
          <a:solidFill>
            <a:srgbClr val="B993A0">
              <a:alpha val="52834"/>
            </a:srgb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开始测试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7090D-BB98-D336-9AF7-BEEAC2DD952F}"/>
              </a:ext>
            </a:extLst>
          </p:cNvPr>
          <p:cNvGrpSpPr/>
          <p:nvPr/>
        </p:nvGrpSpPr>
        <p:grpSpPr>
          <a:xfrm>
            <a:off x="1" y="4879571"/>
            <a:ext cx="2490267" cy="521104"/>
            <a:chOff x="1" y="4879571"/>
            <a:chExt cx="2490267" cy="521104"/>
          </a:xfrm>
        </p:grpSpPr>
        <p:sp>
          <p:nvSpPr>
            <p:cNvPr id="9" name="同侧圆角矩形 8">
              <a:extLst>
                <a:ext uri="{FF2B5EF4-FFF2-40B4-BE49-F238E27FC236}">
                  <a16:creationId xmlns:a16="http://schemas.microsoft.com/office/drawing/2014/main" id="{E9DC5ADC-B53C-0707-D6D1-3B101415D23A}"/>
                </a:ext>
              </a:extLst>
            </p:cNvPr>
            <p:cNvSpPr/>
            <p:nvPr/>
          </p:nvSpPr>
          <p:spPr>
            <a:xfrm>
              <a:off x="29094" y="4879571"/>
              <a:ext cx="2461174" cy="521104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>
              <a:hlinkClick r:id="rId2" action="ppaction://hlinksldjump"/>
              <a:extLst>
                <a:ext uri="{FF2B5EF4-FFF2-40B4-BE49-F238E27FC236}">
                  <a16:creationId xmlns:a16="http://schemas.microsoft.com/office/drawing/2014/main" id="{CC6C9604-ED8B-F5FF-589C-E6098C3F495C}"/>
                </a:ext>
              </a:extLst>
            </p:cNvPr>
            <p:cNvSpPr/>
            <p:nvPr/>
          </p:nvSpPr>
          <p:spPr>
            <a:xfrm>
              <a:off x="1" y="4976726"/>
              <a:ext cx="615142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首页</a:t>
              </a:r>
            </a:p>
          </p:txBody>
        </p:sp>
        <p:sp>
          <p:nvSpPr>
            <p:cNvPr id="11" name="圆角矩形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630AAFEF-2EBF-A04B-AF57-E5AEE84FE425}"/>
                </a:ext>
              </a:extLst>
            </p:cNvPr>
            <p:cNvSpPr/>
            <p:nvPr/>
          </p:nvSpPr>
          <p:spPr>
            <a:xfrm>
              <a:off x="1954703" y="4976726"/>
              <a:ext cx="535565" cy="4239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</a:rPr>
                <a:t>我的</a:t>
              </a:r>
            </a:p>
          </p:txBody>
        </p:sp>
      </p:grpSp>
      <p:sp>
        <p:nvSpPr>
          <p:cNvPr id="12" name="燕尾形箭头 11">
            <a:hlinkClick r:id="rId4" action="ppaction://hlinksldjump"/>
            <a:extLst>
              <a:ext uri="{FF2B5EF4-FFF2-40B4-BE49-F238E27FC236}">
                <a16:creationId xmlns:a16="http://schemas.microsoft.com/office/drawing/2014/main" id="{0C4791E6-82C0-A55F-1583-C9796639260A}"/>
              </a:ext>
            </a:extLst>
          </p:cNvPr>
          <p:cNvSpPr/>
          <p:nvPr/>
        </p:nvSpPr>
        <p:spPr>
          <a:xfrm flipH="1">
            <a:off x="29094" y="70001"/>
            <a:ext cx="465208" cy="450482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10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rgbClr val="B993A0">
                <a:alpha val="0"/>
              </a:srgbClr>
            </a:gs>
            <a:gs pos="91000">
              <a:srgbClr val="B993A0">
                <a:alpha val="70000"/>
              </a:srgbClr>
            </a:gs>
            <a:gs pos="0">
              <a:srgbClr val="B993A0"/>
            </a:gs>
            <a:gs pos="51000">
              <a:srgbClr val="B993A0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4412</TotalTime>
  <Words>261</Words>
  <Application>Microsoft Macintosh PowerPoint</Application>
  <PresentationFormat>自定义</PresentationFormat>
  <Paragraphs>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Jieke</dc:creator>
  <cp:lastModifiedBy>Wei Jieke</cp:lastModifiedBy>
  <cp:revision>8</cp:revision>
  <dcterms:created xsi:type="dcterms:W3CDTF">2022-11-02T23:02:47Z</dcterms:created>
  <dcterms:modified xsi:type="dcterms:W3CDTF">2023-01-29T13:55:42Z</dcterms:modified>
</cp:coreProperties>
</file>