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021E-A222-4849-83FC-A1F5B4F0A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9757D-A4AB-46F4-8D18-3CEDD9AE1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7C23-A282-4589-8379-82DB7D3A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53BB-7DEA-4174-B0DC-83599B53AEC3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58944-2A37-4C79-8BD6-A034C828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BDCD-0155-4D4E-927E-569EF29B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6F2A-C219-41DB-94E3-2B0CEE30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02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FE06-DC1C-4E4B-9D8A-AD247CBB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BE119-EA18-4021-878C-E22E64550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26EEC-70D8-4774-B446-DC77CC49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53BB-7DEA-4174-B0DC-83599B53AEC3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C9FA-765D-4933-840E-604751FD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B56F-420E-4F8D-B3CB-EC75E8E1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6F2A-C219-41DB-94E3-2B0CEE30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86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34E9F-684A-460E-B1A3-AA2D30425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866D9-45B7-43A1-8283-77A9EDA00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98852-4D83-458C-8873-57F61E52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53BB-7DEA-4174-B0DC-83599B53AEC3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C8D90-BD7A-4A53-9FD9-4C6634D4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D32E6-6EE3-48FE-A436-4712F797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6F2A-C219-41DB-94E3-2B0CEE30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59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9458-A4DB-4105-8ECE-7F180678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C789-6E49-45AB-8137-5BA77D36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343DB-B098-4919-9390-999F6703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53BB-7DEA-4174-B0DC-83599B53AEC3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A89F-F7E1-465A-A2D2-C03576B6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843ED-92DE-4BCD-960A-6F7CBAA5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6F2A-C219-41DB-94E3-2B0CEE30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5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89ED-2226-4485-8B98-CAAAD9E4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A7BEF-40BF-48A5-85A9-FA95C8D67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6D343-15B2-46F8-8E71-3B3DC8FB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53BB-7DEA-4174-B0DC-83599B53AEC3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D88D-3C03-46CE-8915-D8E6DEBB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9144F-F9AF-4AB3-B566-9B5601CC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6F2A-C219-41DB-94E3-2B0CEE30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3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1CDC-3BE7-4F62-AE72-3FF3F34D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1A55-05D4-49CE-B00A-6F36C8CFE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1257-BF1C-44E9-8E0C-B3E0BE333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7E8CF-B7A5-47E4-87E8-96573A61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53BB-7DEA-4174-B0DC-83599B53AEC3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0E2AC-22A3-4FAA-A044-09DD3CF4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BBF65-2ECF-4F28-ABB1-0DDAC195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6F2A-C219-41DB-94E3-2B0CEE30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25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168A-E477-4668-96BC-C3ED0029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34820-5905-4E4F-97DE-654116FD6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16804-9D65-4DF0-B714-FADEDAE75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5B234-C2BF-440D-BEF2-F30006A9F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C16CA-0CC5-488B-9ED1-4CEF2D50B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A54EC-735F-4F57-A549-ABBF4F0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53BB-7DEA-4174-B0DC-83599B53AEC3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A0CFA-3E4E-406F-B052-7B5B2433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016F8-8653-407B-8080-E6BEF5F6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6F2A-C219-41DB-94E3-2B0CEE30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9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2A6B-0F78-4BDF-9BF0-B3074016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50339-C01F-4E63-9868-2F653CD8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53BB-7DEA-4174-B0DC-83599B53AEC3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263AE-AC18-4B27-A7B1-1D54B8A0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E73A0-8531-4F8A-A87C-90737C9D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6F2A-C219-41DB-94E3-2B0CEE30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07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7F554-DE5F-4547-A853-A0719354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53BB-7DEA-4174-B0DC-83599B53AEC3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5772C-4E23-4507-9A13-54C43ED1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CD8F1-A517-4611-BDE5-0A2EC9C3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6F2A-C219-41DB-94E3-2B0CEE30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0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F16A-AE69-4827-BD51-6C319E32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7214-D892-4870-90B2-F546F596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5AAA6-0F94-4438-B3E1-CAF742DFB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46400-B485-4F82-B48A-63283D32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53BB-7DEA-4174-B0DC-83599B53AEC3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6F95B-FA08-4434-AD8B-02CFDE64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3A1BB-C6E3-4990-9CD4-C8B25DF9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6F2A-C219-41DB-94E3-2B0CEE30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07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0DD2-6096-4EBE-AF75-1F5C65ED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B6457-E382-4632-8742-7D83542A9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AE3F7-B338-4270-80FC-5B0505B15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4072B-9C4A-41D7-B73D-759A2DEC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53BB-7DEA-4174-B0DC-83599B53AEC3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7FAA6-26F0-4D64-8F37-71AF4D8C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E8597-D252-434D-821A-55180447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6F2A-C219-41DB-94E3-2B0CEE30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14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26526-71C1-44CB-91F1-FCA9C7AB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1DEF3-172A-4CDD-8672-84F1C98A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2E83E-AE6A-4CB2-8FCD-80BF65BE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953BB-7DEA-4174-B0DC-83599B53AEC3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7FCC5-0393-4366-B351-4234D5D4D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CC08C-3FE8-45FC-B591-97CB9A9B6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A6F2A-C219-41DB-94E3-2B0CEE30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40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C87B-E9EE-40A5-935E-2EC012387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AB Maths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0DDEB-CDCA-48AC-AAAD-6904B738F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02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C87B-E9EE-40A5-935E-2EC012387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Slide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0DDEB-CDCA-48AC-AAAD-6904B738F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32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C87B-E9EE-40A5-935E-2EC012387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Slide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0DDEB-CDCA-48AC-AAAD-6904B738F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08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C87B-E9EE-40A5-935E-2EC012387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Slide 4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0DDEB-CDCA-48AC-AAAD-6904B738F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19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AB Maths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Maths</dc:title>
  <dc:creator>Mickey Blair</dc:creator>
  <cp:lastModifiedBy>Mickey Blair</cp:lastModifiedBy>
  <cp:revision>1</cp:revision>
  <dcterms:created xsi:type="dcterms:W3CDTF">2020-05-22T22:42:40Z</dcterms:created>
  <dcterms:modified xsi:type="dcterms:W3CDTF">2020-05-22T22:44:46Z</dcterms:modified>
</cp:coreProperties>
</file>