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92" r:id="rId2"/>
    <p:sldId id="284" r:id="rId3"/>
    <p:sldId id="285" r:id="rId4"/>
    <p:sldId id="319" r:id="rId5"/>
    <p:sldId id="318" r:id="rId6"/>
    <p:sldId id="299" r:id="rId7"/>
    <p:sldId id="312" r:id="rId8"/>
    <p:sldId id="300" r:id="rId9"/>
    <p:sldId id="298" r:id="rId10"/>
    <p:sldId id="320" r:id="rId11"/>
    <p:sldId id="307" r:id="rId12"/>
    <p:sldId id="309" r:id="rId13"/>
    <p:sldId id="315" r:id="rId14"/>
    <p:sldId id="302" r:id="rId15"/>
    <p:sldId id="311" r:id="rId16"/>
    <p:sldId id="303" r:id="rId17"/>
    <p:sldId id="314" r:id="rId18"/>
    <p:sldId id="317" r:id="rId19"/>
    <p:sldId id="316" r:id="rId20"/>
  </p:sldIdLst>
  <p:sldSz cx="9144000" cy="6858000" type="screen4x3"/>
  <p:notesSz cx="6797675" cy="992663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8731C-C417-4567-AFAC-AFFE918A799C}" v="3" dt="2020-09-22T17:40:25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534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" userId="c34783b4-0ebe-4dd6-a7f4-e72865b38b8b" providerId="ADAL" clId="{28F8731C-C417-4567-AFAC-AFFE918A799C}"/>
    <pc:docChg chg="custSel delSld modSld delMainMaster">
      <pc:chgData name="Ian" userId="c34783b4-0ebe-4dd6-a7f4-e72865b38b8b" providerId="ADAL" clId="{28F8731C-C417-4567-AFAC-AFFE918A799C}" dt="2020-09-22T17:44:53.056" v="687" actId="113"/>
      <pc:docMkLst>
        <pc:docMk/>
      </pc:docMkLst>
      <pc:sldChg chg="modSp">
        <pc:chgData name="Ian" userId="c34783b4-0ebe-4dd6-a7f4-e72865b38b8b" providerId="ADAL" clId="{28F8731C-C417-4567-AFAC-AFFE918A799C}" dt="2020-09-22T17:39:08.071" v="614" actId="113"/>
        <pc:sldMkLst>
          <pc:docMk/>
          <pc:sldMk cId="0" sldId="284"/>
        </pc:sldMkLst>
        <pc:spChg chg="mod">
          <ac:chgData name="Ian" userId="c34783b4-0ebe-4dd6-a7f4-e72865b38b8b" providerId="ADAL" clId="{28F8731C-C417-4567-AFAC-AFFE918A799C}" dt="2020-09-22T17:39:08.071" v="614" actId="113"/>
          <ac:spMkLst>
            <pc:docMk/>
            <pc:sldMk cId="0" sldId="284"/>
            <ac:spMk id="434178" creationId="{00000000-0000-0000-0000-000000000000}"/>
          </ac:spMkLst>
        </pc:spChg>
      </pc:sldChg>
      <pc:sldChg chg="modSp">
        <pc:chgData name="Ian" userId="c34783b4-0ebe-4dd6-a7f4-e72865b38b8b" providerId="ADAL" clId="{28F8731C-C417-4567-AFAC-AFFE918A799C}" dt="2020-09-22T17:39:33.432" v="615" actId="113"/>
        <pc:sldMkLst>
          <pc:docMk/>
          <pc:sldMk cId="0" sldId="300"/>
        </pc:sldMkLst>
        <pc:spChg chg="mod">
          <ac:chgData name="Ian" userId="c34783b4-0ebe-4dd6-a7f4-e72865b38b8b" providerId="ADAL" clId="{28F8731C-C417-4567-AFAC-AFFE918A799C}" dt="2020-09-22T17:25:51.826" v="408" actId="20577"/>
          <ac:spMkLst>
            <pc:docMk/>
            <pc:sldMk cId="0" sldId="300"/>
            <ac:spMk id="440321" creationId="{00000000-0000-0000-0000-000000000000}"/>
          </ac:spMkLst>
        </pc:spChg>
        <pc:spChg chg="mod">
          <ac:chgData name="Ian" userId="c34783b4-0ebe-4dd6-a7f4-e72865b38b8b" providerId="ADAL" clId="{28F8731C-C417-4567-AFAC-AFFE918A799C}" dt="2020-09-22T17:39:33.432" v="615" actId="113"/>
          <ac:spMkLst>
            <pc:docMk/>
            <pc:sldMk cId="0" sldId="300"/>
            <ac:spMk id="440322" creationId="{00000000-0000-0000-0000-000000000000}"/>
          </ac:spMkLst>
        </pc:spChg>
      </pc:sldChg>
      <pc:sldChg chg="modSp">
        <pc:chgData name="Ian" userId="c34783b4-0ebe-4dd6-a7f4-e72865b38b8b" providerId="ADAL" clId="{28F8731C-C417-4567-AFAC-AFFE918A799C}" dt="2020-09-22T17:42:33.712" v="640" actId="114"/>
        <pc:sldMkLst>
          <pc:docMk/>
          <pc:sldMk cId="0" sldId="302"/>
        </pc:sldMkLst>
        <pc:spChg chg="mod">
          <ac:chgData name="Ian" userId="c34783b4-0ebe-4dd6-a7f4-e72865b38b8b" providerId="ADAL" clId="{28F8731C-C417-4567-AFAC-AFFE918A799C}" dt="2020-09-22T17:42:25.341" v="639" actId="20577"/>
          <ac:spMkLst>
            <pc:docMk/>
            <pc:sldMk cId="0" sldId="302"/>
            <ac:spMk id="447490" creationId="{00000000-0000-0000-0000-000000000000}"/>
          </ac:spMkLst>
        </pc:spChg>
        <pc:spChg chg="mod">
          <ac:chgData name="Ian" userId="c34783b4-0ebe-4dd6-a7f4-e72865b38b8b" providerId="ADAL" clId="{28F8731C-C417-4567-AFAC-AFFE918A799C}" dt="2020-09-22T17:42:33.712" v="640" actId="114"/>
          <ac:spMkLst>
            <pc:docMk/>
            <pc:sldMk cId="0" sldId="302"/>
            <ac:spMk id="447491" creationId="{00000000-0000-0000-0000-000000000000}"/>
          </ac:spMkLst>
        </pc:spChg>
      </pc:sldChg>
      <pc:sldChg chg="del">
        <pc:chgData name="Ian" userId="c34783b4-0ebe-4dd6-a7f4-e72865b38b8b" providerId="ADAL" clId="{28F8731C-C417-4567-AFAC-AFFE918A799C}" dt="2020-09-22T17:34:00.398" v="559" actId="2696"/>
        <pc:sldMkLst>
          <pc:docMk/>
          <pc:sldMk cId="0" sldId="306"/>
        </pc:sldMkLst>
      </pc:sldChg>
      <pc:sldChg chg="modSp">
        <pc:chgData name="Ian" userId="c34783b4-0ebe-4dd6-a7f4-e72865b38b8b" providerId="ADAL" clId="{28F8731C-C417-4567-AFAC-AFFE918A799C}" dt="2020-09-22T17:40:55.555" v="625" actId="1076"/>
        <pc:sldMkLst>
          <pc:docMk/>
          <pc:sldMk cId="0" sldId="307"/>
        </pc:sldMkLst>
        <pc:spChg chg="mod">
          <ac:chgData name="Ian" userId="c34783b4-0ebe-4dd6-a7f4-e72865b38b8b" providerId="ADAL" clId="{28F8731C-C417-4567-AFAC-AFFE918A799C}" dt="2020-09-22T17:40:52.053" v="624" actId="20577"/>
          <ac:spMkLst>
            <pc:docMk/>
            <pc:sldMk cId="0" sldId="307"/>
            <ac:spMk id="444418" creationId="{00000000-0000-0000-0000-000000000000}"/>
          </ac:spMkLst>
        </pc:spChg>
        <pc:picChg chg="mod">
          <ac:chgData name="Ian" userId="c34783b4-0ebe-4dd6-a7f4-e72865b38b8b" providerId="ADAL" clId="{28F8731C-C417-4567-AFAC-AFFE918A799C}" dt="2020-09-22T17:40:55.555" v="625" actId="1076"/>
          <ac:picMkLst>
            <pc:docMk/>
            <pc:sldMk cId="0" sldId="307"/>
            <ac:picMk id="444419" creationId="{00000000-0000-0000-0000-000000000000}"/>
          </ac:picMkLst>
        </pc:picChg>
      </pc:sldChg>
      <pc:sldChg chg="modSp">
        <pc:chgData name="Ian" userId="c34783b4-0ebe-4dd6-a7f4-e72865b38b8b" providerId="ADAL" clId="{28F8731C-C417-4567-AFAC-AFFE918A799C}" dt="2020-09-22T17:41:02.315" v="626" actId="20577"/>
        <pc:sldMkLst>
          <pc:docMk/>
          <pc:sldMk cId="0" sldId="309"/>
        </pc:sldMkLst>
        <pc:spChg chg="mod">
          <ac:chgData name="Ian" userId="c34783b4-0ebe-4dd6-a7f4-e72865b38b8b" providerId="ADAL" clId="{28F8731C-C417-4567-AFAC-AFFE918A799C}" dt="2020-09-22T17:41:02.315" v="626" actId="20577"/>
          <ac:spMkLst>
            <pc:docMk/>
            <pc:sldMk cId="0" sldId="309"/>
            <ac:spMk id="445442" creationId="{00000000-0000-0000-0000-000000000000}"/>
          </ac:spMkLst>
        </pc:spChg>
      </pc:sldChg>
      <pc:sldChg chg="modSp">
        <pc:chgData name="Ian" userId="c34783b4-0ebe-4dd6-a7f4-e72865b38b8b" providerId="ADAL" clId="{28F8731C-C417-4567-AFAC-AFFE918A799C}" dt="2020-09-22T17:44:53.056" v="687" actId="113"/>
        <pc:sldMkLst>
          <pc:docMk/>
          <pc:sldMk cId="0" sldId="314"/>
        </pc:sldMkLst>
        <pc:spChg chg="mod">
          <ac:chgData name="Ian" userId="c34783b4-0ebe-4dd6-a7f4-e72865b38b8b" providerId="ADAL" clId="{28F8731C-C417-4567-AFAC-AFFE918A799C}" dt="2020-09-22T17:44:53.056" v="687" actId="113"/>
          <ac:spMkLst>
            <pc:docMk/>
            <pc:sldMk cId="0" sldId="314"/>
            <ac:spMk id="450562" creationId="{00000000-0000-0000-0000-000000000000}"/>
          </ac:spMkLst>
        </pc:spChg>
      </pc:sldChg>
      <pc:sldChg chg="modSp">
        <pc:chgData name="Ian" userId="c34783b4-0ebe-4dd6-a7f4-e72865b38b8b" providerId="ADAL" clId="{28F8731C-C417-4567-AFAC-AFFE918A799C}" dt="2020-09-22T17:41:19.095" v="628" actId="1076"/>
        <pc:sldMkLst>
          <pc:docMk/>
          <pc:sldMk cId="0" sldId="315"/>
        </pc:sldMkLst>
        <pc:spChg chg="mod">
          <ac:chgData name="Ian" userId="c34783b4-0ebe-4dd6-a7f4-e72865b38b8b" providerId="ADAL" clId="{28F8731C-C417-4567-AFAC-AFFE918A799C}" dt="2020-09-22T17:41:16.557" v="627" actId="20577"/>
          <ac:spMkLst>
            <pc:docMk/>
            <pc:sldMk cId="0" sldId="315"/>
            <ac:spMk id="446466" creationId="{00000000-0000-0000-0000-000000000000}"/>
          </ac:spMkLst>
        </pc:spChg>
        <pc:picChg chg="mod">
          <ac:chgData name="Ian" userId="c34783b4-0ebe-4dd6-a7f4-e72865b38b8b" providerId="ADAL" clId="{28F8731C-C417-4567-AFAC-AFFE918A799C}" dt="2020-09-22T17:41:19.095" v="628" actId="1076"/>
          <ac:picMkLst>
            <pc:docMk/>
            <pc:sldMk cId="0" sldId="315"/>
            <ac:picMk id="446467" creationId="{00000000-0000-0000-0000-000000000000}"/>
          </ac:picMkLst>
        </pc:picChg>
      </pc:sldChg>
      <pc:sldChg chg="addSp delSp modSp">
        <pc:chgData name="Ian" userId="c34783b4-0ebe-4dd6-a7f4-e72865b38b8b" providerId="ADAL" clId="{28F8731C-C417-4567-AFAC-AFFE918A799C}" dt="2020-09-22T17:38:34.335" v="611" actId="1076"/>
        <pc:sldMkLst>
          <pc:docMk/>
          <pc:sldMk cId="0" sldId="316"/>
        </pc:sldMkLst>
        <pc:spChg chg="add mod">
          <ac:chgData name="Ian" userId="c34783b4-0ebe-4dd6-a7f4-e72865b38b8b" providerId="ADAL" clId="{28F8731C-C417-4567-AFAC-AFFE918A799C}" dt="2020-09-22T17:38:32.332" v="610" actId="1076"/>
          <ac:spMkLst>
            <pc:docMk/>
            <pc:sldMk cId="0" sldId="316"/>
            <ac:spMk id="2" creationId="{E1B888E2-7437-4382-BBB0-51BDC7FE0977}"/>
          </ac:spMkLst>
        </pc:spChg>
        <pc:spChg chg="mod">
          <ac:chgData name="Ian" userId="c34783b4-0ebe-4dd6-a7f4-e72865b38b8b" providerId="ADAL" clId="{28F8731C-C417-4567-AFAC-AFFE918A799C}" dt="2020-09-22T17:38:34.335" v="611" actId="1076"/>
          <ac:spMkLst>
            <pc:docMk/>
            <pc:sldMk cId="0" sldId="316"/>
            <ac:spMk id="452609" creationId="{00000000-0000-0000-0000-000000000000}"/>
          </ac:spMkLst>
        </pc:spChg>
        <pc:spChg chg="del mod">
          <ac:chgData name="Ian" userId="c34783b4-0ebe-4dd6-a7f4-e72865b38b8b" providerId="ADAL" clId="{28F8731C-C417-4567-AFAC-AFFE918A799C}" dt="2020-09-22T17:35:39.566" v="562" actId="478"/>
          <ac:spMkLst>
            <pc:docMk/>
            <pc:sldMk cId="0" sldId="316"/>
            <ac:spMk id="452610" creationId="{00000000-0000-0000-0000-000000000000}"/>
          </ac:spMkLst>
        </pc:spChg>
      </pc:sldChg>
      <pc:sldChg chg="modSp">
        <pc:chgData name="Ian" userId="c34783b4-0ebe-4dd6-a7f4-e72865b38b8b" providerId="ADAL" clId="{28F8731C-C417-4567-AFAC-AFFE918A799C}" dt="2020-09-22T17:43:25.506" v="657" actId="20577"/>
        <pc:sldMkLst>
          <pc:docMk/>
          <pc:sldMk cId="0" sldId="317"/>
        </pc:sldMkLst>
        <pc:spChg chg="mod">
          <ac:chgData name="Ian" userId="c34783b4-0ebe-4dd6-a7f4-e72865b38b8b" providerId="ADAL" clId="{28F8731C-C417-4567-AFAC-AFFE918A799C}" dt="2020-09-22T17:43:25.506" v="657" actId="20577"/>
          <ac:spMkLst>
            <pc:docMk/>
            <pc:sldMk cId="0" sldId="317"/>
            <ac:spMk id="451586" creationId="{00000000-0000-0000-0000-000000000000}"/>
          </ac:spMkLst>
        </pc:spChg>
      </pc:sldChg>
      <pc:sldChg chg="modSp">
        <pc:chgData name="Ian" userId="c34783b4-0ebe-4dd6-a7f4-e72865b38b8b" providerId="ADAL" clId="{28F8731C-C417-4567-AFAC-AFFE918A799C}" dt="2020-09-22T17:40:25.249" v="617" actId="207"/>
        <pc:sldMkLst>
          <pc:docMk/>
          <pc:sldMk cId="0" sldId="320"/>
        </pc:sldMkLst>
        <pc:spChg chg="mod">
          <ac:chgData name="Ian" userId="c34783b4-0ebe-4dd6-a7f4-e72865b38b8b" providerId="ADAL" clId="{28F8731C-C417-4567-AFAC-AFFE918A799C}" dt="2020-09-22T17:40:25.249" v="617" actId="207"/>
          <ac:spMkLst>
            <pc:docMk/>
            <pc:sldMk cId="0" sldId="320"/>
            <ac:spMk id="442370" creationId="{00000000-0000-0000-0000-000000000000}"/>
          </ac:spMkLst>
        </pc:spChg>
      </pc:sldChg>
      <pc:sldChg chg="modSp del">
        <pc:chgData name="Ian" userId="c34783b4-0ebe-4dd6-a7f4-e72865b38b8b" providerId="ADAL" clId="{28F8731C-C417-4567-AFAC-AFFE918A799C}" dt="2020-09-22T17:29:44.042" v="456" actId="2696"/>
        <pc:sldMkLst>
          <pc:docMk/>
          <pc:sldMk cId="0" sldId="321"/>
        </pc:sldMkLst>
        <pc:spChg chg="mod">
          <ac:chgData name="Ian" userId="c34783b4-0ebe-4dd6-a7f4-e72865b38b8b" providerId="ADAL" clId="{28F8731C-C417-4567-AFAC-AFFE918A799C}" dt="2020-09-22T17:29:02.689" v="409" actId="20577"/>
          <ac:spMkLst>
            <pc:docMk/>
            <pc:sldMk cId="0" sldId="321"/>
            <ac:spMk id="443393" creationId="{00000000-0000-0000-0000-000000000000}"/>
          </ac:spMkLst>
        </pc:spChg>
      </pc:sldChg>
      <pc:sldMasterChg chg="del delSldLayout">
        <pc:chgData name="Ian" userId="c34783b4-0ebe-4dd6-a7f4-e72865b38b8b" providerId="ADAL" clId="{28F8731C-C417-4567-AFAC-AFFE918A799C}" dt="2020-09-21T08:55:54.610" v="23" actId="2696"/>
        <pc:sldMasterMkLst>
          <pc:docMk/>
          <pc:sldMasterMk cId="0" sldId="2147483648"/>
        </pc:sldMasterMkLst>
        <pc:sldLayoutChg chg="del">
          <pc:chgData name="Ian" userId="c34783b4-0ebe-4dd6-a7f4-e72865b38b8b" providerId="ADAL" clId="{28F8731C-C417-4567-AFAC-AFFE918A799C}" dt="2020-09-21T08:55:54.608" v="22" actId="2696"/>
          <pc:sldLayoutMkLst>
            <pc:docMk/>
            <pc:sldMasterMk cId="0" sldId="2147483648"/>
            <pc:sldLayoutMk cId="0" sldId="2147483684"/>
          </pc:sldLayoutMkLst>
        </pc:sldLayoutChg>
        <pc:sldLayoutChg chg="del">
          <pc:chgData name="Ian" userId="c34783b4-0ebe-4dd6-a7f4-e72865b38b8b" providerId="ADAL" clId="{28F8731C-C417-4567-AFAC-AFFE918A799C}" dt="2020-09-21T08:55:54.607" v="21" actId="2696"/>
          <pc:sldLayoutMkLst>
            <pc:docMk/>
            <pc:sldMasterMk cId="0" sldId="2147483648"/>
            <pc:sldLayoutMk cId="0" sldId="2147483685"/>
          </pc:sldLayoutMkLst>
        </pc:sldLayoutChg>
        <pc:sldLayoutChg chg="del">
          <pc:chgData name="Ian" userId="c34783b4-0ebe-4dd6-a7f4-e72865b38b8b" providerId="ADAL" clId="{28F8731C-C417-4567-AFAC-AFFE918A799C}" dt="2020-09-21T08:55:54.606" v="20" actId="2696"/>
          <pc:sldLayoutMkLst>
            <pc:docMk/>
            <pc:sldMasterMk cId="0" sldId="2147483648"/>
            <pc:sldLayoutMk cId="0" sldId="2147483686"/>
          </pc:sldLayoutMkLst>
        </pc:sldLayoutChg>
        <pc:sldLayoutChg chg="del">
          <pc:chgData name="Ian" userId="c34783b4-0ebe-4dd6-a7f4-e72865b38b8b" providerId="ADAL" clId="{28F8731C-C417-4567-AFAC-AFFE918A799C}" dt="2020-09-21T08:55:54.605" v="19" actId="2696"/>
          <pc:sldLayoutMkLst>
            <pc:docMk/>
            <pc:sldMasterMk cId="0" sldId="2147483648"/>
            <pc:sldLayoutMk cId="0" sldId="2147483687"/>
          </pc:sldLayoutMkLst>
        </pc:sldLayoutChg>
        <pc:sldLayoutChg chg="del">
          <pc:chgData name="Ian" userId="c34783b4-0ebe-4dd6-a7f4-e72865b38b8b" providerId="ADAL" clId="{28F8731C-C417-4567-AFAC-AFFE918A799C}" dt="2020-09-21T08:55:54.604" v="18" actId="2696"/>
          <pc:sldLayoutMkLst>
            <pc:docMk/>
            <pc:sldMasterMk cId="0" sldId="2147483648"/>
            <pc:sldLayoutMk cId="0" sldId="2147483688"/>
          </pc:sldLayoutMkLst>
        </pc:sldLayoutChg>
        <pc:sldLayoutChg chg="del">
          <pc:chgData name="Ian" userId="c34783b4-0ebe-4dd6-a7f4-e72865b38b8b" providerId="ADAL" clId="{28F8731C-C417-4567-AFAC-AFFE918A799C}" dt="2020-09-21T08:55:54.603" v="17" actId="2696"/>
          <pc:sldLayoutMkLst>
            <pc:docMk/>
            <pc:sldMasterMk cId="0" sldId="2147483648"/>
            <pc:sldLayoutMk cId="0" sldId="2147483689"/>
          </pc:sldLayoutMkLst>
        </pc:sldLayoutChg>
        <pc:sldLayoutChg chg="del">
          <pc:chgData name="Ian" userId="c34783b4-0ebe-4dd6-a7f4-e72865b38b8b" providerId="ADAL" clId="{28F8731C-C417-4567-AFAC-AFFE918A799C}" dt="2020-09-21T08:55:54.602" v="16" actId="2696"/>
          <pc:sldLayoutMkLst>
            <pc:docMk/>
            <pc:sldMasterMk cId="0" sldId="2147483648"/>
            <pc:sldLayoutMk cId="0" sldId="2147483690"/>
          </pc:sldLayoutMkLst>
        </pc:sldLayoutChg>
        <pc:sldLayoutChg chg="del">
          <pc:chgData name="Ian" userId="c34783b4-0ebe-4dd6-a7f4-e72865b38b8b" providerId="ADAL" clId="{28F8731C-C417-4567-AFAC-AFFE918A799C}" dt="2020-09-21T08:55:54.600" v="15" actId="2696"/>
          <pc:sldLayoutMkLst>
            <pc:docMk/>
            <pc:sldMasterMk cId="0" sldId="2147483648"/>
            <pc:sldLayoutMk cId="0" sldId="2147483691"/>
          </pc:sldLayoutMkLst>
        </pc:sldLayoutChg>
        <pc:sldLayoutChg chg="del">
          <pc:chgData name="Ian" userId="c34783b4-0ebe-4dd6-a7f4-e72865b38b8b" providerId="ADAL" clId="{28F8731C-C417-4567-AFAC-AFFE918A799C}" dt="2020-09-21T08:55:54.599" v="14" actId="2696"/>
          <pc:sldLayoutMkLst>
            <pc:docMk/>
            <pc:sldMasterMk cId="0" sldId="2147483648"/>
            <pc:sldLayoutMk cId="0" sldId="2147483692"/>
          </pc:sldLayoutMkLst>
        </pc:sldLayoutChg>
        <pc:sldLayoutChg chg="del">
          <pc:chgData name="Ian" userId="c34783b4-0ebe-4dd6-a7f4-e72865b38b8b" providerId="ADAL" clId="{28F8731C-C417-4567-AFAC-AFFE918A799C}" dt="2020-09-21T08:55:54.597" v="13" actId="2696"/>
          <pc:sldLayoutMkLst>
            <pc:docMk/>
            <pc:sldMasterMk cId="0" sldId="2147483648"/>
            <pc:sldLayoutMk cId="0" sldId="2147483693"/>
          </pc:sldLayoutMkLst>
        </pc:sldLayoutChg>
        <pc:sldLayoutChg chg="del">
          <pc:chgData name="Ian" userId="c34783b4-0ebe-4dd6-a7f4-e72865b38b8b" providerId="ADAL" clId="{28F8731C-C417-4567-AFAC-AFFE918A799C}" dt="2020-09-21T08:55:54.596" v="12" actId="2696"/>
          <pc:sldLayoutMkLst>
            <pc:docMk/>
            <pc:sldMasterMk cId="0" sldId="2147483648"/>
            <pc:sldLayoutMk cId="0" sldId="2147483694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623" v="35" actId="2696"/>
        <pc:sldMasterMkLst>
          <pc:docMk/>
          <pc:sldMasterMk cId="0" sldId="2147483649"/>
        </pc:sldMasterMkLst>
        <pc:sldLayoutChg chg="del">
          <pc:chgData name="Ian" userId="c34783b4-0ebe-4dd6-a7f4-e72865b38b8b" providerId="ADAL" clId="{28F8731C-C417-4567-AFAC-AFFE918A799C}" dt="2020-09-21T08:55:54.621" v="34" actId="2696"/>
          <pc:sldLayoutMkLst>
            <pc:docMk/>
            <pc:sldMasterMk cId="0" sldId="2147483649"/>
            <pc:sldLayoutMk cId="0" sldId="2147483695"/>
          </pc:sldLayoutMkLst>
        </pc:sldLayoutChg>
        <pc:sldLayoutChg chg="del">
          <pc:chgData name="Ian" userId="c34783b4-0ebe-4dd6-a7f4-e72865b38b8b" providerId="ADAL" clId="{28F8731C-C417-4567-AFAC-AFFE918A799C}" dt="2020-09-21T08:55:54.620" v="33" actId="2696"/>
          <pc:sldLayoutMkLst>
            <pc:docMk/>
            <pc:sldMasterMk cId="0" sldId="2147483649"/>
            <pc:sldLayoutMk cId="0" sldId="2147483696"/>
          </pc:sldLayoutMkLst>
        </pc:sldLayoutChg>
        <pc:sldLayoutChg chg="del">
          <pc:chgData name="Ian" userId="c34783b4-0ebe-4dd6-a7f4-e72865b38b8b" providerId="ADAL" clId="{28F8731C-C417-4567-AFAC-AFFE918A799C}" dt="2020-09-21T08:55:54.619" v="32" actId="2696"/>
          <pc:sldLayoutMkLst>
            <pc:docMk/>
            <pc:sldMasterMk cId="0" sldId="2147483649"/>
            <pc:sldLayoutMk cId="0" sldId="2147483697"/>
          </pc:sldLayoutMkLst>
        </pc:sldLayoutChg>
        <pc:sldLayoutChg chg="del">
          <pc:chgData name="Ian" userId="c34783b4-0ebe-4dd6-a7f4-e72865b38b8b" providerId="ADAL" clId="{28F8731C-C417-4567-AFAC-AFFE918A799C}" dt="2020-09-21T08:55:54.618" v="31" actId="2696"/>
          <pc:sldLayoutMkLst>
            <pc:docMk/>
            <pc:sldMasterMk cId="0" sldId="2147483649"/>
            <pc:sldLayoutMk cId="0" sldId="2147483698"/>
          </pc:sldLayoutMkLst>
        </pc:sldLayoutChg>
        <pc:sldLayoutChg chg="del">
          <pc:chgData name="Ian" userId="c34783b4-0ebe-4dd6-a7f4-e72865b38b8b" providerId="ADAL" clId="{28F8731C-C417-4567-AFAC-AFFE918A799C}" dt="2020-09-21T08:55:54.617" v="30" actId="2696"/>
          <pc:sldLayoutMkLst>
            <pc:docMk/>
            <pc:sldMasterMk cId="0" sldId="2147483649"/>
            <pc:sldLayoutMk cId="0" sldId="2147483699"/>
          </pc:sldLayoutMkLst>
        </pc:sldLayoutChg>
        <pc:sldLayoutChg chg="del">
          <pc:chgData name="Ian" userId="c34783b4-0ebe-4dd6-a7f4-e72865b38b8b" providerId="ADAL" clId="{28F8731C-C417-4567-AFAC-AFFE918A799C}" dt="2020-09-21T08:55:54.616" v="29" actId="2696"/>
          <pc:sldLayoutMkLst>
            <pc:docMk/>
            <pc:sldMasterMk cId="0" sldId="2147483649"/>
            <pc:sldLayoutMk cId="0" sldId="2147483700"/>
          </pc:sldLayoutMkLst>
        </pc:sldLayoutChg>
        <pc:sldLayoutChg chg="del">
          <pc:chgData name="Ian" userId="c34783b4-0ebe-4dd6-a7f4-e72865b38b8b" providerId="ADAL" clId="{28F8731C-C417-4567-AFAC-AFFE918A799C}" dt="2020-09-21T08:55:54.615" v="28" actId="2696"/>
          <pc:sldLayoutMkLst>
            <pc:docMk/>
            <pc:sldMasterMk cId="0" sldId="2147483649"/>
            <pc:sldLayoutMk cId="0" sldId="2147483701"/>
          </pc:sldLayoutMkLst>
        </pc:sldLayoutChg>
        <pc:sldLayoutChg chg="del">
          <pc:chgData name="Ian" userId="c34783b4-0ebe-4dd6-a7f4-e72865b38b8b" providerId="ADAL" clId="{28F8731C-C417-4567-AFAC-AFFE918A799C}" dt="2020-09-21T08:55:54.614" v="27" actId="2696"/>
          <pc:sldLayoutMkLst>
            <pc:docMk/>
            <pc:sldMasterMk cId="0" sldId="2147483649"/>
            <pc:sldLayoutMk cId="0" sldId="2147483702"/>
          </pc:sldLayoutMkLst>
        </pc:sldLayoutChg>
        <pc:sldLayoutChg chg="del">
          <pc:chgData name="Ian" userId="c34783b4-0ebe-4dd6-a7f4-e72865b38b8b" providerId="ADAL" clId="{28F8731C-C417-4567-AFAC-AFFE918A799C}" dt="2020-09-21T08:55:54.613" v="26" actId="2696"/>
          <pc:sldLayoutMkLst>
            <pc:docMk/>
            <pc:sldMasterMk cId="0" sldId="2147483649"/>
            <pc:sldLayoutMk cId="0" sldId="2147483703"/>
          </pc:sldLayoutMkLst>
        </pc:sldLayoutChg>
        <pc:sldLayoutChg chg="del">
          <pc:chgData name="Ian" userId="c34783b4-0ebe-4dd6-a7f4-e72865b38b8b" providerId="ADAL" clId="{28F8731C-C417-4567-AFAC-AFFE918A799C}" dt="2020-09-21T08:55:54.612" v="25" actId="2696"/>
          <pc:sldLayoutMkLst>
            <pc:docMk/>
            <pc:sldMasterMk cId="0" sldId="2147483649"/>
            <pc:sldLayoutMk cId="0" sldId="2147483704"/>
          </pc:sldLayoutMkLst>
        </pc:sldLayoutChg>
        <pc:sldLayoutChg chg="del">
          <pc:chgData name="Ian" userId="c34783b4-0ebe-4dd6-a7f4-e72865b38b8b" providerId="ADAL" clId="{28F8731C-C417-4567-AFAC-AFFE918A799C}" dt="2020-09-21T08:55:54.611" v="24" actId="2696"/>
          <pc:sldLayoutMkLst>
            <pc:docMk/>
            <pc:sldMasterMk cId="0" sldId="2147483649"/>
            <pc:sldLayoutMk cId="0" sldId="2147483705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635" v="47" actId="2696"/>
        <pc:sldMasterMkLst>
          <pc:docMk/>
          <pc:sldMasterMk cId="0" sldId="2147483650"/>
        </pc:sldMasterMkLst>
        <pc:sldLayoutChg chg="del">
          <pc:chgData name="Ian" userId="c34783b4-0ebe-4dd6-a7f4-e72865b38b8b" providerId="ADAL" clId="{28F8731C-C417-4567-AFAC-AFFE918A799C}" dt="2020-09-21T08:55:54.633" v="46" actId="2696"/>
          <pc:sldLayoutMkLst>
            <pc:docMk/>
            <pc:sldMasterMk cId="0" sldId="2147483650"/>
            <pc:sldLayoutMk cId="0" sldId="2147483706"/>
          </pc:sldLayoutMkLst>
        </pc:sldLayoutChg>
        <pc:sldLayoutChg chg="del">
          <pc:chgData name="Ian" userId="c34783b4-0ebe-4dd6-a7f4-e72865b38b8b" providerId="ADAL" clId="{28F8731C-C417-4567-AFAC-AFFE918A799C}" dt="2020-09-21T08:55:54.632" v="45" actId="2696"/>
          <pc:sldLayoutMkLst>
            <pc:docMk/>
            <pc:sldMasterMk cId="0" sldId="2147483650"/>
            <pc:sldLayoutMk cId="0" sldId="2147483707"/>
          </pc:sldLayoutMkLst>
        </pc:sldLayoutChg>
        <pc:sldLayoutChg chg="del">
          <pc:chgData name="Ian" userId="c34783b4-0ebe-4dd6-a7f4-e72865b38b8b" providerId="ADAL" clId="{28F8731C-C417-4567-AFAC-AFFE918A799C}" dt="2020-09-21T08:55:54.631" v="44" actId="2696"/>
          <pc:sldLayoutMkLst>
            <pc:docMk/>
            <pc:sldMasterMk cId="0" sldId="2147483650"/>
            <pc:sldLayoutMk cId="0" sldId="2147483708"/>
          </pc:sldLayoutMkLst>
        </pc:sldLayoutChg>
        <pc:sldLayoutChg chg="del">
          <pc:chgData name="Ian" userId="c34783b4-0ebe-4dd6-a7f4-e72865b38b8b" providerId="ADAL" clId="{28F8731C-C417-4567-AFAC-AFFE918A799C}" dt="2020-09-21T08:55:54.630" v="43" actId="2696"/>
          <pc:sldLayoutMkLst>
            <pc:docMk/>
            <pc:sldMasterMk cId="0" sldId="2147483650"/>
            <pc:sldLayoutMk cId="0" sldId="2147483709"/>
          </pc:sldLayoutMkLst>
        </pc:sldLayoutChg>
        <pc:sldLayoutChg chg="del">
          <pc:chgData name="Ian" userId="c34783b4-0ebe-4dd6-a7f4-e72865b38b8b" providerId="ADAL" clId="{28F8731C-C417-4567-AFAC-AFFE918A799C}" dt="2020-09-21T08:55:54.629" v="42" actId="2696"/>
          <pc:sldLayoutMkLst>
            <pc:docMk/>
            <pc:sldMasterMk cId="0" sldId="2147483650"/>
            <pc:sldLayoutMk cId="0" sldId="2147483710"/>
          </pc:sldLayoutMkLst>
        </pc:sldLayoutChg>
        <pc:sldLayoutChg chg="del">
          <pc:chgData name="Ian" userId="c34783b4-0ebe-4dd6-a7f4-e72865b38b8b" providerId="ADAL" clId="{28F8731C-C417-4567-AFAC-AFFE918A799C}" dt="2020-09-21T08:55:54.628" v="41" actId="2696"/>
          <pc:sldLayoutMkLst>
            <pc:docMk/>
            <pc:sldMasterMk cId="0" sldId="2147483650"/>
            <pc:sldLayoutMk cId="0" sldId="2147483711"/>
          </pc:sldLayoutMkLst>
        </pc:sldLayoutChg>
        <pc:sldLayoutChg chg="del">
          <pc:chgData name="Ian" userId="c34783b4-0ebe-4dd6-a7f4-e72865b38b8b" providerId="ADAL" clId="{28F8731C-C417-4567-AFAC-AFFE918A799C}" dt="2020-09-21T08:55:54.627" v="40" actId="2696"/>
          <pc:sldLayoutMkLst>
            <pc:docMk/>
            <pc:sldMasterMk cId="0" sldId="2147483650"/>
            <pc:sldLayoutMk cId="0" sldId="2147483712"/>
          </pc:sldLayoutMkLst>
        </pc:sldLayoutChg>
        <pc:sldLayoutChg chg="del">
          <pc:chgData name="Ian" userId="c34783b4-0ebe-4dd6-a7f4-e72865b38b8b" providerId="ADAL" clId="{28F8731C-C417-4567-AFAC-AFFE918A799C}" dt="2020-09-21T08:55:54.626" v="39" actId="2696"/>
          <pc:sldLayoutMkLst>
            <pc:docMk/>
            <pc:sldMasterMk cId="0" sldId="2147483650"/>
            <pc:sldLayoutMk cId="0" sldId="2147483713"/>
          </pc:sldLayoutMkLst>
        </pc:sldLayoutChg>
        <pc:sldLayoutChg chg="del">
          <pc:chgData name="Ian" userId="c34783b4-0ebe-4dd6-a7f4-e72865b38b8b" providerId="ADAL" clId="{28F8731C-C417-4567-AFAC-AFFE918A799C}" dt="2020-09-21T08:55:54.625" v="38" actId="2696"/>
          <pc:sldLayoutMkLst>
            <pc:docMk/>
            <pc:sldMasterMk cId="0" sldId="2147483650"/>
            <pc:sldLayoutMk cId="0" sldId="2147483714"/>
          </pc:sldLayoutMkLst>
        </pc:sldLayoutChg>
        <pc:sldLayoutChg chg="del">
          <pc:chgData name="Ian" userId="c34783b4-0ebe-4dd6-a7f4-e72865b38b8b" providerId="ADAL" clId="{28F8731C-C417-4567-AFAC-AFFE918A799C}" dt="2020-09-21T08:55:54.624" v="37" actId="2696"/>
          <pc:sldLayoutMkLst>
            <pc:docMk/>
            <pc:sldMasterMk cId="0" sldId="2147483650"/>
            <pc:sldLayoutMk cId="0" sldId="2147483715"/>
          </pc:sldLayoutMkLst>
        </pc:sldLayoutChg>
        <pc:sldLayoutChg chg="del">
          <pc:chgData name="Ian" userId="c34783b4-0ebe-4dd6-a7f4-e72865b38b8b" providerId="ADAL" clId="{28F8731C-C417-4567-AFAC-AFFE918A799C}" dt="2020-09-21T08:55:54.624" v="36" actId="2696"/>
          <pc:sldLayoutMkLst>
            <pc:docMk/>
            <pc:sldMasterMk cId="0" sldId="2147483650"/>
            <pc:sldLayoutMk cId="0" sldId="2147483716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648" v="59" actId="2696"/>
        <pc:sldMasterMkLst>
          <pc:docMk/>
          <pc:sldMasterMk cId="0" sldId="2147483652"/>
        </pc:sldMasterMkLst>
        <pc:sldLayoutChg chg="del">
          <pc:chgData name="Ian" userId="c34783b4-0ebe-4dd6-a7f4-e72865b38b8b" providerId="ADAL" clId="{28F8731C-C417-4567-AFAC-AFFE918A799C}" dt="2020-09-21T08:55:54.646" v="58" actId="2696"/>
          <pc:sldLayoutMkLst>
            <pc:docMk/>
            <pc:sldMasterMk cId="0" sldId="2147483652"/>
            <pc:sldLayoutMk cId="0" sldId="2147483728"/>
          </pc:sldLayoutMkLst>
        </pc:sldLayoutChg>
        <pc:sldLayoutChg chg="del">
          <pc:chgData name="Ian" userId="c34783b4-0ebe-4dd6-a7f4-e72865b38b8b" providerId="ADAL" clId="{28F8731C-C417-4567-AFAC-AFFE918A799C}" dt="2020-09-21T08:55:54.645" v="57" actId="2696"/>
          <pc:sldLayoutMkLst>
            <pc:docMk/>
            <pc:sldMasterMk cId="0" sldId="2147483652"/>
            <pc:sldLayoutMk cId="0" sldId="2147483729"/>
          </pc:sldLayoutMkLst>
        </pc:sldLayoutChg>
        <pc:sldLayoutChg chg="del">
          <pc:chgData name="Ian" userId="c34783b4-0ebe-4dd6-a7f4-e72865b38b8b" providerId="ADAL" clId="{28F8731C-C417-4567-AFAC-AFFE918A799C}" dt="2020-09-21T08:55:54.644" v="56" actId="2696"/>
          <pc:sldLayoutMkLst>
            <pc:docMk/>
            <pc:sldMasterMk cId="0" sldId="2147483652"/>
            <pc:sldLayoutMk cId="0" sldId="2147483730"/>
          </pc:sldLayoutMkLst>
        </pc:sldLayoutChg>
        <pc:sldLayoutChg chg="del">
          <pc:chgData name="Ian" userId="c34783b4-0ebe-4dd6-a7f4-e72865b38b8b" providerId="ADAL" clId="{28F8731C-C417-4567-AFAC-AFFE918A799C}" dt="2020-09-21T08:55:54.643" v="55" actId="2696"/>
          <pc:sldLayoutMkLst>
            <pc:docMk/>
            <pc:sldMasterMk cId="0" sldId="2147483652"/>
            <pc:sldLayoutMk cId="0" sldId="2147483731"/>
          </pc:sldLayoutMkLst>
        </pc:sldLayoutChg>
        <pc:sldLayoutChg chg="del">
          <pc:chgData name="Ian" userId="c34783b4-0ebe-4dd6-a7f4-e72865b38b8b" providerId="ADAL" clId="{28F8731C-C417-4567-AFAC-AFFE918A799C}" dt="2020-09-21T08:55:54.642" v="54" actId="2696"/>
          <pc:sldLayoutMkLst>
            <pc:docMk/>
            <pc:sldMasterMk cId="0" sldId="2147483652"/>
            <pc:sldLayoutMk cId="0" sldId="2147483732"/>
          </pc:sldLayoutMkLst>
        </pc:sldLayoutChg>
        <pc:sldLayoutChg chg="del">
          <pc:chgData name="Ian" userId="c34783b4-0ebe-4dd6-a7f4-e72865b38b8b" providerId="ADAL" clId="{28F8731C-C417-4567-AFAC-AFFE918A799C}" dt="2020-09-21T08:55:54.641" v="53" actId="2696"/>
          <pc:sldLayoutMkLst>
            <pc:docMk/>
            <pc:sldMasterMk cId="0" sldId="2147483652"/>
            <pc:sldLayoutMk cId="0" sldId="2147483733"/>
          </pc:sldLayoutMkLst>
        </pc:sldLayoutChg>
        <pc:sldLayoutChg chg="del">
          <pc:chgData name="Ian" userId="c34783b4-0ebe-4dd6-a7f4-e72865b38b8b" providerId="ADAL" clId="{28F8731C-C417-4567-AFAC-AFFE918A799C}" dt="2020-09-21T08:55:54.640" v="52" actId="2696"/>
          <pc:sldLayoutMkLst>
            <pc:docMk/>
            <pc:sldMasterMk cId="0" sldId="2147483652"/>
            <pc:sldLayoutMk cId="0" sldId="2147483734"/>
          </pc:sldLayoutMkLst>
        </pc:sldLayoutChg>
        <pc:sldLayoutChg chg="del">
          <pc:chgData name="Ian" userId="c34783b4-0ebe-4dd6-a7f4-e72865b38b8b" providerId="ADAL" clId="{28F8731C-C417-4567-AFAC-AFFE918A799C}" dt="2020-09-21T08:55:54.639" v="51" actId="2696"/>
          <pc:sldLayoutMkLst>
            <pc:docMk/>
            <pc:sldMasterMk cId="0" sldId="2147483652"/>
            <pc:sldLayoutMk cId="0" sldId="2147483735"/>
          </pc:sldLayoutMkLst>
        </pc:sldLayoutChg>
        <pc:sldLayoutChg chg="del">
          <pc:chgData name="Ian" userId="c34783b4-0ebe-4dd6-a7f4-e72865b38b8b" providerId="ADAL" clId="{28F8731C-C417-4567-AFAC-AFFE918A799C}" dt="2020-09-21T08:55:54.638" v="50" actId="2696"/>
          <pc:sldLayoutMkLst>
            <pc:docMk/>
            <pc:sldMasterMk cId="0" sldId="2147483652"/>
            <pc:sldLayoutMk cId="0" sldId="2147483736"/>
          </pc:sldLayoutMkLst>
        </pc:sldLayoutChg>
        <pc:sldLayoutChg chg="del">
          <pc:chgData name="Ian" userId="c34783b4-0ebe-4dd6-a7f4-e72865b38b8b" providerId="ADAL" clId="{28F8731C-C417-4567-AFAC-AFFE918A799C}" dt="2020-09-21T08:55:54.637" v="49" actId="2696"/>
          <pc:sldLayoutMkLst>
            <pc:docMk/>
            <pc:sldMasterMk cId="0" sldId="2147483652"/>
            <pc:sldLayoutMk cId="0" sldId="2147483737"/>
          </pc:sldLayoutMkLst>
        </pc:sldLayoutChg>
        <pc:sldLayoutChg chg="del">
          <pc:chgData name="Ian" userId="c34783b4-0ebe-4dd6-a7f4-e72865b38b8b" providerId="ADAL" clId="{28F8731C-C417-4567-AFAC-AFFE918A799C}" dt="2020-09-21T08:55:54.636" v="48" actId="2696"/>
          <pc:sldLayoutMkLst>
            <pc:docMk/>
            <pc:sldMasterMk cId="0" sldId="2147483652"/>
            <pc:sldLayoutMk cId="0" sldId="2147483738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660" v="71" actId="2696"/>
        <pc:sldMasterMkLst>
          <pc:docMk/>
          <pc:sldMasterMk cId="0" sldId="2147483653"/>
        </pc:sldMasterMkLst>
        <pc:sldLayoutChg chg="del">
          <pc:chgData name="Ian" userId="c34783b4-0ebe-4dd6-a7f4-e72865b38b8b" providerId="ADAL" clId="{28F8731C-C417-4567-AFAC-AFFE918A799C}" dt="2020-09-21T08:55:54.658" v="70" actId="2696"/>
          <pc:sldLayoutMkLst>
            <pc:docMk/>
            <pc:sldMasterMk cId="0" sldId="2147483653"/>
            <pc:sldLayoutMk cId="0" sldId="2147483739"/>
          </pc:sldLayoutMkLst>
        </pc:sldLayoutChg>
        <pc:sldLayoutChg chg="del">
          <pc:chgData name="Ian" userId="c34783b4-0ebe-4dd6-a7f4-e72865b38b8b" providerId="ADAL" clId="{28F8731C-C417-4567-AFAC-AFFE918A799C}" dt="2020-09-21T08:55:54.658" v="69" actId="2696"/>
          <pc:sldLayoutMkLst>
            <pc:docMk/>
            <pc:sldMasterMk cId="0" sldId="2147483653"/>
            <pc:sldLayoutMk cId="0" sldId="2147483740"/>
          </pc:sldLayoutMkLst>
        </pc:sldLayoutChg>
        <pc:sldLayoutChg chg="del">
          <pc:chgData name="Ian" userId="c34783b4-0ebe-4dd6-a7f4-e72865b38b8b" providerId="ADAL" clId="{28F8731C-C417-4567-AFAC-AFFE918A799C}" dt="2020-09-21T08:55:54.657" v="68" actId="2696"/>
          <pc:sldLayoutMkLst>
            <pc:docMk/>
            <pc:sldMasterMk cId="0" sldId="2147483653"/>
            <pc:sldLayoutMk cId="0" sldId="2147483741"/>
          </pc:sldLayoutMkLst>
        </pc:sldLayoutChg>
        <pc:sldLayoutChg chg="del">
          <pc:chgData name="Ian" userId="c34783b4-0ebe-4dd6-a7f4-e72865b38b8b" providerId="ADAL" clId="{28F8731C-C417-4567-AFAC-AFFE918A799C}" dt="2020-09-21T08:55:54.656" v="67" actId="2696"/>
          <pc:sldLayoutMkLst>
            <pc:docMk/>
            <pc:sldMasterMk cId="0" sldId="2147483653"/>
            <pc:sldLayoutMk cId="0" sldId="2147483742"/>
          </pc:sldLayoutMkLst>
        </pc:sldLayoutChg>
        <pc:sldLayoutChg chg="del">
          <pc:chgData name="Ian" userId="c34783b4-0ebe-4dd6-a7f4-e72865b38b8b" providerId="ADAL" clId="{28F8731C-C417-4567-AFAC-AFFE918A799C}" dt="2020-09-21T08:55:54.655" v="66" actId="2696"/>
          <pc:sldLayoutMkLst>
            <pc:docMk/>
            <pc:sldMasterMk cId="0" sldId="2147483653"/>
            <pc:sldLayoutMk cId="0" sldId="2147483743"/>
          </pc:sldLayoutMkLst>
        </pc:sldLayoutChg>
        <pc:sldLayoutChg chg="del">
          <pc:chgData name="Ian" userId="c34783b4-0ebe-4dd6-a7f4-e72865b38b8b" providerId="ADAL" clId="{28F8731C-C417-4567-AFAC-AFFE918A799C}" dt="2020-09-21T08:55:54.654" v="65" actId="2696"/>
          <pc:sldLayoutMkLst>
            <pc:docMk/>
            <pc:sldMasterMk cId="0" sldId="2147483653"/>
            <pc:sldLayoutMk cId="0" sldId="2147483744"/>
          </pc:sldLayoutMkLst>
        </pc:sldLayoutChg>
        <pc:sldLayoutChg chg="del">
          <pc:chgData name="Ian" userId="c34783b4-0ebe-4dd6-a7f4-e72865b38b8b" providerId="ADAL" clId="{28F8731C-C417-4567-AFAC-AFFE918A799C}" dt="2020-09-21T08:55:54.654" v="64" actId="2696"/>
          <pc:sldLayoutMkLst>
            <pc:docMk/>
            <pc:sldMasterMk cId="0" sldId="2147483653"/>
            <pc:sldLayoutMk cId="0" sldId="2147483745"/>
          </pc:sldLayoutMkLst>
        </pc:sldLayoutChg>
        <pc:sldLayoutChg chg="del">
          <pc:chgData name="Ian" userId="c34783b4-0ebe-4dd6-a7f4-e72865b38b8b" providerId="ADAL" clId="{28F8731C-C417-4567-AFAC-AFFE918A799C}" dt="2020-09-21T08:55:54.652" v="63" actId="2696"/>
          <pc:sldLayoutMkLst>
            <pc:docMk/>
            <pc:sldMasterMk cId="0" sldId="2147483653"/>
            <pc:sldLayoutMk cId="0" sldId="2147483746"/>
          </pc:sldLayoutMkLst>
        </pc:sldLayoutChg>
        <pc:sldLayoutChg chg="del">
          <pc:chgData name="Ian" userId="c34783b4-0ebe-4dd6-a7f4-e72865b38b8b" providerId="ADAL" clId="{28F8731C-C417-4567-AFAC-AFFE918A799C}" dt="2020-09-21T08:55:54.651" v="62" actId="2696"/>
          <pc:sldLayoutMkLst>
            <pc:docMk/>
            <pc:sldMasterMk cId="0" sldId="2147483653"/>
            <pc:sldLayoutMk cId="0" sldId="2147483747"/>
          </pc:sldLayoutMkLst>
        </pc:sldLayoutChg>
        <pc:sldLayoutChg chg="del">
          <pc:chgData name="Ian" userId="c34783b4-0ebe-4dd6-a7f4-e72865b38b8b" providerId="ADAL" clId="{28F8731C-C417-4567-AFAC-AFFE918A799C}" dt="2020-09-21T08:55:54.650" v="61" actId="2696"/>
          <pc:sldLayoutMkLst>
            <pc:docMk/>
            <pc:sldMasterMk cId="0" sldId="2147483653"/>
            <pc:sldLayoutMk cId="0" sldId="2147483748"/>
          </pc:sldLayoutMkLst>
        </pc:sldLayoutChg>
        <pc:sldLayoutChg chg="del">
          <pc:chgData name="Ian" userId="c34783b4-0ebe-4dd6-a7f4-e72865b38b8b" providerId="ADAL" clId="{28F8731C-C417-4567-AFAC-AFFE918A799C}" dt="2020-09-21T08:55:54.649" v="60" actId="2696"/>
          <pc:sldLayoutMkLst>
            <pc:docMk/>
            <pc:sldMasterMk cId="0" sldId="2147483653"/>
            <pc:sldLayoutMk cId="0" sldId="2147483749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673" v="83" actId="2696"/>
        <pc:sldMasterMkLst>
          <pc:docMk/>
          <pc:sldMasterMk cId="0" sldId="2147483654"/>
        </pc:sldMasterMkLst>
        <pc:sldLayoutChg chg="del">
          <pc:chgData name="Ian" userId="c34783b4-0ebe-4dd6-a7f4-e72865b38b8b" providerId="ADAL" clId="{28F8731C-C417-4567-AFAC-AFFE918A799C}" dt="2020-09-21T08:55:54.671" v="82" actId="2696"/>
          <pc:sldLayoutMkLst>
            <pc:docMk/>
            <pc:sldMasterMk cId="0" sldId="2147483654"/>
            <pc:sldLayoutMk cId="0" sldId="2147483750"/>
          </pc:sldLayoutMkLst>
        </pc:sldLayoutChg>
        <pc:sldLayoutChg chg="del">
          <pc:chgData name="Ian" userId="c34783b4-0ebe-4dd6-a7f4-e72865b38b8b" providerId="ADAL" clId="{28F8731C-C417-4567-AFAC-AFFE918A799C}" dt="2020-09-21T08:55:54.670" v="81" actId="2696"/>
          <pc:sldLayoutMkLst>
            <pc:docMk/>
            <pc:sldMasterMk cId="0" sldId="2147483654"/>
            <pc:sldLayoutMk cId="0" sldId="2147483751"/>
          </pc:sldLayoutMkLst>
        </pc:sldLayoutChg>
        <pc:sldLayoutChg chg="del">
          <pc:chgData name="Ian" userId="c34783b4-0ebe-4dd6-a7f4-e72865b38b8b" providerId="ADAL" clId="{28F8731C-C417-4567-AFAC-AFFE918A799C}" dt="2020-09-21T08:55:54.669" v="80" actId="2696"/>
          <pc:sldLayoutMkLst>
            <pc:docMk/>
            <pc:sldMasterMk cId="0" sldId="2147483654"/>
            <pc:sldLayoutMk cId="0" sldId="2147483752"/>
          </pc:sldLayoutMkLst>
        </pc:sldLayoutChg>
        <pc:sldLayoutChg chg="del">
          <pc:chgData name="Ian" userId="c34783b4-0ebe-4dd6-a7f4-e72865b38b8b" providerId="ADAL" clId="{28F8731C-C417-4567-AFAC-AFFE918A799C}" dt="2020-09-21T08:55:54.668" v="79" actId="2696"/>
          <pc:sldLayoutMkLst>
            <pc:docMk/>
            <pc:sldMasterMk cId="0" sldId="2147483654"/>
            <pc:sldLayoutMk cId="0" sldId="2147483753"/>
          </pc:sldLayoutMkLst>
        </pc:sldLayoutChg>
        <pc:sldLayoutChg chg="del">
          <pc:chgData name="Ian" userId="c34783b4-0ebe-4dd6-a7f4-e72865b38b8b" providerId="ADAL" clId="{28F8731C-C417-4567-AFAC-AFFE918A799C}" dt="2020-09-21T08:55:54.666" v="78" actId="2696"/>
          <pc:sldLayoutMkLst>
            <pc:docMk/>
            <pc:sldMasterMk cId="0" sldId="2147483654"/>
            <pc:sldLayoutMk cId="0" sldId="2147483754"/>
          </pc:sldLayoutMkLst>
        </pc:sldLayoutChg>
        <pc:sldLayoutChg chg="del">
          <pc:chgData name="Ian" userId="c34783b4-0ebe-4dd6-a7f4-e72865b38b8b" providerId="ADAL" clId="{28F8731C-C417-4567-AFAC-AFFE918A799C}" dt="2020-09-21T08:55:54.666" v="77" actId="2696"/>
          <pc:sldLayoutMkLst>
            <pc:docMk/>
            <pc:sldMasterMk cId="0" sldId="2147483654"/>
            <pc:sldLayoutMk cId="0" sldId="2147483755"/>
          </pc:sldLayoutMkLst>
        </pc:sldLayoutChg>
        <pc:sldLayoutChg chg="del">
          <pc:chgData name="Ian" userId="c34783b4-0ebe-4dd6-a7f4-e72865b38b8b" providerId="ADAL" clId="{28F8731C-C417-4567-AFAC-AFFE918A799C}" dt="2020-09-21T08:55:54.665" v="76" actId="2696"/>
          <pc:sldLayoutMkLst>
            <pc:docMk/>
            <pc:sldMasterMk cId="0" sldId="2147483654"/>
            <pc:sldLayoutMk cId="0" sldId="2147483756"/>
          </pc:sldLayoutMkLst>
        </pc:sldLayoutChg>
        <pc:sldLayoutChg chg="del">
          <pc:chgData name="Ian" userId="c34783b4-0ebe-4dd6-a7f4-e72865b38b8b" providerId="ADAL" clId="{28F8731C-C417-4567-AFAC-AFFE918A799C}" dt="2020-09-21T08:55:54.664" v="75" actId="2696"/>
          <pc:sldLayoutMkLst>
            <pc:docMk/>
            <pc:sldMasterMk cId="0" sldId="2147483654"/>
            <pc:sldLayoutMk cId="0" sldId="2147483757"/>
          </pc:sldLayoutMkLst>
        </pc:sldLayoutChg>
        <pc:sldLayoutChg chg="del">
          <pc:chgData name="Ian" userId="c34783b4-0ebe-4dd6-a7f4-e72865b38b8b" providerId="ADAL" clId="{28F8731C-C417-4567-AFAC-AFFE918A799C}" dt="2020-09-21T08:55:54.663" v="74" actId="2696"/>
          <pc:sldLayoutMkLst>
            <pc:docMk/>
            <pc:sldMasterMk cId="0" sldId="2147483654"/>
            <pc:sldLayoutMk cId="0" sldId="2147483758"/>
          </pc:sldLayoutMkLst>
        </pc:sldLayoutChg>
        <pc:sldLayoutChg chg="del">
          <pc:chgData name="Ian" userId="c34783b4-0ebe-4dd6-a7f4-e72865b38b8b" providerId="ADAL" clId="{28F8731C-C417-4567-AFAC-AFFE918A799C}" dt="2020-09-21T08:55:54.662" v="73" actId="2696"/>
          <pc:sldLayoutMkLst>
            <pc:docMk/>
            <pc:sldMasterMk cId="0" sldId="2147483654"/>
            <pc:sldLayoutMk cId="0" sldId="2147483759"/>
          </pc:sldLayoutMkLst>
        </pc:sldLayoutChg>
        <pc:sldLayoutChg chg="del">
          <pc:chgData name="Ian" userId="c34783b4-0ebe-4dd6-a7f4-e72865b38b8b" providerId="ADAL" clId="{28F8731C-C417-4567-AFAC-AFFE918A799C}" dt="2020-09-21T08:55:54.661" v="72" actId="2696"/>
          <pc:sldLayoutMkLst>
            <pc:docMk/>
            <pc:sldMasterMk cId="0" sldId="2147483654"/>
            <pc:sldLayoutMk cId="0" sldId="2147483760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686" v="95" actId="2696"/>
        <pc:sldMasterMkLst>
          <pc:docMk/>
          <pc:sldMasterMk cId="0" sldId="2147483655"/>
        </pc:sldMasterMkLst>
        <pc:sldLayoutChg chg="del">
          <pc:chgData name="Ian" userId="c34783b4-0ebe-4dd6-a7f4-e72865b38b8b" providerId="ADAL" clId="{28F8731C-C417-4567-AFAC-AFFE918A799C}" dt="2020-09-21T08:55:54.684" v="94" actId="2696"/>
          <pc:sldLayoutMkLst>
            <pc:docMk/>
            <pc:sldMasterMk cId="0" sldId="2147483655"/>
            <pc:sldLayoutMk cId="0" sldId="2147483761"/>
          </pc:sldLayoutMkLst>
        </pc:sldLayoutChg>
        <pc:sldLayoutChg chg="del">
          <pc:chgData name="Ian" userId="c34783b4-0ebe-4dd6-a7f4-e72865b38b8b" providerId="ADAL" clId="{28F8731C-C417-4567-AFAC-AFFE918A799C}" dt="2020-09-21T08:55:54.683" v="93" actId="2696"/>
          <pc:sldLayoutMkLst>
            <pc:docMk/>
            <pc:sldMasterMk cId="0" sldId="2147483655"/>
            <pc:sldLayoutMk cId="0" sldId="2147483762"/>
          </pc:sldLayoutMkLst>
        </pc:sldLayoutChg>
        <pc:sldLayoutChg chg="del">
          <pc:chgData name="Ian" userId="c34783b4-0ebe-4dd6-a7f4-e72865b38b8b" providerId="ADAL" clId="{28F8731C-C417-4567-AFAC-AFFE918A799C}" dt="2020-09-21T08:55:54.682" v="92" actId="2696"/>
          <pc:sldLayoutMkLst>
            <pc:docMk/>
            <pc:sldMasterMk cId="0" sldId="2147483655"/>
            <pc:sldLayoutMk cId="0" sldId="2147483763"/>
          </pc:sldLayoutMkLst>
        </pc:sldLayoutChg>
        <pc:sldLayoutChg chg="del">
          <pc:chgData name="Ian" userId="c34783b4-0ebe-4dd6-a7f4-e72865b38b8b" providerId="ADAL" clId="{28F8731C-C417-4567-AFAC-AFFE918A799C}" dt="2020-09-21T08:55:54.681" v="91" actId="2696"/>
          <pc:sldLayoutMkLst>
            <pc:docMk/>
            <pc:sldMasterMk cId="0" sldId="2147483655"/>
            <pc:sldLayoutMk cId="0" sldId="2147483764"/>
          </pc:sldLayoutMkLst>
        </pc:sldLayoutChg>
        <pc:sldLayoutChg chg="del">
          <pc:chgData name="Ian" userId="c34783b4-0ebe-4dd6-a7f4-e72865b38b8b" providerId="ADAL" clId="{28F8731C-C417-4567-AFAC-AFFE918A799C}" dt="2020-09-21T08:55:54.680" v="90" actId="2696"/>
          <pc:sldLayoutMkLst>
            <pc:docMk/>
            <pc:sldMasterMk cId="0" sldId="2147483655"/>
            <pc:sldLayoutMk cId="0" sldId="2147483765"/>
          </pc:sldLayoutMkLst>
        </pc:sldLayoutChg>
        <pc:sldLayoutChg chg="del">
          <pc:chgData name="Ian" userId="c34783b4-0ebe-4dd6-a7f4-e72865b38b8b" providerId="ADAL" clId="{28F8731C-C417-4567-AFAC-AFFE918A799C}" dt="2020-09-21T08:55:54.679" v="89" actId="2696"/>
          <pc:sldLayoutMkLst>
            <pc:docMk/>
            <pc:sldMasterMk cId="0" sldId="2147483655"/>
            <pc:sldLayoutMk cId="0" sldId="2147483766"/>
          </pc:sldLayoutMkLst>
        </pc:sldLayoutChg>
        <pc:sldLayoutChg chg="del">
          <pc:chgData name="Ian" userId="c34783b4-0ebe-4dd6-a7f4-e72865b38b8b" providerId="ADAL" clId="{28F8731C-C417-4567-AFAC-AFFE918A799C}" dt="2020-09-21T08:55:54.678" v="88" actId="2696"/>
          <pc:sldLayoutMkLst>
            <pc:docMk/>
            <pc:sldMasterMk cId="0" sldId="2147483655"/>
            <pc:sldLayoutMk cId="0" sldId="2147483767"/>
          </pc:sldLayoutMkLst>
        </pc:sldLayoutChg>
        <pc:sldLayoutChg chg="del">
          <pc:chgData name="Ian" userId="c34783b4-0ebe-4dd6-a7f4-e72865b38b8b" providerId="ADAL" clId="{28F8731C-C417-4567-AFAC-AFFE918A799C}" dt="2020-09-21T08:55:54.677" v="87" actId="2696"/>
          <pc:sldLayoutMkLst>
            <pc:docMk/>
            <pc:sldMasterMk cId="0" sldId="2147483655"/>
            <pc:sldLayoutMk cId="0" sldId="2147483768"/>
          </pc:sldLayoutMkLst>
        </pc:sldLayoutChg>
        <pc:sldLayoutChg chg="del">
          <pc:chgData name="Ian" userId="c34783b4-0ebe-4dd6-a7f4-e72865b38b8b" providerId="ADAL" clId="{28F8731C-C417-4567-AFAC-AFFE918A799C}" dt="2020-09-21T08:55:54.676" v="86" actId="2696"/>
          <pc:sldLayoutMkLst>
            <pc:docMk/>
            <pc:sldMasterMk cId="0" sldId="2147483655"/>
            <pc:sldLayoutMk cId="0" sldId="2147483769"/>
          </pc:sldLayoutMkLst>
        </pc:sldLayoutChg>
        <pc:sldLayoutChg chg="del">
          <pc:chgData name="Ian" userId="c34783b4-0ebe-4dd6-a7f4-e72865b38b8b" providerId="ADAL" clId="{28F8731C-C417-4567-AFAC-AFFE918A799C}" dt="2020-09-21T08:55:54.675" v="85" actId="2696"/>
          <pc:sldLayoutMkLst>
            <pc:docMk/>
            <pc:sldMasterMk cId="0" sldId="2147483655"/>
            <pc:sldLayoutMk cId="0" sldId="2147483770"/>
          </pc:sldLayoutMkLst>
        </pc:sldLayoutChg>
        <pc:sldLayoutChg chg="del">
          <pc:chgData name="Ian" userId="c34783b4-0ebe-4dd6-a7f4-e72865b38b8b" providerId="ADAL" clId="{28F8731C-C417-4567-AFAC-AFFE918A799C}" dt="2020-09-21T08:55:54.674" v="84" actId="2696"/>
          <pc:sldLayoutMkLst>
            <pc:docMk/>
            <pc:sldMasterMk cId="0" sldId="2147483655"/>
            <pc:sldLayoutMk cId="0" sldId="2147483771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700" v="107" actId="2696"/>
        <pc:sldMasterMkLst>
          <pc:docMk/>
          <pc:sldMasterMk cId="0" sldId="2147483656"/>
        </pc:sldMasterMkLst>
        <pc:sldLayoutChg chg="del">
          <pc:chgData name="Ian" userId="c34783b4-0ebe-4dd6-a7f4-e72865b38b8b" providerId="ADAL" clId="{28F8731C-C417-4567-AFAC-AFFE918A799C}" dt="2020-09-21T08:55:54.698" v="106" actId="2696"/>
          <pc:sldLayoutMkLst>
            <pc:docMk/>
            <pc:sldMasterMk cId="0" sldId="2147483656"/>
            <pc:sldLayoutMk cId="0" sldId="2147483772"/>
          </pc:sldLayoutMkLst>
        </pc:sldLayoutChg>
        <pc:sldLayoutChg chg="del">
          <pc:chgData name="Ian" userId="c34783b4-0ebe-4dd6-a7f4-e72865b38b8b" providerId="ADAL" clId="{28F8731C-C417-4567-AFAC-AFFE918A799C}" dt="2020-09-21T08:55:54.697" v="105" actId="2696"/>
          <pc:sldLayoutMkLst>
            <pc:docMk/>
            <pc:sldMasterMk cId="0" sldId="2147483656"/>
            <pc:sldLayoutMk cId="0" sldId="2147483773"/>
          </pc:sldLayoutMkLst>
        </pc:sldLayoutChg>
        <pc:sldLayoutChg chg="del">
          <pc:chgData name="Ian" userId="c34783b4-0ebe-4dd6-a7f4-e72865b38b8b" providerId="ADAL" clId="{28F8731C-C417-4567-AFAC-AFFE918A799C}" dt="2020-09-21T08:55:54.696" v="104" actId="2696"/>
          <pc:sldLayoutMkLst>
            <pc:docMk/>
            <pc:sldMasterMk cId="0" sldId="2147483656"/>
            <pc:sldLayoutMk cId="0" sldId="2147483774"/>
          </pc:sldLayoutMkLst>
        </pc:sldLayoutChg>
        <pc:sldLayoutChg chg="del">
          <pc:chgData name="Ian" userId="c34783b4-0ebe-4dd6-a7f4-e72865b38b8b" providerId="ADAL" clId="{28F8731C-C417-4567-AFAC-AFFE918A799C}" dt="2020-09-21T08:55:54.695" v="103" actId="2696"/>
          <pc:sldLayoutMkLst>
            <pc:docMk/>
            <pc:sldMasterMk cId="0" sldId="2147483656"/>
            <pc:sldLayoutMk cId="0" sldId="2147483775"/>
          </pc:sldLayoutMkLst>
        </pc:sldLayoutChg>
        <pc:sldLayoutChg chg="del">
          <pc:chgData name="Ian" userId="c34783b4-0ebe-4dd6-a7f4-e72865b38b8b" providerId="ADAL" clId="{28F8731C-C417-4567-AFAC-AFFE918A799C}" dt="2020-09-21T08:55:54.694" v="102" actId="2696"/>
          <pc:sldLayoutMkLst>
            <pc:docMk/>
            <pc:sldMasterMk cId="0" sldId="2147483656"/>
            <pc:sldLayoutMk cId="0" sldId="2147483776"/>
          </pc:sldLayoutMkLst>
        </pc:sldLayoutChg>
        <pc:sldLayoutChg chg="del">
          <pc:chgData name="Ian" userId="c34783b4-0ebe-4dd6-a7f4-e72865b38b8b" providerId="ADAL" clId="{28F8731C-C417-4567-AFAC-AFFE918A799C}" dt="2020-09-21T08:55:54.693" v="101" actId="2696"/>
          <pc:sldLayoutMkLst>
            <pc:docMk/>
            <pc:sldMasterMk cId="0" sldId="2147483656"/>
            <pc:sldLayoutMk cId="0" sldId="2147483777"/>
          </pc:sldLayoutMkLst>
        </pc:sldLayoutChg>
        <pc:sldLayoutChg chg="del">
          <pc:chgData name="Ian" userId="c34783b4-0ebe-4dd6-a7f4-e72865b38b8b" providerId="ADAL" clId="{28F8731C-C417-4567-AFAC-AFFE918A799C}" dt="2020-09-21T08:55:54.692" v="100" actId="2696"/>
          <pc:sldLayoutMkLst>
            <pc:docMk/>
            <pc:sldMasterMk cId="0" sldId="2147483656"/>
            <pc:sldLayoutMk cId="0" sldId="2147483778"/>
          </pc:sldLayoutMkLst>
        </pc:sldLayoutChg>
        <pc:sldLayoutChg chg="del">
          <pc:chgData name="Ian" userId="c34783b4-0ebe-4dd6-a7f4-e72865b38b8b" providerId="ADAL" clId="{28F8731C-C417-4567-AFAC-AFFE918A799C}" dt="2020-09-21T08:55:54.691" v="99" actId="2696"/>
          <pc:sldLayoutMkLst>
            <pc:docMk/>
            <pc:sldMasterMk cId="0" sldId="2147483656"/>
            <pc:sldLayoutMk cId="0" sldId="2147483779"/>
          </pc:sldLayoutMkLst>
        </pc:sldLayoutChg>
        <pc:sldLayoutChg chg="del">
          <pc:chgData name="Ian" userId="c34783b4-0ebe-4dd6-a7f4-e72865b38b8b" providerId="ADAL" clId="{28F8731C-C417-4567-AFAC-AFFE918A799C}" dt="2020-09-21T08:55:54.689" v="98" actId="2696"/>
          <pc:sldLayoutMkLst>
            <pc:docMk/>
            <pc:sldMasterMk cId="0" sldId="2147483656"/>
            <pc:sldLayoutMk cId="0" sldId="2147483780"/>
          </pc:sldLayoutMkLst>
        </pc:sldLayoutChg>
        <pc:sldLayoutChg chg="del">
          <pc:chgData name="Ian" userId="c34783b4-0ebe-4dd6-a7f4-e72865b38b8b" providerId="ADAL" clId="{28F8731C-C417-4567-AFAC-AFFE918A799C}" dt="2020-09-21T08:55:54.688" v="97" actId="2696"/>
          <pc:sldLayoutMkLst>
            <pc:docMk/>
            <pc:sldMasterMk cId="0" sldId="2147483656"/>
            <pc:sldLayoutMk cId="0" sldId="2147483781"/>
          </pc:sldLayoutMkLst>
        </pc:sldLayoutChg>
        <pc:sldLayoutChg chg="del">
          <pc:chgData name="Ian" userId="c34783b4-0ebe-4dd6-a7f4-e72865b38b8b" providerId="ADAL" clId="{28F8731C-C417-4567-AFAC-AFFE918A799C}" dt="2020-09-21T08:55:54.687" v="96" actId="2696"/>
          <pc:sldLayoutMkLst>
            <pc:docMk/>
            <pc:sldMasterMk cId="0" sldId="2147483656"/>
            <pc:sldLayoutMk cId="0" sldId="2147483782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713" v="119" actId="2696"/>
        <pc:sldMasterMkLst>
          <pc:docMk/>
          <pc:sldMasterMk cId="0" sldId="2147483657"/>
        </pc:sldMasterMkLst>
        <pc:sldLayoutChg chg="del">
          <pc:chgData name="Ian" userId="c34783b4-0ebe-4dd6-a7f4-e72865b38b8b" providerId="ADAL" clId="{28F8731C-C417-4567-AFAC-AFFE918A799C}" dt="2020-09-21T08:55:54.711" v="118" actId="2696"/>
          <pc:sldLayoutMkLst>
            <pc:docMk/>
            <pc:sldMasterMk cId="0" sldId="2147483657"/>
            <pc:sldLayoutMk cId="0" sldId="2147483783"/>
          </pc:sldLayoutMkLst>
        </pc:sldLayoutChg>
        <pc:sldLayoutChg chg="del">
          <pc:chgData name="Ian" userId="c34783b4-0ebe-4dd6-a7f4-e72865b38b8b" providerId="ADAL" clId="{28F8731C-C417-4567-AFAC-AFFE918A799C}" dt="2020-09-21T08:55:54.710" v="117" actId="2696"/>
          <pc:sldLayoutMkLst>
            <pc:docMk/>
            <pc:sldMasterMk cId="0" sldId="2147483657"/>
            <pc:sldLayoutMk cId="0" sldId="2147483784"/>
          </pc:sldLayoutMkLst>
        </pc:sldLayoutChg>
        <pc:sldLayoutChg chg="del">
          <pc:chgData name="Ian" userId="c34783b4-0ebe-4dd6-a7f4-e72865b38b8b" providerId="ADAL" clId="{28F8731C-C417-4567-AFAC-AFFE918A799C}" dt="2020-09-21T08:55:54.709" v="116" actId="2696"/>
          <pc:sldLayoutMkLst>
            <pc:docMk/>
            <pc:sldMasterMk cId="0" sldId="2147483657"/>
            <pc:sldLayoutMk cId="0" sldId="2147483785"/>
          </pc:sldLayoutMkLst>
        </pc:sldLayoutChg>
        <pc:sldLayoutChg chg="del">
          <pc:chgData name="Ian" userId="c34783b4-0ebe-4dd6-a7f4-e72865b38b8b" providerId="ADAL" clId="{28F8731C-C417-4567-AFAC-AFFE918A799C}" dt="2020-09-21T08:55:54.708" v="115" actId="2696"/>
          <pc:sldLayoutMkLst>
            <pc:docMk/>
            <pc:sldMasterMk cId="0" sldId="2147483657"/>
            <pc:sldLayoutMk cId="0" sldId="2147483786"/>
          </pc:sldLayoutMkLst>
        </pc:sldLayoutChg>
        <pc:sldLayoutChg chg="del">
          <pc:chgData name="Ian" userId="c34783b4-0ebe-4dd6-a7f4-e72865b38b8b" providerId="ADAL" clId="{28F8731C-C417-4567-AFAC-AFFE918A799C}" dt="2020-09-21T08:55:54.707" v="114" actId="2696"/>
          <pc:sldLayoutMkLst>
            <pc:docMk/>
            <pc:sldMasterMk cId="0" sldId="2147483657"/>
            <pc:sldLayoutMk cId="0" sldId="2147483787"/>
          </pc:sldLayoutMkLst>
        </pc:sldLayoutChg>
        <pc:sldLayoutChg chg="del">
          <pc:chgData name="Ian" userId="c34783b4-0ebe-4dd6-a7f4-e72865b38b8b" providerId="ADAL" clId="{28F8731C-C417-4567-AFAC-AFFE918A799C}" dt="2020-09-21T08:55:54.706" v="113" actId="2696"/>
          <pc:sldLayoutMkLst>
            <pc:docMk/>
            <pc:sldMasterMk cId="0" sldId="2147483657"/>
            <pc:sldLayoutMk cId="0" sldId="2147483788"/>
          </pc:sldLayoutMkLst>
        </pc:sldLayoutChg>
        <pc:sldLayoutChg chg="del">
          <pc:chgData name="Ian" userId="c34783b4-0ebe-4dd6-a7f4-e72865b38b8b" providerId="ADAL" clId="{28F8731C-C417-4567-AFAC-AFFE918A799C}" dt="2020-09-21T08:55:54.705" v="112" actId="2696"/>
          <pc:sldLayoutMkLst>
            <pc:docMk/>
            <pc:sldMasterMk cId="0" sldId="2147483657"/>
            <pc:sldLayoutMk cId="0" sldId="2147483789"/>
          </pc:sldLayoutMkLst>
        </pc:sldLayoutChg>
        <pc:sldLayoutChg chg="del">
          <pc:chgData name="Ian" userId="c34783b4-0ebe-4dd6-a7f4-e72865b38b8b" providerId="ADAL" clId="{28F8731C-C417-4567-AFAC-AFFE918A799C}" dt="2020-09-21T08:55:54.704" v="111" actId="2696"/>
          <pc:sldLayoutMkLst>
            <pc:docMk/>
            <pc:sldMasterMk cId="0" sldId="2147483657"/>
            <pc:sldLayoutMk cId="0" sldId="2147483790"/>
          </pc:sldLayoutMkLst>
        </pc:sldLayoutChg>
        <pc:sldLayoutChg chg="del">
          <pc:chgData name="Ian" userId="c34783b4-0ebe-4dd6-a7f4-e72865b38b8b" providerId="ADAL" clId="{28F8731C-C417-4567-AFAC-AFFE918A799C}" dt="2020-09-21T08:55:54.703" v="110" actId="2696"/>
          <pc:sldLayoutMkLst>
            <pc:docMk/>
            <pc:sldMasterMk cId="0" sldId="2147483657"/>
            <pc:sldLayoutMk cId="0" sldId="2147483791"/>
          </pc:sldLayoutMkLst>
        </pc:sldLayoutChg>
        <pc:sldLayoutChg chg="del">
          <pc:chgData name="Ian" userId="c34783b4-0ebe-4dd6-a7f4-e72865b38b8b" providerId="ADAL" clId="{28F8731C-C417-4567-AFAC-AFFE918A799C}" dt="2020-09-21T08:55:54.702" v="109" actId="2696"/>
          <pc:sldLayoutMkLst>
            <pc:docMk/>
            <pc:sldMasterMk cId="0" sldId="2147483657"/>
            <pc:sldLayoutMk cId="0" sldId="2147483792"/>
          </pc:sldLayoutMkLst>
        </pc:sldLayoutChg>
        <pc:sldLayoutChg chg="del">
          <pc:chgData name="Ian" userId="c34783b4-0ebe-4dd6-a7f4-e72865b38b8b" providerId="ADAL" clId="{28F8731C-C417-4567-AFAC-AFFE918A799C}" dt="2020-09-21T08:55:54.701" v="108" actId="2696"/>
          <pc:sldLayoutMkLst>
            <pc:docMk/>
            <pc:sldMasterMk cId="0" sldId="2147483657"/>
            <pc:sldLayoutMk cId="0" sldId="2147483793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727" v="131" actId="2696"/>
        <pc:sldMasterMkLst>
          <pc:docMk/>
          <pc:sldMasterMk cId="0" sldId="2147483658"/>
        </pc:sldMasterMkLst>
        <pc:sldLayoutChg chg="del">
          <pc:chgData name="Ian" userId="c34783b4-0ebe-4dd6-a7f4-e72865b38b8b" providerId="ADAL" clId="{28F8731C-C417-4567-AFAC-AFFE918A799C}" dt="2020-09-21T08:55:54.725" v="130" actId="2696"/>
          <pc:sldLayoutMkLst>
            <pc:docMk/>
            <pc:sldMasterMk cId="0" sldId="2147483658"/>
            <pc:sldLayoutMk cId="0" sldId="2147483794"/>
          </pc:sldLayoutMkLst>
        </pc:sldLayoutChg>
        <pc:sldLayoutChg chg="del">
          <pc:chgData name="Ian" userId="c34783b4-0ebe-4dd6-a7f4-e72865b38b8b" providerId="ADAL" clId="{28F8731C-C417-4567-AFAC-AFFE918A799C}" dt="2020-09-21T08:55:54.724" v="129" actId="2696"/>
          <pc:sldLayoutMkLst>
            <pc:docMk/>
            <pc:sldMasterMk cId="0" sldId="2147483658"/>
            <pc:sldLayoutMk cId="0" sldId="2147483795"/>
          </pc:sldLayoutMkLst>
        </pc:sldLayoutChg>
        <pc:sldLayoutChg chg="del">
          <pc:chgData name="Ian" userId="c34783b4-0ebe-4dd6-a7f4-e72865b38b8b" providerId="ADAL" clId="{28F8731C-C417-4567-AFAC-AFFE918A799C}" dt="2020-09-21T08:55:54.723" v="128" actId="2696"/>
          <pc:sldLayoutMkLst>
            <pc:docMk/>
            <pc:sldMasterMk cId="0" sldId="2147483658"/>
            <pc:sldLayoutMk cId="0" sldId="2147483796"/>
          </pc:sldLayoutMkLst>
        </pc:sldLayoutChg>
        <pc:sldLayoutChg chg="del">
          <pc:chgData name="Ian" userId="c34783b4-0ebe-4dd6-a7f4-e72865b38b8b" providerId="ADAL" clId="{28F8731C-C417-4567-AFAC-AFFE918A799C}" dt="2020-09-21T08:55:54.722" v="127" actId="2696"/>
          <pc:sldLayoutMkLst>
            <pc:docMk/>
            <pc:sldMasterMk cId="0" sldId="2147483658"/>
            <pc:sldLayoutMk cId="0" sldId="2147483797"/>
          </pc:sldLayoutMkLst>
        </pc:sldLayoutChg>
        <pc:sldLayoutChg chg="del">
          <pc:chgData name="Ian" userId="c34783b4-0ebe-4dd6-a7f4-e72865b38b8b" providerId="ADAL" clId="{28F8731C-C417-4567-AFAC-AFFE918A799C}" dt="2020-09-21T08:55:54.721" v="126" actId="2696"/>
          <pc:sldLayoutMkLst>
            <pc:docMk/>
            <pc:sldMasterMk cId="0" sldId="2147483658"/>
            <pc:sldLayoutMk cId="0" sldId="2147483798"/>
          </pc:sldLayoutMkLst>
        </pc:sldLayoutChg>
        <pc:sldLayoutChg chg="del">
          <pc:chgData name="Ian" userId="c34783b4-0ebe-4dd6-a7f4-e72865b38b8b" providerId="ADAL" clId="{28F8731C-C417-4567-AFAC-AFFE918A799C}" dt="2020-09-21T08:55:54.720" v="125" actId="2696"/>
          <pc:sldLayoutMkLst>
            <pc:docMk/>
            <pc:sldMasterMk cId="0" sldId="2147483658"/>
            <pc:sldLayoutMk cId="0" sldId="2147483799"/>
          </pc:sldLayoutMkLst>
        </pc:sldLayoutChg>
        <pc:sldLayoutChg chg="del">
          <pc:chgData name="Ian" userId="c34783b4-0ebe-4dd6-a7f4-e72865b38b8b" providerId="ADAL" clId="{28F8731C-C417-4567-AFAC-AFFE918A799C}" dt="2020-09-21T08:55:54.719" v="124" actId="2696"/>
          <pc:sldLayoutMkLst>
            <pc:docMk/>
            <pc:sldMasterMk cId="0" sldId="2147483658"/>
            <pc:sldLayoutMk cId="0" sldId="2147483800"/>
          </pc:sldLayoutMkLst>
        </pc:sldLayoutChg>
        <pc:sldLayoutChg chg="del">
          <pc:chgData name="Ian" userId="c34783b4-0ebe-4dd6-a7f4-e72865b38b8b" providerId="ADAL" clId="{28F8731C-C417-4567-AFAC-AFFE918A799C}" dt="2020-09-21T08:55:54.718" v="123" actId="2696"/>
          <pc:sldLayoutMkLst>
            <pc:docMk/>
            <pc:sldMasterMk cId="0" sldId="2147483658"/>
            <pc:sldLayoutMk cId="0" sldId="2147483801"/>
          </pc:sldLayoutMkLst>
        </pc:sldLayoutChg>
        <pc:sldLayoutChg chg="del">
          <pc:chgData name="Ian" userId="c34783b4-0ebe-4dd6-a7f4-e72865b38b8b" providerId="ADAL" clId="{28F8731C-C417-4567-AFAC-AFFE918A799C}" dt="2020-09-21T08:55:54.717" v="122" actId="2696"/>
          <pc:sldLayoutMkLst>
            <pc:docMk/>
            <pc:sldMasterMk cId="0" sldId="2147483658"/>
            <pc:sldLayoutMk cId="0" sldId="2147483802"/>
          </pc:sldLayoutMkLst>
        </pc:sldLayoutChg>
        <pc:sldLayoutChg chg="del">
          <pc:chgData name="Ian" userId="c34783b4-0ebe-4dd6-a7f4-e72865b38b8b" providerId="ADAL" clId="{28F8731C-C417-4567-AFAC-AFFE918A799C}" dt="2020-09-21T08:55:54.716" v="121" actId="2696"/>
          <pc:sldLayoutMkLst>
            <pc:docMk/>
            <pc:sldMasterMk cId="0" sldId="2147483658"/>
            <pc:sldLayoutMk cId="0" sldId="2147483803"/>
          </pc:sldLayoutMkLst>
        </pc:sldLayoutChg>
        <pc:sldLayoutChg chg="del">
          <pc:chgData name="Ian" userId="c34783b4-0ebe-4dd6-a7f4-e72865b38b8b" providerId="ADAL" clId="{28F8731C-C417-4567-AFAC-AFFE918A799C}" dt="2020-09-21T08:55:54.715" v="120" actId="2696"/>
          <pc:sldLayoutMkLst>
            <pc:docMk/>
            <pc:sldMasterMk cId="0" sldId="2147483658"/>
            <pc:sldLayoutMk cId="0" sldId="2147483804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740" v="143" actId="2696"/>
        <pc:sldMasterMkLst>
          <pc:docMk/>
          <pc:sldMasterMk cId="0" sldId="2147483659"/>
        </pc:sldMasterMkLst>
        <pc:sldLayoutChg chg="del">
          <pc:chgData name="Ian" userId="c34783b4-0ebe-4dd6-a7f4-e72865b38b8b" providerId="ADAL" clId="{28F8731C-C417-4567-AFAC-AFFE918A799C}" dt="2020-09-21T08:55:54.738" v="142" actId="2696"/>
          <pc:sldLayoutMkLst>
            <pc:docMk/>
            <pc:sldMasterMk cId="0" sldId="2147483659"/>
            <pc:sldLayoutMk cId="0" sldId="2147483805"/>
          </pc:sldLayoutMkLst>
        </pc:sldLayoutChg>
        <pc:sldLayoutChg chg="del">
          <pc:chgData name="Ian" userId="c34783b4-0ebe-4dd6-a7f4-e72865b38b8b" providerId="ADAL" clId="{28F8731C-C417-4567-AFAC-AFFE918A799C}" dt="2020-09-21T08:55:54.737" v="141" actId="2696"/>
          <pc:sldLayoutMkLst>
            <pc:docMk/>
            <pc:sldMasterMk cId="0" sldId="2147483659"/>
            <pc:sldLayoutMk cId="0" sldId="2147483806"/>
          </pc:sldLayoutMkLst>
        </pc:sldLayoutChg>
        <pc:sldLayoutChg chg="del">
          <pc:chgData name="Ian" userId="c34783b4-0ebe-4dd6-a7f4-e72865b38b8b" providerId="ADAL" clId="{28F8731C-C417-4567-AFAC-AFFE918A799C}" dt="2020-09-21T08:55:54.736" v="140" actId="2696"/>
          <pc:sldLayoutMkLst>
            <pc:docMk/>
            <pc:sldMasterMk cId="0" sldId="2147483659"/>
            <pc:sldLayoutMk cId="0" sldId="2147483807"/>
          </pc:sldLayoutMkLst>
        </pc:sldLayoutChg>
        <pc:sldLayoutChg chg="del">
          <pc:chgData name="Ian" userId="c34783b4-0ebe-4dd6-a7f4-e72865b38b8b" providerId="ADAL" clId="{28F8731C-C417-4567-AFAC-AFFE918A799C}" dt="2020-09-21T08:55:54.735" v="139" actId="2696"/>
          <pc:sldLayoutMkLst>
            <pc:docMk/>
            <pc:sldMasterMk cId="0" sldId="2147483659"/>
            <pc:sldLayoutMk cId="0" sldId="2147483808"/>
          </pc:sldLayoutMkLst>
        </pc:sldLayoutChg>
        <pc:sldLayoutChg chg="del">
          <pc:chgData name="Ian" userId="c34783b4-0ebe-4dd6-a7f4-e72865b38b8b" providerId="ADAL" clId="{28F8731C-C417-4567-AFAC-AFFE918A799C}" dt="2020-09-21T08:55:54.734" v="138" actId="2696"/>
          <pc:sldLayoutMkLst>
            <pc:docMk/>
            <pc:sldMasterMk cId="0" sldId="2147483659"/>
            <pc:sldLayoutMk cId="0" sldId="2147483809"/>
          </pc:sldLayoutMkLst>
        </pc:sldLayoutChg>
        <pc:sldLayoutChg chg="del">
          <pc:chgData name="Ian" userId="c34783b4-0ebe-4dd6-a7f4-e72865b38b8b" providerId="ADAL" clId="{28F8731C-C417-4567-AFAC-AFFE918A799C}" dt="2020-09-21T08:55:54.733" v="137" actId="2696"/>
          <pc:sldLayoutMkLst>
            <pc:docMk/>
            <pc:sldMasterMk cId="0" sldId="2147483659"/>
            <pc:sldLayoutMk cId="0" sldId="2147483810"/>
          </pc:sldLayoutMkLst>
        </pc:sldLayoutChg>
        <pc:sldLayoutChg chg="del">
          <pc:chgData name="Ian" userId="c34783b4-0ebe-4dd6-a7f4-e72865b38b8b" providerId="ADAL" clId="{28F8731C-C417-4567-AFAC-AFFE918A799C}" dt="2020-09-21T08:55:54.732" v="136" actId="2696"/>
          <pc:sldLayoutMkLst>
            <pc:docMk/>
            <pc:sldMasterMk cId="0" sldId="2147483659"/>
            <pc:sldLayoutMk cId="0" sldId="2147483811"/>
          </pc:sldLayoutMkLst>
        </pc:sldLayoutChg>
        <pc:sldLayoutChg chg="del">
          <pc:chgData name="Ian" userId="c34783b4-0ebe-4dd6-a7f4-e72865b38b8b" providerId="ADAL" clId="{28F8731C-C417-4567-AFAC-AFFE918A799C}" dt="2020-09-21T08:55:54.731" v="135" actId="2696"/>
          <pc:sldLayoutMkLst>
            <pc:docMk/>
            <pc:sldMasterMk cId="0" sldId="2147483659"/>
            <pc:sldLayoutMk cId="0" sldId="2147483812"/>
          </pc:sldLayoutMkLst>
        </pc:sldLayoutChg>
        <pc:sldLayoutChg chg="del">
          <pc:chgData name="Ian" userId="c34783b4-0ebe-4dd6-a7f4-e72865b38b8b" providerId="ADAL" clId="{28F8731C-C417-4567-AFAC-AFFE918A799C}" dt="2020-09-21T08:55:54.730" v="134" actId="2696"/>
          <pc:sldLayoutMkLst>
            <pc:docMk/>
            <pc:sldMasterMk cId="0" sldId="2147483659"/>
            <pc:sldLayoutMk cId="0" sldId="2147483813"/>
          </pc:sldLayoutMkLst>
        </pc:sldLayoutChg>
        <pc:sldLayoutChg chg="del">
          <pc:chgData name="Ian" userId="c34783b4-0ebe-4dd6-a7f4-e72865b38b8b" providerId="ADAL" clId="{28F8731C-C417-4567-AFAC-AFFE918A799C}" dt="2020-09-21T08:55:54.729" v="133" actId="2696"/>
          <pc:sldLayoutMkLst>
            <pc:docMk/>
            <pc:sldMasterMk cId="0" sldId="2147483659"/>
            <pc:sldLayoutMk cId="0" sldId="2147483814"/>
          </pc:sldLayoutMkLst>
        </pc:sldLayoutChg>
        <pc:sldLayoutChg chg="del">
          <pc:chgData name="Ian" userId="c34783b4-0ebe-4dd6-a7f4-e72865b38b8b" providerId="ADAL" clId="{28F8731C-C417-4567-AFAC-AFFE918A799C}" dt="2020-09-21T08:55:54.728" v="132" actId="2696"/>
          <pc:sldLayoutMkLst>
            <pc:docMk/>
            <pc:sldMasterMk cId="0" sldId="2147483659"/>
            <pc:sldLayoutMk cId="0" sldId="2147483815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754" v="155" actId="2696"/>
        <pc:sldMasterMkLst>
          <pc:docMk/>
          <pc:sldMasterMk cId="0" sldId="2147483660"/>
        </pc:sldMasterMkLst>
        <pc:sldLayoutChg chg="del">
          <pc:chgData name="Ian" userId="c34783b4-0ebe-4dd6-a7f4-e72865b38b8b" providerId="ADAL" clId="{28F8731C-C417-4567-AFAC-AFFE918A799C}" dt="2020-09-21T08:55:54.752" v="154" actId="2696"/>
          <pc:sldLayoutMkLst>
            <pc:docMk/>
            <pc:sldMasterMk cId="0" sldId="2147483660"/>
            <pc:sldLayoutMk cId="0" sldId="2147483816"/>
          </pc:sldLayoutMkLst>
        </pc:sldLayoutChg>
        <pc:sldLayoutChg chg="del">
          <pc:chgData name="Ian" userId="c34783b4-0ebe-4dd6-a7f4-e72865b38b8b" providerId="ADAL" clId="{28F8731C-C417-4567-AFAC-AFFE918A799C}" dt="2020-09-21T08:55:54.751" v="153" actId="2696"/>
          <pc:sldLayoutMkLst>
            <pc:docMk/>
            <pc:sldMasterMk cId="0" sldId="2147483660"/>
            <pc:sldLayoutMk cId="0" sldId="2147483817"/>
          </pc:sldLayoutMkLst>
        </pc:sldLayoutChg>
        <pc:sldLayoutChg chg="del">
          <pc:chgData name="Ian" userId="c34783b4-0ebe-4dd6-a7f4-e72865b38b8b" providerId="ADAL" clId="{28F8731C-C417-4567-AFAC-AFFE918A799C}" dt="2020-09-21T08:55:54.750" v="152" actId="2696"/>
          <pc:sldLayoutMkLst>
            <pc:docMk/>
            <pc:sldMasterMk cId="0" sldId="2147483660"/>
            <pc:sldLayoutMk cId="0" sldId="2147483818"/>
          </pc:sldLayoutMkLst>
        </pc:sldLayoutChg>
        <pc:sldLayoutChg chg="del">
          <pc:chgData name="Ian" userId="c34783b4-0ebe-4dd6-a7f4-e72865b38b8b" providerId="ADAL" clId="{28F8731C-C417-4567-AFAC-AFFE918A799C}" dt="2020-09-21T08:55:54.749" v="151" actId="2696"/>
          <pc:sldLayoutMkLst>
            <pc:docMk/>
            <pc:sldMasterMk cId="0" sldId="2147483660"/>
            <pc:sldLayoutMk cId="0" sldId="2147483819"/>
          </pc:sldLayoutMkLst>
        </pc:sldLayoutChg>
        <pc:sldLayoutChg chg="del">
          <pc:chgData name="Ian" userId="c34783b4-0ebe-4dd6-a7f4-e72865b38b8b" providerId="ADAL" clId="{28F8731C-C417-4567-AFAC-AFFE918A799C}" dt="2020-09-21T08:55:54.748" v="150" actId="2696"/>
          <pc:sldLayoutMkLst>
            <pc:docMk/>
            <pc:sldMasterMk cId="0" sldId="2147483660"/>
            <pc:sldLayoutMk cId="0" sldId="2147483820"/>
          </pc:sldLayoutMkLst>
        </pc:sldLayoutChg>
        <pc:sldLayoutChg chg="del">
          <pc:chgData name="Ian" userId="c34783b4-0ebe-4dd6-a7f4-e72865b38b8b" providerId="ADAL" clId="{28F8731C-C417-4567-AFAC-AFFE918A799C}" dt="2020-09-21T08:55:54.747" v="149" actId="2696"/>
          <pc:sldLayoutMkLst>
            <pc:docMk/>
            <pc:sldMasterMk cId="0" sldId="2147483660"/>
            <pc:sldLayoutMk cId="0" sldId="2147483821"/>
          </pc:sldLayoutMkLst>
        </pc:sldLayoutChg>
        <pc:sldLayoutChg chg="del">
          <pc:chgData name="Ian" userId="c34783b4-0ebe-4dd6-a7f4-e72865b38b8b" providerId="ADAL" clId="{28F8731C-C417-4567-AFAC-AFFE918A799C}" dt="2020-09-21T08:55:54.746" v="148" actId="2696"/>
          <pc:sldLayoutMkLst>
            <pc:docMk/>
            <pc:sldMasterMk cId="0" sldId="2147483660"/>
            <pc:sldLayoutMk cId="0" sldId="2147483822"/>
          </pc:sldLayoutMkLst>
        </pc:sldLayoutChg>
        <pc:sldLayoutChg chg="del">
          <pc:chgData name="Ian" userId="c34783b4-0ebe-4dd6-a7f4-e72865b38b8b" providerId="ADAL" clId="{28F8731C-C417-4567-AFAC-AFFE918A799C}" dt="2020-09-21T08:55:54.744" v="147" actId="2696"/>
          <pc:sldLayoutMkLst>
            <pc:docMk/>
            <pc:sldMasterMk cId="0" sldId="2147483660"/>
            <pc:sldLayoutMk cId="0" sldId="2147483823"/>
          </pc:sldLayoutMkLst>
        </pc:sldLayoutChg>
        <pc:sldLayoutChg chg="del">
          <pc:chgData name="Ian" userId="c34783b4-0ebe-4dd6-a7f4-e72865b38b8b" providerId="ADAL" clId="{28F8731C-C417-4567-AFAC-AFFE918A799C}" dt="2020-09-21T08:55:54.743" v="146" actId="2696"/>
          <pc:sldLayoutMkLst>
            <pc:docMk/>
            <pc:sldMasterMk cId="0" sldId="2147483660"/>
            <pc:sldLayoutMk cId="0" sldId="2147483824"/>
          </pc:sldLayoutMkLst>
        </pc:sldLayoutChg>
        <pc:sldLayoutChg chg="del">
          <pc:chgData name="Ian" userId="c34783b4-0ebe-4dd6-a7f4-e72865b38b8b" providerId="ADAL" clId="{28F8731C-C417-4567-AFAC-AFFE918A799C}" dt="2020-09-21T08:55:54.742" v="145" actId="2696"/>
          <pc:sldLayoutMkLst>
            <pc:docMk/>
            <pc:sldMasterMk cId="0" sldId="2147483660"/>
            <pc:sldLayoutMk cId="0" sldId="2147483825"/>
          </pc:sldLayoutMkLst>
        </pc:sldLayoutChg>
        <pc:sldLayoutChg chg="del">
          <pc:chgData name="Ian" userId="c34783b4-0ebe-4dd6-a7f4-e72865b38b8b" providerId="ADAL" clId="{28F8731C-C417-4567-AFAC-AFFE918A799C}" dt="2020-09-21T08:55:54.741" v="144" actId="2696"/>
          <pc:sldLayoutMkLst>
            <pc:docMk/>
            <pc:sldMasterMk cId="0" sldId="2147483660"/>
            <pc:sldLayoutMk cId="0" sldId="2147483826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768" v="167" actId="2696"/>
        <pc:sldMasterMkLst>
          <pc:docMk/>
          <pc:sldMasterMk cId="0" sldId="2147483661"/>
        </pc:sldMasterMkLst>
        <pc:sldLayoutChg chg="del">
          <pc:chgData name="Ian" userId="c34783b4-0ebe-4dd6-a7f4-e72865b38b8b" providerId="ADAL" clId="{28F8731C-C417-4567-AFAC-AFFE918A799C}" dt="2020-09-21T08:55:54.766" v="166" actId="2696"/>
          <pc:sldLayoutMkLst>
            <pc:docMk/>
            <pc:sldMasterMk cId="0" sldId="2147483661"/>
            <pc:sldLayoutMk cId="0" sldId="2147483827"/>
          </pc:sldLayoutMkLst>
        </pc:sldLayoutChg>
        <pc:sldLayoutChg chg="del">
          <pc:chgData name="Ian" userId="c34783b4-0ebe-4dd6-a7f4-e72865b38b8b" providerId="ADAL" clId="{28F8731C-C417-4567-AFAC-AFFE918A799C}" dt="2020-09-21T08:55:54.765" v="165" actId="2696"/>
          <pc:sldLayoutMkLst>
            <pc:docMk/>
            <pc:sldMasterMk cId="0" sldId="2147483661"/>
            <pc:sldLayoutMk cId="0" sldId="2147483828"/>
          </pc:sldLayoutMkLst>
        </pc:sldLayoutChg>
        <pc:sldLayoutChg chg="del">
          <pc:chgData name="Ian" userId="c34783b4-0ebe-4dd6-a7f4-e72865b38b8b" providerId="ADAL" clId="{28F8731C-C417-4567-AFAC-AFFE918A799C}" dt="2020-09-21T08:55:54.764" v="164" actId="2696"/>
          <pc:sldLayoutMkLst>
            <pc:docMk/>
            <pc:sldMasterMk cId="0" sldId="2147483661"/>
            <pc:sldLayoutMk cId="0" sldId="2147483829"/>
          </pc:sldLayoutMkLst>
        </pc:sldLayoutChg>
        <pc:sldLayoutChg chg="del">
          <pc:chgData name="Ian" userId="c34783b4-0ebe-4dd6-a7f4-e72865b38b8b" providerId="ADAL" clId="{28F8731C-C417-4567-AFAC-AFFE918A799C}" dt="2020-09-21T08:55:54.763" v="163" actId="2696"/>
          <pc:sldLayoutMkLst>
            <pc:docMk/>
            <pc:sldMasterMk cId="0" sldId="2147483661"/>
            <pc:sldLayoutMk cId="0" sldId="2147483830"/>
          </pc:sldLayoutMkLst>
        </pc:sldLayoutChg>
        <pc:sldLayoutChg chg="del">
          <pc:chgData name="Ian" userId="c34783b4-0ebe-4dd6-a7f4-e72865b38b8b" providerId="ADAL" clId="{28F8731C-C417-4567-AFAC-AFFE918A799C}" dt="2020-09-21T08:55:54.762" v="162" actId="2696"/>
          <pc:sldLayoutMkLst>
            <pc:docMk/>
            <pc:sldMasterMk cId="0" sldId="2147483661"/>
            <pc:sldLayoutMk cId="0" sldId="2147483831"/>
          </pc:sldLayoutMkLst>
        </pc:sldLayoutChg>
        <pc:sldLayoutChg chg="del">
          <pc:chgData name="Ian" userId="c34783b4-0ebe-4dd6-a7f4-e72865b38b8b" providerId="ADAL" clId="{28F8731C-C417-4567-AFAC-AFFE918A799C}" dt="2020-09-21T08:55:54.761" v="161" actId="2696"/>
          <pc:sldLayoutMkLst>
            <pc:docMk/>
            <pc:sldMasterMk cId="0" sldId="2147483661"/>
            <pc:sldLayoutMk cId="0" sldId="2147483832"/>
          </pc:sldLayoutMkLst>
        </pc:sldLayoutChg>
        <pc:sldLayoutChg chg="del">
          <pc:chgData name="Ian" userId="c34783b4-0ebe-4dd6-a7f4-e72865b38b8b" providerId="ADAL" clId="{28F8731C-C417-4567-AFAC-AFFE918A799C}" dt="2020-09-21T08:55:54.760" v="160" actId="2696"/>
          <pc:sldLayoutMkLst>
            <pc:docMk/>
            <pc:sldMasterMk cId="0" sldId="2147483661"/>
            <pc:sldLayoutMk cId="0" sldId="2147483833"/>
          </pc:sldLayoutMkLst>
        </pc:sldLayoutChg>
        <pc:sldLayoutChg chg="del">
          <pc:chgData name="Ian" userId="c34783b4-0ebe-4dd6-a7f4-e72865b38b8b" providerId="ADAL" clId="{28F8731C-C417-4567-AFAC-AFFE918A799C}" dt="2020-09-21T08:55:54.758" v="159" actId="2696"/>
          <pc:sldLayoutMkLst>
            <pc:docMk/>
            <pc:sldMasterMk cId="0" sldId="2147483661"/>
            <pc:sldLayoutMk cId="0" sldId="2147483834"/>
          </pc:sldLayoutMkLst>
        </pc:sldLayoutChg>
        <pc:sldLayoutChg chg="del">
          <pc:chgData name="Ian" userId="c34783b4-0ebe-4dd6-a7f4-e72865b38b8b" providerId="ADAL" clId="{28F8731C-C417-4567-AFAC-AFFE918A799C}" dt="2020-09-21T08:55:54.757" v="158" actId="2696"/>
          <pc:sldLayoutMkLst>
            <pc:docMk/>
            <pc:sldMasterMk cId="0" sldId="2147483661"/>
            <pc:sldLayoutMk cId="0" sldId="2147483835"/>
          </pc:sldLayoutMkLst>
        </pc:sldLayoutChg>
        <pc:sldLayoutChg chg="del">
          <pc:chgData name="Ian" userId="c34783b4-0ebe-4dd6-a7f4-e72865b38b8b" providerId="ADAL" clId="{28F8731C-C417-4567-AFAC-AFFE918A799C}" dt="2020-09-21T08:55:54.756" v="157" actId="2696"/>
          <pc:sldLayoutMkLst>
            <pc:docMk/>
            <pc:sldMasterMk cId="0" sldId="2147483661"/>
            <pc:sldLayoutMk cId="0" sldId="2147483836"/>
          </pc:sldLayoutMkLst>
        </pc:sldLayoutChg>
        <pc:sldLayoutChg chg="del">
          <pc:chgData name="Ian" userId="c34783b4-0ebe-4dd6-a7f4-e72865b38b8b" providerId="ADAL" clId="{28F8731C-C417-4567-AFAC-AFFE918A799C}" dt="2020-09-21T08:55:54.755" v="156" actId="2696"/>
          <pc:sldLayoutMkLst>
            <pc:docMk/>
            <pc:sldMasterMk cId="0" sldId="2147483661"/>
            <pc:sldLayoutMk cId="0" sldId="2147483837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787" v="179" actId="2696"/>
        <pc:sldMasterMkLst>
          <pc:docMk/>
          <pc:sldMasterMk cId="0" sldId="2147483663"/>
        </pc:sldMasterMkLst>
        <pc:sldLayoutChg chg="del">
          <pc:chgData name="Ian" userId="c34783b4-0ebe-4dd6-a7f4-e72865b38b8b" providerId="ADAL" clId="{28F8731C-C417-4567-AFAC-AFFE918A799C}" dt="2020-09-21T08:55:54.784" v="178" actId="2696"/>
          <pc:sldLayoutMkLst>
            <pc:docMk/>
            <pc:sldMasterMk cId="0" sldId="2147483663"/>
            <pc:sldLayoutMk cId="0" sldId="2147483838"/>
          </pc:sldLayoutMkLst>
        </pc:sldLayoutChg>
        <pc:sldLayoutChg chg="del">
          <pc:chgData name="Ian" userId="c34783b4-0ebe-4dd6-a7f4-e72865b38b8b" providerId="ADAL" clId="{28F8731C-C417-4567-AFAC-AFFE918A799C}" dt="2020-09-21T08:55:54.783" v="177" actId="2696"/>
          <pc:sldLayoutMkLst>
            <pc:docMk/>
            <pc:sldMasterMk cId="0" sldId="2147483663"/>
            <pc:sldLayoutMk cId="0" sldId="2147483839"/>
          </pc:sldLayoutMkLst>
        </pc:sldLayoutChg>
        <pc:sldLayoutChg chg="del">
          <pc:chgData name="Ian" userId="c34783b4-0ebe-4dd6-a7f4-e72865b38b8b" providerId="ADAL" clId="{28F8731C-C417-4567-AFAC-AFFE918A799C}" dt="2020-09-21T08:55:54.782" v="176" actId="2696"/>
          <pc:sldLayoutMkLst>
            <pc:docMk/>
            <pc:sldMasterMk cId="0" sldId="2147483663"/>
            <pc:sldLayoutMk cId="0" sldId="2147483840"/>
          </pc:sldLayoutMkLst>
        </pc:sldLayoutChg>
        <pc:sldLayoutChg chg="del">
          <pc:chgData name="Ian" userId="c34783b4-0ebe-4dd6-a7f4-e72865b38b8b" providerId="ADAL" clId="{28F8731C-C417-4567-AFAC-AFFE918A799C}" dt="2020-09-21T08:55:54.781" v="175" actId="2696"/>
          <pc:sldLayoutMkLst>
            <pc:docMk/>
            <pc:sldMasterMk cId="0" sldId="2147483663"/>
            <pc:sldLayoutMk cId="0" sldId="2147483841"/>
          </pc:sldLayoutMkLst>
        </pc:sldLayoutChg>
        <pc:sldLayoutChg chg="del">
          <pc:chgData name="Ian" userId="c34783b4-0ebe-4dd6-a7f4-e72865b38b8b" providerId="ADAL" clId="{28F8731C-C417-4567-AFAC-AFFE918A799C}" dt="2020-09-21T08:55:54.779" v="174" actId="2696"/>
          <pc:sldLayoutMkLst>
            <pc:docMk/>
            <pc:sldMasterMk cId="0" sldId="2147483663"/>
            <pc:sldLayoutMk cId="0" sldId="2147483842"/>
          </pc:sldLayoutMkLst>
        </pc:sldLayoutChg>
        <pc:sldLayoutChg chg="del">
          <pc:chgData name="Ian" userId="c34783b4-0ebe-4dd6-a7f4-e72865b38b8b" providerId="ADAL" clId="{28F8731C-C417-4567-AFAC-AFFE918A799C}" dt="2020-09-21T08:55:54.778" v="173" actId="2696"/>
          <pc:sldLayoutMkLst>
            <pc:docMk/>
            <pc:sldMasterMk cId="0" sldId="2147483663"/>
            <pc:sldLayoutMk cId="0" sldId="2147483843"/>
          </pc:sldLayoutMkLst>
        </pc:sldLayoutChg>
        <pc:sldLayoutChg chg="del">
          <pc:chgData name="Ian" userId="c34783b4-0ebe-4dd6-a7f4-e72865b38b8b" providerId="ADAL" clId="{28F8731C-C417-4567-AFAC-AFFE918A799C}" dt="2020-09-21T08:55:54.777" v="172" actId="2696"/>
          <pc:sldLayoutMkLst>
            <pc:docMk/>
            <pc:sldMasterMk cId="0" sldId="2147483663"/>
            <pc:sldLayoutMk cId="0" sldId="2147483844"/>
          </pc:sldLayoutMkLst>
        </pc:sldLayoutChg>
        <pc:sldLayoutChg chg="del">
          <pc:chgData name="Ian" userId="c34783b4-0ebe-4dd6-a7f4-e72865b38b8b" providerId="ADAL" clId="{28F8731C-C417-4567-AFAC-AFFE918A799C}" dt="2020-09-21T08:55:54.775" v="171" actId="2696"/>
          <pc:sldLayoutMkLst>
            <pc:docMk/>
            <pc:sldMasterMk cId="0" sldId="2147483663"/>
            <pc:sldLayoutMk cId="0" sldId="2147483845"/>
          </pc:sldLayoutMkLst>
        </pc:sldLayoutChg>
        <pc:sldLayoutChg chg="del">
          <pc:chgData name="Ian" userId="c34783b4-0ebe-4dd6-a7f4-e72865b38b8b" providerId="ADAL" clId="{28F8731C-C417-4567-AFAC-AFFE918A799C}" dt="2020-09-21T08:55:54.773" v="170" actId="2696"/>
          <pc:sldLayoutMkLst>
            <pc:docMk/>
            <pc:sldMasterMk cId="0" sldId="2147483663"/>
            <pc:sldLayoutMk cId="0" sldId="2147483846"/>
          </pc:sldLayoutMkLst>
        </pc:sldLayoutChg>
        <pc:sldLayoutChg chg="del">
          <pc:chgData name="Ian" userId="c34783b4-0ebe-4dd6-a7f4-e72865b38b8b" providerId="ADAL" clId="{28F8731C-C417-4567-AFAC-AFFE918A799C}" dt="2020-09-21T08:55:54.771" v="169" actId="2696"/>
          <pc:sldLayoutMkLst>
            <pc:docMk/>
            <pc:sldMasterMk cId="0" sldId="2147483663"/>
            <pc:sldLayoutMk cId="0" sldId="2147483847"/>
          </pc:sldLayoutMkLst>
        </pc:sldLayoutChg>
        <pc:sldLayoutChg chg="del">
          <pc:chgData name="Ian" userId="c34783b4-0ebe-4dd6-a7f4-e72865b38b8b" providerId="ADAL" clId="{28F8731C-C417-4567-AFAC-AFFE918A799C}" dt="2020-09-21T08:55:54.770" v="168" actId="2696"/>
          <pc:sldLayoutMkLst>
            <pc:docMk/>
            <pc:sldMasterMk cId="0" sldId="2147483663"/>
            <pc:sldLayoutMk cId="0" sldId="2147483848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802" v="191" actId="2696"/>
        <pc:sldMasterMkLst>
          <pc:docMk/>
          <pc:sldMasterMk cId="0" sldId="2147483664"/>
        </pc:sldMasterMkLst>
        <pc:sldLayoutChg chg="del">
          <pc:chgData name="Ian" userId="c34783b4-0ebe-4dd6-a7f4-e72865b38b8b" providerId="ADAL" clId="{28F8731C-C417-4567-AFAC-AFFE918A799C}" dt="2020-09-21T08:55:54.799" v="190" actId="2696"/>
          <pc:sldLayoutMkLst>
            <pc:docMk/>
            <pc:sldMasterMk cId="0" sldId="2147483664"/>
            <pc:sldLayoutMk cId="0" sldId="2147483849"/>
          </pc:sldLayoutMkLst>
        </pc:sldLayoutChg>
        <pc:sldLayoutChg chg="del">
          <pc:chgData name="Ian" userId="c34783b4-0ebe-4dd6-a7f4-e72865b38b8b" providerId="ADAL" clId="{28F8731C-C417-4567-AFAC-AFFE918A799C}" dt="2020-09-21T08:55:54.797" v="189" actId="2696"/>
          <pc:sldLayoutMkLst>
            <pc:docMk/>
            <pc:sldMasterMk cId="0" sldId="2147483664"/>
            <pc:sldLayoutMk cId="0" sldId="2147483850"/>
          </pc:sldLayoutMkLst>
        </pc:sldLayoutChg>
        <pc:sldLayoutChg chg="del">
          <pc:chgData name="Ian" userId="c34783b4-0ebe-4dd6-a7f4-e72865b38b8b" providerId="ADAL" clId="{28F8731C-C417-4567-AFAC-AFFE918A799C}" dt="2020-09-21T08:55:54.796" v="188" actId="2696"/>
          <pc:sldLayoutMkLst>
            <pc:docMk/>
            <pc:sldMasterMk cId="0" sldId="2147483664"/>
            <pc:sldLayoutMk cId="0" sldId="2147483851"/>
          </pc:sldLayoutMkLst>
        </pc:sldLayoutChg>
        <pc:sldLayoutChg chg="del">
          <pc:chgData name="Ian" userId="c34783b4-0ebe-4dd6-a7f4-e72865b38b8b" providerId="ADAL" clId="{28F8731C-C417-4567-AFAC-AFFE918A799C}" dt="2020-09-21T08:55:54.795" v="187" actId="2696"/>
          <pc:sldLayoutMkLst>
            <pc:docMk/>
            <pc:sldMasterMk cId="0" sldId="2147483664"/>
            <pc:sldLayoutMk cId="0" sldId="2147483852"/>
          </pc:sldLayoutMkLst>
        </pc:sldLayoutChg>
        <pc:sldLayoutChg chg="del">
          <pc:chgData name="Ian" userId="c34783b4-0ebe-4dd6-a7f4-e72865b38b8b" providerId="ADAL" clId="{28F8731C-C417-4567-AFAC-AFFE918A799C}" dt="2020-09-21T08:55:54.794" v="186" actId="2696"/>
          <pc:sldLayoutMkLst>
            <pc:docMk/>
            <pc:sldMasterMk cId="0" sldId="2147483664"/>
            <pc:sldLayoutMk cId="0" sldId="2147483853"/>
          </pc:sldLayoutMkLst>
        </pc:sldLayoutChg>
        <pc:sldLayoutChg chg="del">
          <pc:chgData name="Ian" userId="c34783b4-0ebe-4dd6-a7f4-e72865b38b8b" providerId="ADAL" clId="{28F8731C-C417-4567-AFAC-AFFE918A799C}" dt="2020-09-21T08:55:54.793" v="185" actId="2696"/>
          <pc:sldLayoutMkLst>
            <pc:docMk/>
            <pc:sldMasterMk cId="0" sldId="2147483664"/>
            <pc:sldLayoutMk cId="0" sldId="2147483854"/>
          </pc:sldLayoutMkLst>
        </pc:sldLayoutChg>
        <pc:sldLayoutChg chg="del">
          <pc:chgData name="Ian" userId="c34783b4-0ebe-4dd6-a7f4-e72865b38b8b" providerId="ADAL" clId="{28F8731C-C417-4567-AFAC-AFFE918A799C}" dt="2020-09-21T08:55:54.792" v="184" actId="2696"/>
          <pc:sldLayoutMkLst>
            <pc:docMk/>
            <pc:sldMasterMk cId="0" sldId="2147483664"/>
            <pc:sldLayoutMk cId="0" sldId="2147483855"/>
          </pc:sldLayoutMkLst>
        </pc:sldLayoutChg>
        <pc:sldLayoutChg chg="del">
          <pc:chgData name="Ian" userId="c34783b4-0ebe-4dd6-a7f4-e72865b38b8b" providerId="ADAL" clId="{28F8731C-C417-4567-AFAC-AFFE918A799C}" dt="2020-09-21T08:55:54.791" v="183" actId="2696"/>
          <pc:sldLayoutMkLst>
            <pc:docMk/>
            <pc:sldMasterMk cId="0" sldId="2147483664"/>
            <pc:sldLayoutMk cId="0" sldId="2147483856"/>
          </pc:sldLayoutMkLst>
        </pc:sldLayoutChg>
        <pc:sldLayoutChg chg="del">
          <pc:chgData name="Ian" userId="c34783b4-0ebe-4dd6-a7f4-e72865b38b8b" providerId="ADAL" clId="{28F8731C-C417-4567-AFAC-AFFE918A799C}" dt="2020-09-21T08:55:54.790" v="182" actId="2696"/>
          <pc:sldLayoutMkLst>
            <pc:docMk/>
            <pc:sldMasterMk cId="0" sldId="2147483664"/>
            <pc:sldLayoutMk cId="0" sldId="2147483857"/>
          </pc:sldLayoutMkLst>
        </pc:sldLayoutChg>
        <pc:sldLayoutChg chg="del">
          <pc:chgData name="Ian" userId="c34783b4-0ebe-4dd6-a7f4-e72865b38b8b" providerId="ADAL" clId="{28F8731C-C417-4567-AFAC-AFFE918A799C}" dt="2020-09-21T08:55:54.789" v="181" actId="2696"/>
          <pc:sldLayoutMkLst>
            <pc:docMk/>
            <pc:sldMasterMk cId="0" sldId="2147483664"/>
            <pc:sldLayoutMk cId="0" sldId="2147483858"/>
          </pc:sldLayoutMkLst>
        </pc:sldLayoutChg>
        <pc:sldLayoutChg chg="del">
          <pc:chgData name="Ian" userId="c34783b4-0ebe-4dd6-a7f4-e72865b38b8b" providerId="ADAL" clId="{28F8731C-C417-4567-AFAC-AFFE918A799C}" dt="2020-09-21T08:55:54.788" v="180" actId="2696"/>
          <pc:sldLayoutMkLst>
            <pc:docMk/>
            <pc:sldMasterMk cId="0" sldId="2147483664"/>
            <pc:sldLayoutMk cId="0" sldId="2147483859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816" v="203" actId="2696"/>
        <pc:sldMasterMkLst>
          <pc:docMk/>
          <pc:sldMasterMk cId="0" sldId="2147483665"/>
        </pc:sldMasterMkLst>
        <pc:sldLayoutChg chg="del">
          <pc:chgData name="Ian" userId="c34783b4-0ebe-4dd6-a7f4-e72865b38b8b" providerId="ADAL" clId="{28F8731C-C417-4567-AFAC-AFFE918A799C}" dt="2020-09-21T08:55:54.814" v="202" actId="2696"/>
          <pc:sldLayoutMkLst>
            <pc:docMk/>
            <pc:sldMasterMk cId="0" sldId="2147483665"/>
            <pc:sldLayoutMk cId="0" sldId="2147483860"/>
          </pc:sldLayoutMkLst>
        </pc:sldLayoutChg>
        <pc:sldLayoutChg chg="del">
          <pc:chgData name="Ian" userId="c34783b4-0ebe-4dd6-a7f4-e72865b38b8b" providerId="ADAL" clId="{28F8731C-C417-4567-AFAC-AFFE918A799C}" dt="2020-09-21T08:55:54.813" v="201" actId="2696"/>
          <pc:sldLayoutMkLst>
            <pc:docMk/>
            <pc:sldMasterMk cId="0" sldId="2147483665"/>
            <pc:sldLayoutMk cId="0" sldId="2147483861"/>
          </pc:sldLayoutMkLst>
        </pc:sldLayoutChg>
        <pc:sldLayoutChg chg="del">
          <pc:chgData name="Ian" userId="c34783b4-0ebe-4dd6-a7f4-e72865b38b8b" providerId="ADAL" clId="{28F8731C-C417-4567-AFAC-AFFE918A799C}" dt="2020-09-21T08:55:54.812" v="200" actId="2696"/>
          <pc:sldLayoutMkLst>
            <pc:docMk/>
            <pc:sldMasterMk cId="0" sldId="2147483665"/>
            <pc:sldLayoutMk cId="0" sldId="2147483862"/>
          </pc:sldLayoutMkLst>
        </pc:sldLayoutChg>
        <pc:sldLayoutChg chg="del">
          <pc:chgData name="Ian" userId="c34783b4-0ebe-4dd6-a7f4-e72865b38b8b" providerId="ADAL" clId="{28F8731C-C417-4567-AFAC-AFFE918A799C}" dt="2020-09-21T08:55:54.811" v="199" actId="2696"/>
          <pc:sldLayoutMkLst>
            <pc:docMk/>
            <pc:sldMasterMk cId="0" sldId="2147483665"/>
            <pc:sldLayoutMk cId="0" sldId="2147483863"/>
          </pc:sldLayoutMkLst>
        </pc:sldLayoutChg>
        <pc:sldLayoutChg chg="del">
          <pc:chgData name="Ian" userId="c34783b4-0ebe-4dd6-a7f4-e72865b38b8b" providerId="ADAL" clId="{28F8731C-C417-4567-AFAC-AFFE918A799C}" dt="2020-09-21T08:55:54.809" v="198" actId="2696"/>
          <pc:sldLayoutMkLst>
            <pc:docMk/>
            <pc:sldMasterMk cId="0" sldId="2147483665"/>
            <pc:sldLayoutMk cId="0" sldId="2147483864"/>
          </pc:sldLayoutMkLst>
        </pc:sldLayoutChg>
        <pc:sldLayoutChg chg="del">
          <pc:chgData name="Ian" userId="c34783b4-0ebe-4dd6-a7f4-e72865b38b8b" providerId="ADAL" clId="{28F8731C-C417-4567-AFAC-AFFE918A799C}" dt="2020-09-21T08:55:54.808" v="197" actId="2696"/>
          <pc:sldLayoutMkLst>
            <pc:docMk/>
            <pc:sldMasterMk cId="0" sldId="2147483665"/>
            <pc:sldLayoutMk cId="0" sldId="2147483865"/>
          </pc:sldLayoutMkLst>
        </pc:sldLayoutChg>
        <pc:sldLayoutChg chg="del">
          <pc:chgData name="Ian" userId="c34783b4-0ebe-4dd6-a7f4-e72865b38b8b" providerId="ADAL" clId="{28F8731C-C417-4567-AFAC-AFFE918A799C}" dt="2020-09-21T08:55:54.807" v="196" actId="2696"/>
          <pc:sldLayoutMkLst>
            <pc:docMk/>
            <pc:sldMasterMk cId="0" sldId="2147483665"/>
            <pc:sldLayoutMk cId="0" sldId="2147483866"/>
          </pc:sldLayoutMkLst>
        </pc:sldLayoutChg>
        <pc:sldLayoutChg chg="del">
          <pc:chgData name="Ian" userId="c34783b4-0ebe-4dd6-a7f4-e72865b38b8b" providerId="ADAL" clId="{28F8731C-C417-4567-AFAC-AFFE918A799C}" dt="2020-09-21T08:55:54.806" v="195" actId="2696"/>
          <pc:sldLayoutMkLst>
            <pc:docMk/>
            <pc:sldMasterMk cId="0" sldId="2147483665"/>
            <pc:sldLayoutMk cId="0" sldId="2147483867"/>
          </pc:sldLayoutMkLst>
        </pc:sldLayoutChg>
        <pc:sldLayoutChg chg="del">
          <pc:chgData name="Ian" userId="c34783b4-0ebe-4dd6-a7f4-e72865b38b8b" providerId="ADAL" clId="{28F8731C-C417-4567-AFAC-AFFE918A799C}" dt="2020-09-21T08:55:54.805" v="194" actId="2696"/>
          <pc:sldLayoutMkLst>
            <pc:docMk/>
            <pc:sldMasterMk cId="0" sldId="2147483665"/>
            <pc:sldLayoutMk cId="0" sldId="2147483868"/>
          </pc:sldLayoutMkLst>
        </pc:sldLayoutChg>
        <pc:sldLayoutChg chg="del">
          <pc:chgData name="Ian" userId="c34783b4-0ebe-4dd6-a7f4-e72865b38b8b" providerId="ADAL" clId="{28F8731C-C417-4567-AFAC-AFFE918A799C}" dt="2020-09-21T08:55:54.804" v="193" actId="2696"/>
          <pc:sldLayoutMkLst>
            <pc:docMk/>
            <pc:sldMasterMk cId="0" sldId="2147483665"/>
            <pc:sldLayoutMk cId="0" sldId="2147483869"/>
          </pc:sldLayoutMkLst>
        </pc:sldLayoutChg>
        <pc:sldLayoutChg chg="del">
          <pc:chgData name="Ian" userId="c34783b4-0ebe-4dd6-a7f4-e72865b38b8b" providerId="ADAL" clId="{28F8731C-C417-4567-AFAC-AFFE918A799C}" dt="2020-09-21T08:55:54.803" v="192" actId="2696"/>
          <pc:sldLayoutMkLst>
            <pc:docMk/>
            <pc:sldMasterMk cId="0" sldId="2147483665"/>
            <pc:sldLayoutMk cId="0" sldId="2147483870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829" v="215" actId="2696"/>
        <pc:sldMasterMkLst>
          <pc:docMk/>
          <pc:sldMasterMk cId="0" sldId="2147483666"/>
        </pc:sldMasterMkLst>
        <pc:sldLayoutChg chg="del">
          <pc:chgData name="Ian" userId="c34783b4-0ebe-4dd6-a7f4-e72865b38b8b" providerId="ADAL" clId="{28F8731C-C417-4567-AFAC-AFFE918A799C}" dt="2020-09-21T08:55:54.827" v="214" actId="2696"/>
          <pc:sldLayoutMkLst>
            <pc:docMk/>
            <pc:sldMasterMk cId="0" sldId="2147483666"/>
            <pc:sldLayoutMk cId="0" sldId="2147483871"/>
          </pc:sldLayoutMkLst>
        </pc:sldLayoutChg>
        <pc:sldLayoutChg chg="del">
          <pc:chgData name="Ian" userId="c34783b4-0ebe-4dd6-a7f4-e72865b38b8b" providerId="ADAL" clId="{28F8731C-C417-4567-AFAC-AFFE918A799C}" dt="2020-09-21T08:55:54.826" v="213" actId="2696"/>
          <pc:sldLayoutMkLst>
            <pc:docMk/>
            <pc:sldMasterMk cId="0" sldId="2147483666"/>
            <pc:sldLayoutMk cId="0" sldId="2147483872"/>
          </pc:sldLayoutMkLst>
        </pc:sldLayoutChg>
        <pc:sldLayoutChg chg="del">
          <pc:chgData name="Ian" userId="c34783b4-0ebe-4dd6-a7f4-e72865b38b8b" providerId="ADAL" clId="{28F8731C-C417-4567-AFAC-AFFE918A799C}" dt="2020-09-21T08:55:54.826" v="212" actId="2696"/>
          <pc:sldLayoutMkLst>
            <pc:docMk/>
            <pc:sldMasterMk cId="0" sldId="2147483666"/>
            <pc:sldLayoutMk cId="0" sldId="2147483873"/>
          </pc:sldLayoutMkLst>
        </pc:sldLayoutChg>
        <pc:sldLayoutChg chg="del">
          <pc:chgData name="Ian" userId="c34783b4-0ebe-4dd6-a7f4-e72865b38b8b" providerId="ADAL" clId="{28F8731C-C417-4567-AFAC-AFFE918A799C}" dt="2020-09-21T08:55:54.824" v="211" actId="2696"/>
          <pc:sldLayoutMkLst>
            <pc:docMk/>
            <pc:sldMasterMk cId="0" sldId="2147483666"/>
            <pc:sldLayoutMk cId="0" sldId="2147483874"/>
          </pc:sldLayoutMkLst>
        </pc:sldLayoutChg>
        <pc:sldLayoutChg chg="del">
          <pc:chgData name="Ian" userId="c34783b4-0ebe-4dd6-a7f4-e72865b38b8b" providerId="ADAL" clId="{28F8731C-C417-4567-AFAC-AFFE918A799C}" dt="2020-09-21T08:55:54.823" v="210" actId="2696"/>
          <pc:sldLayoutMkLst>
            <pc:docMk/>
            <pc:sldMasterMk cId="0" sldId="2147483666"/>
            <pc:sldLayoutMk cId="0" sldId="2147483875"/>
          </pc:sldLayoutMkLst>
        </pc:sldLayoutChg>
        <pc:sldLayoutChg chg="del">
          <pc:chgData name="Ian" userId="c34783b4-0ebe-4dd6-a7f4-e72865b38b8b" providerId="ADAL" clId="{28F8731C-C417-4567-AFAC-AFFE918A799C}" dt="2020-09-21T08:55:54.823" v="209" actId="2696"/>
          <pc:sldLayoutMkLst>
            <pc:docMk/>
            <pc:sldMasterMk cId="0" sldId="2147483666"/>
            <pc:sldLayoutMk cId="0" sldId="2147483876"/>
          </pc:sldLayoutMkLst>
        </pc:sldLayoutChg>
        <pc:sldLayoutChg chg="del">
          <pc:chgData name="Ian" userId="c34783b4-0ebe-4dd6-a7f4-e72865b38b8b" providerId="ADAL" clId="{28F8731C-C417-4567-AFAC-AFFE918A799C}" dt="2020-09-21T08:55:54.822" v="208" actId="2696"/>
          <pc:sldLayoutMkLst>
            <pc:docMk/>
            <pc:sldMasterMk cId="0" sldId="2147483666"/>
            <pc:sldLayoutMk cId="0" sldId="2147483877"/>
          </pc:sldLayoutMkLst>
        </pc:sldLayoutChg>
        <pc:sldLayoutChg chg="del">
          <pc:chgData name="Ian" userId="c34783b4-0ebe-4dd6-a7f4-e72865b38b8b" providerId="ADAL" clId="{28F8731C-C417-4567-AFAC-AFFE918A799C}" dt="2020-09-21T08:55:54.820" v="207" actId="2696"/>
          <pc:sldLayoutMkLst>
            <pc:docMk/>
            <pc:sldMasterMk cId="0" sldId="2147483666"/>
            <pc:sldLayoutMk cId="0" sldId="2147483878"/>
          </pc:sldLayoutMkLst>
        </pc:sldLayoutChg>
        <pc:sldLayoutChg chg="del">
          <pc:chgData name="Ian" userId="c34783b4-0ebe-4dd6-a7f4-e72865b38b8b" providerId="ADAL" clId="{28F8731C-C417-4567-AFAC-AFFE918A799C}" dt="2020-09-21T08:55:54.819" v="206" actId="2696"/>
          <pc:sldLayoutMkLst>
            <pc:docMk/>
            <pc:sldMasterMk cId="0" sldId="2147483666"/>
            <pc:sldLayoutMk cId="0" sldId="2147483879"/>
          </pc:sldLayoutMkLst>
        </pc:sldLayoutChg>
        <pc:sldLayoutChg chg="del">
          <pc:chgData name="Ian" userId="c34783b4-0ebe-4dd6-a7f4-e72865b38b8b" providerId="ADAL" clId="{28F8731C-C417-4567-AFAC-AFFE918A799C}" dt="2020-09-21T08:55:54.818" v="205" actId="2696"/>
          <pc:sldLayoutMkLst>
            <pc:docMk/>
            <pc:sldMasterMk cId="0" sldId="2147483666"/>
            <pc:sldLayoutMk cId="0" sldId="2147483880"/>
          </pc:sldLayoutMkLst>
        </pc:sldLayoutChg>
        <pc:sldLayoutChg chg="del">
          <pc:chgData name="Ian" userId="c34783b4-0ebe-4dd6-a7f4-e72865b38b8b" providerId="ADAL" clId="{28F8731C-C417-4567-AFAC-AFFE918A799C}" dt="2020-09-21T08:55:54.817" v="204" actId="2696"/>
          <pc:sldLayoutMkLst>
            <pc:docMk/>
            <pc:sldMasterMk cId="0" sldId="2147483666"/>
            <pc:sldLayoutMk cId="0" sldId="2147483881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843" v="227" actId="2696"/>
        <pc:sldMasterMkLst>
          <pc:docMk/>
          <pc:sldMasterMk cId="0" sldId="2147483667"/>
        </pc:sldMasterMkLst>
        <pc:sldLayoutChg chg="del">
          <pc:chgData name="Ian" userId="c34783b4-0ebe-4dd6-a7f4-e72865b38b8b" providerId="ADAL" clId="{28F8731C-C417-4567-AFAC-AFFE918A799C}" dt="2020-09-21T08:55:54.841" v="226" actId="2696"/>
          <pc:sldLayoutMkLst>
            <pc:docMk/>
            <pc:sldMasterMk cId="0" sldId="2147483667"/>
            <pc:sldLayoutMk cId="0" sldId="2147483882"/>
          </pc:sldLayoutMkLst>
        </pc:sldLayoutChg>
        <pc:sldLayoutChg chg="del">
          <pc:chgData name="Ian" userId="c34783b4-0ebe-4dd6-a7f4-e72865b38b8b" providerId="ADAL" clId="{28F8731C-C417-4567-AFAC-AFFE918A799C}" dt="2020-09-21T08:55:54.840" v="225" actId="2696"/>
          <pc:sldLayoutMkLst>
            <pc:docMk/>
            <pc:sldMasterMk cId="0" sldId="2147483667"/>
            <pc:sldLayoutMk cId="0" sldId="2147483883"/>
          </pc:sldLayoutMkLst>
        </pc:sldLayoutChg>
        <pc:sldLayoutChg chg="del">
          <pc:chgData name="Ian" userId="c34783b4-0ebe-4dd6-a7f4-e72865b38b8b" providerId="ADAL" clId="{28F8731C-C417-4567-AFAC-AFFE918A799C}" dt="2020-09-21T08:55:54.839" v="224" actId="2696"/>
          <pc:sldLayoutMkLst>
            <pc:docMk/>
            <pc:sldMasterMk cId="0" sldId="2147483667"/>
            <pc:sldLayoutMk cId="0" sldId="2147483884"/>
          </pc:sldLayoutMkLst>
        </pc:sldLayoutChg>
        <pc:sldLayoutChg chg="del">
          <pc:chgData name="Ian" userId="c34783b4-0ebe-4dd6-a7f4-e72865b38b8b" providerId="ADAL" clId="{28F8731C-C417-4567-AFAC-AFFE918A799C}" dt="2020-09-21T08:55:54.838" v="223" actId="2696"/>
          <pc:sldLayoutMkLst>
            <pc:docMk/>
            <pc:sldMasterMk cId="0" sldId="2147483667"/>
            <pc:sldLayoutMk cId="0" sldId="2147483885"/>
          </pc:sldLayoutMkLst>
        </pc:sldLayoutChg>
        <pc:sldLayoutChg chg="del">
          <pc:chgData name="Ian" userId="c34783b4-0ebe-4dd6-a7f4-e72865b38b8b" providerId="ADAL" clId="{28F8731C-C417-4567-AFAC-AFFE918A799C}" dt="2020-09-21T08:55:54.837" v="222" actId="2696"/>
          <pc:sldLayoutMkLst>
            <pc:docMk/>
            <pc:sldMasterMk cId="0" sldId="2147483667"/>
            <pc:sldLayoutMk cId="0" sldId="2147483886"/>
          </pc:sldLayoutMkLst>
        </pc:sldLayoutChg>
        <pc:sldLayoutChg chg="del">
          <pc:chgData name="Ian" userId="c34783b4-0ebe-4dd6-a7f4-e72865b38b8b" providerId="ADAL" clId="{28F8731C-C417-4567-AFAC-AFFE918A799C}" dt="2020-09-21T08:55:54.836" v="221" actId="2696"/>
          <pc:sldLayoutMkLst>
            <pc:docMk/>
            <pc:sldMasterMk cId="0" sldId="2147483667"/>
            <pc:sldLayoutMk cId="0" sldId="2147483887"/>
          </pc:sldLayoutMkLst>
        </pc:sldLayoutChg>
        <pc:sldLayoutChg chg="del">
          <pc:chgData name="Ian" userId="c34783b4-0ebe-4dd6-a7f4-e72865b38b8b" providerId="ADAL" clId="{28F8731C-C417-4567-AFAC-AFFE918A799C}" dt="2020-09-21T08:55:54.835" v="220" actId="2696"/>
          <pc:sldLayoutMkLst>
            <pc:docMk/>
            <pc:sldMasterMk cId="0" sldId="2147483667"/>
            <pc:sldLayoutMk cId="0" sldId="2147483888"/>
          </pc:sldLayoutMkLst>
        </pc:sldLayoutChg>
        <pc:sldLayoutChg chg="del">
          <pc:chgData name="Ian" userId="c34783b4-0ebe-4dd6-a7f4-e72865b38b8b" providerId="ADAL" clId="{28F8731C-C417-4567-AFAC-AFFE918A799C}" dt="2020-09-21T08:55:54.834" v="219" actId="2696"/>
          <pc:sldLayoutMkLst>
            <pc:docMk/>
            <pc:sldMasterMk cId="0" sldId="2147483667"/>
            <pc:sldLayoutMk cId="0" sldId="2147483889"/>
          </pc:sldLayoutMkLst>
        </pc:sldLayoutChg>
        <pc:sldLayoutChg chg="del">
          <pc:chgData name="Ian" userId="c34783b4-0ebe-4dd6-a7f4-e72865b38b8b" providerId="ADAL" clId="{28F8731C-C417-4567-AFAC-AFFE918A799C}" dt="2020-09-21T08:55:54.833" v="218" actId="2696"/>
          <pc:sldLayoutMkLst>
            <pc:docMk/>
            <pc:sldMasterMk cId="0" sldId="2147483667"/>
            <pc:sldLayoutMk cId="0" sldId="2147483890"/>
          </pc:sldLayoutMkLst>
        </pc:sldLayoutChg>
        <pc:sldLayoutChg chg="del">
          <pc:chgData name="Ian" userId="c34783b4-0ebe-4dd6-a7f4-e72865b38b8b" providerId="ADAL" clId="{28F8731C-C417-4567-AFAC-AFFE918A799C}" dt="2020-09-21T08:55:54.832" v="217" actId="2696"/>
          <pc:sldLayoutMkLst>
            <pc:docMk/>
            <pc:sldMasterMk cId="0" sldId="2147483667"/>
            <pc:sldLayoutMk cId="0" sldId="2147483891"/>
          </pc:sldLayoutMkLst>
        </pc:sldLayoutChg>
        <pc:sldLayoutChg chg="del">
          <pc:chgData name="Ian" userId="c34783b4-0ebe-4dd6-a7f4-e72865b38b8b" providerId="ADAL" clId="{28F8731C-C417-4567-AFAC-AFFE918A799C}" dt="2020-09-21T08:55:54.831" v="216" actId="2696"/>
          <pc:sldLayoutMkLst>
            <pc:docMk/>
            <pc:sldMasterMk cId="0" sldId="2147483667"/>
            <pc:sldLayoutMk cId="0" sldId="2147483892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856" v="239" actId="2696"/>
        <pc:sldMasterMkLst>
          <pc:docMk/>
          <pc:sldMasterMk cId="0" sldId="2147483668"/>
        </pc:sldMasterMkLst>
        <pc:sldLayoutChg chg="del">
          <pc:chgData name="Ian" userId="c34783b4-0ebe-4dd6-a7f4-e72865b38b8b" providerId="ADAL" clId="{28F8731C-C417-4567-AFAC-AFFE918A799C}" dt="2020-09-21T08:55:54.854" v="238" actId="2696"/>
          <pc:sldLayoutMkLst>
            <pc:docMk/>
            <pc:sldMasterMk cId="0" sldId="2147483668"/>
            <pc:sldLayoutMk cId="0" sldId="2147483893"/>
          </pc:sldLayoutMkLst>
        </pc:sldLayoutChg>
        <pc:sldLayoutChg chg="del">
          <pc:chgData name="Ian" userId="c34783b4-0ebe-4dd6-a7f4-e72865b38b8b" providerId="ADAL" clId="{28F8731C-C417-4567-AFAC-AFFE918A799C}" dt="2020-09-21T08:55:54.853" v="237" actId="2696"/>
          <pc:sldLayoutMkLst>
            <pc:docMk/>
            <pc:sldMasterMk cId="0" sldId="2147483668"/>
            <pc:sldLayoutMk cId="0" sldId="2147483894"/>
          </pc:sldLayoutMkLst>
        </pc:sldLayoutChg>
        <pc:sldLayoutChg chg="del">
          <pc:chgData name="Ian" userId="c34783b4-0ebe-4dd6-a7f4-e72865b38b8b" providerId="ADAL" clId="{28F8731C-C417-4567-AFAC-AFFE918A799C}" dt="2020-09-21T08:55:54.852" v="236" actId="2696"/>
          <pc:sldLayoutMkLst>
            <pc:docMk/>
            <pc:sldMasterMk cId="0" sldId="2147483668"/>
            <pc:sldLayoutMk cId="0" sldId="2147483895"/>
          </pc:sldLayoutMkLst>
        </pc:sldLayoutChg>
        <pc:sldLayoutChg chg="del">
          <pc:chgData name="Ian" userId="c34783b4-0ebe-4dd6-a7f4-e72865b38b8b" providerId="ADAL" clId="{28F8731C-C417-4567-AFAC-AFFE918A799C}" dt="2020-09-21T08:55:54.851" v="235" actId="2696"/>
          <pc:sldLayoutMkLst>
            <pc:docMk/>
            <pc:sldMasterMk cId="0" sldId="2147483668"/>
            <pc:sldLayoutMk cId="0" sldId="2147483896"/>
          </pc:sldLayoutMkLst>
        </pc:sldLayoutChg>
        <pc:sldLayoutChg chg="del">
          <pc:chgData name="Ian" userId="c34783b4-0ebe-4dd6-a7f4-e72865b38b8b" providerId="ADAL" clId="{28F8731C-C417-4567-AFAC-AFFE918A799C}" dt="2020-09-21T08:55:54.850" v="234" actId="2696"/>
          <pc:sldLayoutMkLst>
            <pc:docMk/>
            <pc:sldMasterMk cId="0" sldId="2147483668"/>
            <pc:sldLayoutMk cId="0" sldId="2147483897"/>
          </pc:sldLayoutMkLst>
        </pc:sldLayoutChg>
        <pc:sldLayoutChg chg="del">
          <pc:chgData name="Ian" userId="c34783b4-0ebe-4dd6-a7f4-e72865b38b8b" providerId="ADAL" clId="{28F8731C-C417-4567-AFAC-AFFE918A799C}" dt="2020-09-21T08:55:54.849" v="233" actId="2696"/>
          <pc:sldLayoutMkLst>
            <pc:docMk/>
            <pc:sldMasterMk cId="0" sldId="2147483668"/>
            <pc:sldLayoutMk cId="0" sldId="2147483898"/>
          </pc:sldLayoutMkLst>
        </pc:sldLayoutChg>
        <pc:sldLayoutChg chg="del">
          <pc:chgData name="Ian" userId="c34783b4-0ebe-4dd6-a7f4-e72865b38b8b" providerId="ADAL" clId="{28F8731C-C417-4567-AFAC-AFFE918A799C}" dt="2020-09-21T08:55:54.848" v="232" actId="2696"/>
          <pc:sldLayoutMkLst>
            <pc:docMk/>
            <pc:sldMasterMk cId="0" sldId="2147483668"/>
            <pc:sldLayoutMk cId="0" sldId="2147483899"/>
          </pc:sldLayoutMkLst>
        </pc:sldLayoutChg>
        <pc:sldLayoutChg chg="del">
          <pc:chgData name="Ian" userId="c34783b4-0ebe-4dd6-a7f4-e72865b38b8b" providerId="ADAL" clId="{28F8731C-C417-4567-AFAC-AFFE918A799C}" dt="2020-09-21T08:55:54.847" v="231" actId="2696"/>
          <pc:sldLayoutMkLst>
            <pc:docMk/>
            <pc:sldMasterMk cId="0" sldId="2147483668"/>
            <pc:sldLayoutMk cId="0" sldId="2147483900"/>
          </pc:sldLayoutMkLst>
        </pc:sldLayoutChg>
        <pc:sldLayoutChg chg="del">
          <pc:chgData name="Ian" userId="c34783b4-0ebe-4dd6-a7f4-e72865b38b8b" providerId="ADAL" clId="{28F8731C-C417-4567-AFAC-AFFE918A799C}" dt="2020-09-21T08:55:54.846" v="230" actId="2696"/>
          <pc:sldLayoutMkLst>
            <pc:docMk/>
            <pc:sldMasterMk cId="0" sldId="2147483668"/>
            <pc:sldLayoutMk cId="0" sldId="2147483901"/>
          </pc:sldLayoutMkLst>
        </pc:sldLayoutChg>
        <pc:sldLayoutChg chg="del">
          <pc:chgData name="Ian" userId="c34783b4-0ebe-4dd6-a7f4-e72865b38b8b" providerId="ADAL" clId="{28F8731C-C417-4567-AFAC-AFFE918A799C}" dt="2020-09-21T08:55:54.845" v="229" actId="2696"/>
          <pc:sldLayoutMkLst>
            <pc:docMk/>
            <pc:sldMasterMk cId="0" sldId="2147483668"/>
            <pc:sldLayoutMk cId="0" sldId="2147483902"/>
          </pc:sldLayoutMkLst>
        </pc:sldLayoutChg>
        <pc:sldLayoutChg chg="del">
          <pc:chgData name="Ian" userId="c34783b4-0ebe-4dd6-a7f4-e72865b38b8b" providerId="ADAL" clId="{28F8731C-C417-4567-AFAC-AFFE918A799C}" dt="2020-09-21T08:55:54.844" v="228" actId="2696"/>
          <pc:sldLayoutMkLst>
            <pc:docMk/>
            <pc:sldMasterMk cId="0" sldId="2147483668"/>
            <pc:sldLayoutMk cId="0" sldId="2147483903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870" v="251" actId="2696"/>
        <pc:sldMasterMkLst>
          <pc:docMk/>
          <pc:sldMasterMk cId="0" sldId="2147483669"/>
        </pc:sldMasterMkLst>
        <pc:sldLayoutChg chg="del">
          <pc:chgData name="Ian" userId="c34783b4-0ebe-4dd6-a7f4-e72865b38b8b" providerId="ADAL" clId="{28F8731C-C417-4567-AFAC-AFFE918A799C}" dt="2020-09-21T08:55:54.868" v="250" actId="2696"/>
          <pc:sldLayoutMkLst>
            <pc:docMk/>
            <pc:sldMasterMk cId="0" sldId="2147483669"/>
            <pc:sldLayoutMk cId="0" sldId="2147483904"/>
          </pc:sldLayoutMkLst>
        </pc:sldLayoutChg>
        <pc:sldLayoutChg chg="del">
          <pc:chgData name="Ian" userId="c34783b4-0ebe-4dd6-a7f4-e72865b38b8b" providerId="ADAL" clId="{28F8731C-C417-4567-AFAC-AFFE918A799C}" dt="2020-09-21T08:55:54.867" v="249" actId="2696"/>
          <pc:sldLayoutMkLst>
            <pc:docMk/>
            <pc:sldMasterMk cId="0" sldId="2147483669"/>
            <pc:sldLayoutMk cId="0" sldId="2147483905"/>
          </pc:sldLayoutMkLst>
        </pc:sldLayoutChg>
        <pc:sldLayoutChg chg="del">
          <pc:chgData name="Ian" userId="c34783b4-0ebe-4dd6-a7f4-e72865b38b8b" providerId="ADAL" clId="{28F8731C-C417-4567-AFAC-AFFE918A799C}" dt="2020-09-21T08:55:54.866" v="248" actId="2696"/>
          <pc:sldLayoutMkLst>
            <pc:docMk/>
            <pc:sldMasterMk cId="0" sldId="2147483669"/>
            <pc:sldLayoutMk cId="0" sldId="2147483906"/>
          </pc:sldLayoutMkLst>
        </pc:sldLayoutChg>
        <pc:sldLayoutChg chg="del">
          <pc:chgData name="Ian" userId="c34783b4-0ebe-4dd6-a7f4-e72865b38b8b" providerId="ADAL" clId="{28F8731C-C417-4567-AFAC-AFFE918A799C}" dt="2020-09-21T08:55:54.865" v="247" actId="2696"/>
          <pc:sldLayoutMkLst>
            <pc:docMk/>
            <pc:sldMasterMk cId="0" sldId="2147483669"/>
            <pc:sldLayoutMk cId="0" sldId="2147483907"/>
          </pc:sldLayoutMkLst>
        </pc:sldLayoutChg>
        <pc:sldLayoutChg chg="del">
          <pc:chgData name="Ian" userId="c34783b4-0ebe-4dd6-a7f4-e72865b38b8b" providerId="ADAL" clId="{28F8731C-C417-4567-AFAC-AFFE918A799C}" dt="2020-09-21T08:55:54.864" v="246" actId="2696"/>
          <pc:sldLayoutMkLst>
            <pc:docMk/>
            <pc:sldMasterMk cId="0" sldId="2147483669"/>
            <pc:sldLayoutMk cId="0" sldId="2147483908"/>
          </pc:sldLayoutMkLst>
        </pc:sldLayoutChg>
        <pc:sldLayoutChg chg="del">
          <pc:chgData name="Ian" userId="c34783b4-0ebe-4dd6-a7f4-e72865b38b8b" providerId="ADAL" clId="{28F8731C-C417-4567-AFAC-AFFE918A799C}" dt="2020-09-21T08:55:54.863" v="245" actId="2696"/>
          <pc:sldLayoutMkLst>
            <pc:docMk/>
            <pc:sldMasterMk cId="0" sldId="2147483669"/>
            <pc:sldLayoutMk cId="0" sldId="2147483909"/>
          </pc:sldLayoutMkLst>
        </pc:sldLayoutChg>
        <pc:sldLayoutChg chg="del">
          <pc:chgData name="Ian" userId="c34783b4-0ebe-4dd6-a7f4-e72865b38b8b" providerId="ADAL" clId="{28F8731C-C417-4567-AFAC-AFFE918A799C}" dt="2020-09-21T08:55:54.862" v="244" actId="2696"/>
          <pc:sldLayoutMkLst>
            <pc:docMk/>
            <pc:sldMasterMk cId="0" sldId="2147483669"/>
            <pc:sldLayoutMk cId="0" sldId="2147483910"/>
          </pc:sldLayoutMkLst>
        </pc:sldLayoutChg>
        <pc:sldLayoutChg chg="del">
          <pc:chgData name="Ian" userId="c34783b4-0ebe-4dd6-a7f4-e72865b38b8b" providerId="ADAL" clId="{28F8731C-C417-4567-AFAC-AFFE918A799C}" dt="2020-09-21T08:55:54.861" v="243" actId="2696"/>
          <pc:sldLayoutMkLst>
            <pc:docMk/>
            <pc:sldMasterMk cId="0" sldId="2147483669"/>
            <pc:sldLayoutMk cId="0" sldId="2147483911"/>
          </pc:sldLayoutMkLst>
        </pc:sldLayoutChg>
        <pc:sldLayoutChg chg="del">
          <pc:chgData name="Ian" userId="c34783b4-0ebe-4dd6-a7f4-e72865b38b8b" providerId="ADAL" clId="{28F8731C-C417-4567-AFAC-AFFE918A799C}" dt="2020-09-21T08:55:54.859" v="242" actId="2696"/>
          <pc:sldLayoutMkLst>
            <pc:docMk/>
            <pc:sldMasterMk cId="0" sldId="2147483669"/>
            <pc:sldLayoutMk cId="0" sldId="2147483912"/>
          </pc:sldLayoutMkLst>
        </pc:sldLayoutChg>
        <pc:sldLayoutChg chg="del">
          <pc:chgData name="Ian" userId="c34783b4-0ebe-4dd6-a7f4-e72865b38b8b" providerId="ADAL" clId="{28F8731C-C417-4567-AFAC-AFFE918A799C}" dt="2020-09-21T08:55:54.858" v="241" actId="2696"/>
          <pc:sldLayoutMkLst>
            <pc:docMk/>
            <pc:sldMasterMk cId="0" sldId="2147483669"/>
            <pc:sldLayoutMk cId="0" sldId="2147483913"/>
          </pc:sldLayoutMkLst>
        </pc:sldLayoutChg>
        <pc:sldLayoutChg chg="del">
          <pc:chgData name="Ian" userId="c34783b4-0ebe-4dd6-a7f4-e72865b38b8b" providerId="ADAL" clId="{28F8731C-C417-4567-AFAC-AFFE918A799C}" dt="2020-09-21T08:55:54.857" v="240" actId="2696"/>
          <pc:sldLayoutMkLst>
            <pc:docMk/>
            <pc:sldMasterMk cId="0" sldId="2147483669"/>
            <pc:sldLayoutMk cId="0" sldId="2147483914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883" v="263" actId="2696"/>
        <pc:sldMasterMkLst>
          <pc:docMk/>
          <pc:sldMasterMk cId="0" sldId="2147483670"/>
        </pc:sldMasterMkLst>
        <pc:sldLayoutChg chg="del">
          <pc:chgData name="Ian" userId="c34783b4-0ebe-4dd6-a7f4-e72865b38b8b" providerId="ADAL" clId="{28F8731C-C417-4567-AFAC-AFFE918A799C}" dt="2020-09-21T08:55:54.882" v="262" actId="2696"/>
          <pc:sldLayoutMkLst>
            <pc:docMk/>
            <pc:sldMasterMk cId="0" sldId="2147483670"/>
            <pc:sldLayoutMk cId="0" sldId="2147483915"/>
          </pc:sldLayoutMkLst>
        </pc:sldLayoutChg>
        <pc:sldLayoutChg chg="del">
          <pc:chgData name="Ian" userId="c34783b4-0ebe-4dd6-a7f4-e72865b38b8b" providerId="ADAL" clId="{28F8731C-C417-4567-AFAC-AFFE918A799C}" dt="2020-09-21T08:55:54.881" v="261" actId="2696"/>
          <pc:sldLayoutMkLst>
            <pc:docMk/>
            <pc:sldMasterMk cId="0" sldId="2147483670"/>
            <pc:sldLayoutMk cId="0" sldId="2147483916"/>
          </pc:sldLayoutMkLst>
        </pc:sldLayoutChg>
        <pc:sldLayoutChg chg="del">
          <pc:chgData name="Ian" userId="c34783b4-0ebe-4dd6-a7f4-e72865b38b8b" providerId="ADAL" clId="{28F8731C-C417-4567-AFAC-AFFE918A799C}" dt="2020-09-21T08:55:54.880" v="260" actId="2696"/>
          <pc:sldLayoutMkLst>
            <pc:docMk/>
            <pc:sldMasterMk cId="0" sldId="2147483670"/>
            <pc:sldLayoutMk cId="0" sldId="2147483917"/>
          </pc:sldLayoutMkLst>
        </pc:sldLayoutChg>
        <pc:sldLayoutChg chg="del">
          <pc:chgData name="Ian" userId="c34783b4-0ebe-4dd6-a7f4-e72865b38b8b" providerId="ADAL" clId="{28F8731C-C417-4567-AFAC-AFFE918A799C}" dt="2020-09-21T08:55:54.878" v="259" actId="2696"/>
          <pc:sldLayoutMkLst>
            <pc:docMk/>
            <pc:sldMasterMk cId="0" sldId="2147483670"/>
            <pc:sldLayoutMk cId="0" sldId="2147483918"/>
          </pc:sldLayoutMkLst>
        </pc:sldLayoutChg>
        <pc:sldLayoutChg chg="del">
          <pc:chgData name="Ian" userId="c34783b4-0ebe-4dd6-a7f4-e72865b38b8b" providerId="ADAL" clId="{28F8731C-C417-4567-AFAC-AFFE918A799C}" dt="2020-09-21T08:55:54.877" v="258" actId="2696"/>
          <pc:sldLayoutMkLst>
            <pc:docMk/>
            <pc:sldMasterMk cId="0" sldId="2147483670"/>
            <pc:sldLayoutMk cId="0" sldId="2147483919"/>
          </pc:sldLayoutMkLst>
        </pc:sldLayoutChg>
        <pc:sldLayoutChg chg="del">
          <pc:chgData name="Ian" userId="c34783b4-0ebe-4dd6-a7f4-e72865b38b8b" providerId="ADAL" clId="{28F8731C-C417-4567-AFAC-AFFE918A799C}" dt="2020-09-21T08:55:54.876" v="257" actId="2696"/>
          <pc:sldLayoutMkLst>
            <pc:docMk/>
            <pc:sldMasterMk cId="0" sldId="2147483670"/>
            <pc:sldLayoutMk cId="0" sldId="2147483920"/>
          </pc:sldLayoutMkLst>
        </pc:sldLayoutChg>
        <pc:sldLayoutChg chg="del">
          <pc:chgData name="Ian" userId="c34783b4-0ebe-4dd6-a7f4-e72865b38b8b" providerId="ADAL" clId="{28F8731C-C417-4567-AFAC-AFFE918A799C}" dt="2020-09-21T08:55:54.875" v="256" actId="2696"/>
          <pc:sldLayoutMkLst>
            <pc:docMk/>
            <pc:sldMasterMk cId="0" sldId="2147483670"/>
            <pc:sldLayoutMk cId="0" sldId="2147483921"/>
          </pc:sldLayoutMkLst>
        </pc:sldLayoutChg>
        <pc:sldLayoutChg chg="del">
          <pc:chgData name="Ian" userId="c34783b4-0ebe-4dd6-a7f4-e72865b38b8b" providerId="ADAL" clId="{28F8731C-C417-4567-AFAC-AFFE918A799C}" dt="2020-09-21T08:55:54.874" v="255" actId="2696"/>
          <pc:sldLayoutMkLst>
            <pc:docMk/>
            <pc:sldMasterMk cId="0" sldId="2147483670"/>
            <pc:sldLayoutMk cId="0" sldId="2147483922"/>
          </pc:sldLayoutMkLst>
        </pc:sldLayoutChg>
        <pc:sldLayoutChg chg="del">
          <pc:chgData name="Ian" userId="c34783b4-0ebe-4dd6-a7f4-e72865b38b8b" providerId="ADAL" clId="{28F8731C-C417-4567-AFAC-AFFE918A799C}" dt="2020-09-21T08:55:54.873" v="254" actId="2696"/>
          <pc:sldLayoutMkLst>
            <pc:docMk/>
            <pc:sldMasterMk cId="0" sldId="2147483670"/>
            <pc:sldLayoutMk cId="0" sldId="2147483923"/>
          </pc:sldLayoutMkLst>
        </pc:sldLayoutChg>
        <pc:sldLayoutChg chg="del">
          <pc:chgData name="Ian" userId="c34783b4-0ebe-4dd6-a7f4-e72865b38b8b" providerId="ADAL" clId="{28F8731C-C417-4567-AFAC-AFFE918A799C}" dt="2020-09-21T08:55:54.872" v="253" actId="2696"/>
          <pc:sldLayoutMkLst>
            <pc:docMk/>
            <pc:sldMasterMk cId="0" sldId="2147483670"/>
            <pc:sldLayoutMk cId="0" sldId="2147483924"/>
          </pc:sldLayoutMkLst>
        </pc:sldLayoutChg>
        <pc:sldLayoutChg chg="del">
          <pc:chgData name="Ian" userId="c34783b4-0ebe-4dd6-a7f4-e72865b38b8b" providerId="ADAL" clId="{28F8731C-C417-4567-AFAC-AFFE918A799C}" dt="2020-09-21T08:55:54.871" v="252" actId="2696"/>
          <pc:sldLayoutMkLst>
            <pc:docMk/>
            <pc:sldMasterMk cId="0" sldId="2147483670"/>
            <pc:sldLayoutMk cId="0" sldId="2147483925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897" v="275" actId="2696"/>
        <pc:sldMasterMkLst>
          <pc:docMk/>
          <pc:sldMasterMk cId="0" sldId="2147483671"/>
        </pc:sldMasterMkLst>
        <pc:sldLayoutChg chg="del">
          <pc:chgData name="Ian" userId="c34783b4-0ebe-4dd6-a7f4-e72865b38b8b" providerId="ADAL" clId="{28F8731C-C417-4567-AFAC-AFFE918A799C}" dt="2020-09-21T08:55:54.895" v="274" actId="2696"/>
          <pc:sldLayoutMkLst>
            <pc:docMk/>
            <pc:sldMasterMk cId="0" sldId="2147483671"/>
            <pc:sldLayoutMk cId="0" sldId="2147483926"/>
          </pc:sldLayoutMkLst>
        </pc:sldLayoutChg>
        <pc:sldLayoutChg chg="del">
          <pc:chgData name="Ian" userId="c34783b4-0ebe-4dd6-a7f4-e72865b38b8b" providerId="ADAL" clId="{28F8731C-C417-4567-AFAC-AFFE918A799C}" dt="2020-09-21T08:55:54.894" v="273" actId="2696"/>
          <pc:sldLayoutMkLst>
            <pc:docMk/>
            <pc:sldMasterMk cId="0" sldId="2147483671"/>
            <pc:sldLayoutMk cId="0" sldId="2147483927"/>
          </pc:sldLayoutMkLst>
        </pc:sldLayoutChg>
        <pc:sldLayoutChg chg="del">
          <pc:chgData name="Ian" userId="c34783b4-0ebe-4dd6-a7f4-e72865b38b8b" providerId="ADAL" clId="{28F8731C-C417-4567-AFAC-AFFE918A799C}" dt="2020-09-21T08:55:54.893" v="272" actId="2696"/>
          <pc:sldLayoutMkLst>
            <pc:docMk/>
            <pc:sldMasterMk cId="0" sldId="2147483671"/>
            <pc:sldLayoutMk cId="0" sldId="2147483928"/>
          </pc:sldLayoutMkLst>
        </pc:sldLayoutChg>
        <pc:sldLayoutChg chg="del">
          <pc:chgData name="Ian" userId="c34783b4-0ebe-4dd6-a7f4-e72865b38b8b" providerId="ADAL" clId="{28F8731C-C417-4567-AFAC-AFFE918A799C}" dt="2020-09-21T08:55:54.892" v="271" actId="2696"/>
          <pc:sldLayoutMkLst>
            <pc:docMk/>
            <pc:sldMasterMk cId="0" sldId="2147483671"/>
            <pc:sldLayoutMk cId="0" sldId="2147483929"/>
          </pc:sldLayoutMkLst>
        </pc:sldLayoutChg>
        <pc:sldLayoutChg chg="del">
          <pc:chgData name="Ian" userId="c34783b4-0ebe-4dd6-a7f4-e72865b38b8b" providerId="ADAL" clId="{28F8731C-C417-4567-AFAC-AFFE918A799C}" dt="2020-09-21T08:55:54.891" v="270" actId="2696"/>
          <pc:sldLayoutMkLst>
            <pc:docMk/>
            <pc:sldMasterMk cId="0" sldId="2147483671"/>
            <pc:sldLayoutMk cId="0" sldId="2147483930"/>
          </pc:sldLayoutMkLst>
        </pc:sldLayoutChg>
        <pc:sldLayoutChg chg="del">
          <pc:chgData name="Ian" userId="c34783b4-0ebe-4dd6-a7f4-e72865b38b8b" providerId="ADAL" clId="{28F8731C-C417-4567-AFAC-AFFE918A799C}" dt="2020-09-21T08:55:54.890" v="269" actId="2696"/>
          <pc:sldLayoutMkLst>
            <pc:docMk/>
            <pc:sldMasterMk cId="0" sldId="2147483671"/>
            <pc:sldLayoutMk cId="0" sldId="2147483931"/>
          </pc:sldLayoutMkLst>
        </pc:sldLayoutChg>
        <pc:sldLayoutChg chg="del">
          <pc:chgData name="Ian" userId="c34783b4-0ebe-4dd6-a7f4-e72865b38b8b" providerId="ADAL" clId="{28F8731C-C417-4567-AFAC-AFFE918A799C}" dt="2020-09-21T08:55:54.889" v="268" actId="2696"/>
          <pc:sldLayoutMkLst>
            <pc:docMk/>
            <pc:sldMasterMk cId="0" sldId="2147483671"/>
            <pc:sldLayoutMk cId="0" sldId="2147483932"/>
          </pc:sldLayoutMkLst>
        </pc:sldLayoutChg>
        <pc:sldLayoutChg chg="del">
          <pc:chgData name="Ian" userId="c34783b4-0ebe-4dd6-a7f4-e72865b38b8b" providerId="ADAL" clId="{28F8731C-C417-4567-AFAC-AFFE918A799C}" dt="2020-09-21T08:55:54.888" v="267" actId="2696"/>
          <pc:sldLayoutMkLst>
            <pc:docMk/>
            <pc:sldMasterMk cId="0" sldId="2147483671"/>
            <pc:sldLayoutMk cId="0" sldId="2147483933"/>
          </pc:sldLayoutMkLst>
        </pc:sldLayoutChg>
        <pc:sldLayoutChg chg="del">
          <pc:chgData name="Ian" userId="c34783b4-0ebe-4dd6-a7f4-e72865b38b8b" providerId="ADAL" clId="{28F8731C-C417-4567-AFAC-AFFE918A799C}" dt="2020-09-21T08:55:54.887" v="266" actId="2696"/>
          <pc:sldLayoutMkLst>
            <pc:docMk/>
            <pc:sldMasterMk cId="0" sldId="2147483671"/>
            <pc:sldLayoutMk cId="0" sldId="2147483934"/>
          </pc:sldLayoutMkLst>
        </pc:sldLayoutChg>
        <pc:sldLayoutChg chg="del">
          <pc:chgData name="Ian" userId="c34783b4-0ebe-4dd6-a7f4-e72865b38b8b" providerId="ADAL" clId="{28F8731C-C417-4567-AFAC-AFFE918A799C}" dt="2020-09-21T08:55:54.885" v="265" actId="2696"/>
          <pc:sldLayoutMkLst>
            <pc:docMk/>
            <pc:sldMasterMk cId="0" sldId="2147483671"/>
            <pc:sldLayoutMk cId="0" sldId="2147483935"/>
          </pc:sldLayoutMkLst>
        </pc:sldLayoutChg>
        <pc:sldLayoutChg chg="del">
          <pc:chgData name="Ian" userId="c34783b4-0ebe-4dd6-a7f4-e72865b38b8b" providerId="ADAL" clId="{28F8731C-C417-4567-AFAC-AFFE918A799C}" dt="2020-09-21T08:55:54.884" v="264" actId="2696"/>
          <pc:sldLayoutMkLst>
            <pc:docMk/>
            <pc:sldMasterMk cId="0" sldId="2147483671"/>
            <pc:sldLayoutMk cId="0" sldId="2147483936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910" v="287" actId="2696"/>
        <pc:sldMasterMkLst>
          <pc:docMk/>
          <pc:sldMasterMk cId="0" sldId="2147483672"/>
        </pc:sldMasterMkLst>
        <pc:sldLayoutChg chg="del">
          <pc:chgData name="Ian" userId="c34783b4-0ebe-4dd6-a7f4-e72865b38b8b" providerId="ADAL" clId="{28F8731C-C417-4567-AFAC-AFFE918A799C}" dt="2020-09-21T08:55:54.908" v="286" actId="2696"/>
          <pc:sldLayoutMkLst>
            <pc:docMk/>
            <pc:sldMasterMk cId="0" sldId="2147483672"/>
            <pc:sldLayoutMk cId="0" sldId="2147483937"/>
          </pc:sldLayoutMkLst>
        </pc:sldLayoutChg>
        <pc:sldLayoutChg chg="del">
          <pc:chgData name="Ian" userId="c34783b4-0ebe-4dd6-a7f4-e72865b38b8b" providerId="ADAL" clId="{28F8731C-C417-4567-AFAC-AFFE918A799C}" dt="2020-09-21T08:55:54.907" v="285" actId="2696"/>
          <pc:sldLayoutMkLst>
            <pc:docMk/>
            <pc:sldMasterMk cId="0" sldId="2147483672"/>
            <pc:sldLayoutMk cId="0" sldId="2147483938"/>
          </pc:sldLayoutMkLst>
        </pc:sldLayoutChg>
        <pc:sldLayoutChg chg="del">
          <pc:chgData name="Ian" userId="c34783b4-0ebe-4dd6-a7f4-e72865b38b8b" providerId="ADAL" clId="{28F8731C-C417-4567-AFAC-AFFE918A799C}" dt="2020-09-21T08:55:54.906" v="284" actId="2696"/>
          <pc:sldLayoutMkLst>
            <pc:docMk/>
            <pc:sldMasterMk cId="0" sldId="2147483672"/>
            <pc:sldLayoutMk cId="0" sldId="2147483939"/>
          </pc:sldLayoutMkLst>
        </pc:sldLayoutChg>
        <pc:sldLayoutChg chg="del">
          <pc:chgData name="Ian" userId="c34783b4-0ebe-4dd6-a7f4-e72865b38b8b" providerId="ADAL" clId="{28F8731C-C417-4567-AFAC-AFFE918A799C}" dt="2020-09-21T08:55:54.905" v="283" actId="2696"/>
          <pc:sldLayoutMkLst>
            <pc:docMk/>
            <pc:sldMasterMk cId="0" sldId="2147483672"/>
            <pc:sldLayoutMk cId="0" sldId="2147483940"/>
          </pc:sldLayoutMkLst>
        </pc:sldLayoutChg>
        <pc:sldLayoutChg chg="del">
          <pc:chgData name="Ian" userId="c34783b4-0ebe-4dd6-a7f4-e72865b38b8b" providerId="ADAL" clId="{28F8731C-C417-4567-AFAC-AFFE918A799C}" dt="2020-09-21T08:55:54.904" v="282" actId="2696"/>
          <pc:sldLayoutMkLst>
            <pc:docMk/>
            <pc:sldMasterMk cId="0" sldId="2147483672"/>
            <pc:sldLayoutMk cId="0" sldId="2147483941"/>
          </pc:sldLayoutMkLst>
        </pc:sldLayoutChg>
        <pc:sldLayoutChg chg="del">
          <pc:chgData name="Ian" userId="c34783b4-0ebe-4dd6-a7f4-e72865b38b8b" providerId="ADAL" clId="{28F8731C-C417-4567-AFAC-AFFE918A799C}" dt="2020-09-21T08:55:54.903" v="281" actId="2696"/>
          <pc:sldLayoutMkLst>
            <pc:docMk/>
            <pc:sldMasterMk cId="0" sldId="2147483672"/>
            <pc:sldLayoutMk cId="0" sldId="2147483942"/>
          </pc:sldLayoutMkLst>
        </pc:sldLayoutChg>
        <pc:sldLayoutChg chg="del">
          <pc:chgData name="Ian" userId="c34783b4-0ebe-4dd6-a7f4-e72865b38b8b" providerId="ADAL" clId="{28F8731C-C417-4567-AFAC-AFFE918A799C}" dt="2020-09-21T08:55:54.902" v="280" actId="2696"/>
          <pc:sldLayoutMkLst>
            <pc:docMk/>
            <pc:sldMasterMk cId="0" sldId="2147483672"/>
            <pc:sldLayoutMk cId="0" sldId="2147483943"/>
          </pc:sldLayoutMkLst>
        </pc:sldLayoutChg>
        <pc:sldLayoutChg chg="del">
          <pc:chgData name="Ian" userId="c34783b4-0ebe-4dd6-a7f4-e72865b38b8b" providerId="ADAL" clId="{28F8731C-C417-4567-AFAC-AFFE918A799C}" dt="2020-09-21T08:55:54.901" v="279" actId="2696"/>
          <pc:sldLayoutMkLst>
            <pc:docMk/>
            <pc:sldMasterMk cId="0" sldId="2147483672"/>
            <pc:sldLayoutMk cId="0" sldId="2147483944"/>
          </pc:sldLayoutMkLst>
        </pc:sldLayoutChg>
        <pc:sldLayoutChg chg="del">
          <pc:chgData name="Ian" userId="c34783b4-0ebe-4dd6-a7f4-e72865b38b8b" providerId="ADAL" clId="{28F8731C-C417-4567-AFAC-AFFE918A799C}" dt="2020-09-21T08:55:54.900" v="278" actId="2696"/>
          <pc:sldLayoutMkLst>
            <pc:docMk/>
            <pc:sldMasterMk cId="0" sldId="2147483672"/>
            <pc:sldLayoutMk cId="0" sldId="2147483945"/>
          </pc:sldLayoutMkLst>
        </pc:sldLayoutChg>
        <pc:sldLayoutChg chg="del">
          <pc:chgData name="Ian" userId="c34783b4-0ebe-4dd6-a7f4-e72865b38b8b" providerId="ADAL" clId="{28F8731C-C417-4567-AFAC-AFFE918A799C}" dt="2020-09-21T08:55:54.899" v="277" actId="2696"/>
          <pc:sldLayoutMkLst>
            <pc:docMk/>
            <pc:sldMasterMk cId="0" sldId="2147483672"/>
            <pc:sldLayoutMk cId="0" sldId="2147483946"/>
          </pc:sldLayoutMkLst>
        </pc:sldLayoutChg>
        <pc:sldLayoutChg chg="del">
          <pc:chgData name="Ian" userId="c34783b4-0ebe-4dd6-a7f4-e72865b38b8b" providerId="ADAL" clId="{28F8731C-C417-4567-AFAC-AFFE918A799C}" dt="2020-09-21T08:55:54.898" v="276" actId="2696"/>
          <pc:sldLayoutMkLst>
            <pc:docMk/>
            <pc:sldMasterMk cId="0" sldId="2147483672"/>
            <pc:sldLayoutMk cId="0" sldId="2147483947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924" v="299" actId="2696"/>
        <pc:sldMasterMkLst>
          <pc:docMk/>
          <pc:sldMasterMk cId="0" sldId="2147483673"/>
        </pc:sldMasterMkLst>
        <pc:sldLayoutChg chg="del">
          <pc:chgData name="Ian" userId="c34783b4-0ebe-4dd6-a7f4-e72865b38b8b" providerId="ADAL" clId="{28F8731C-C417-4567-AFAC-AFFE918A799C}" dt="2020-09-21T08:55:54.922" v="298" actId="2696"/>
          <pc:sldLayoutMkLst>
            <pc:docMk/>
            <pc:sldMasterMk cId="0" sldId="2147483673"/>
            <pc:sldLayoutMk cId="0" sldId="2147483948"/>
          </pc:sldLayoutMkLst>
        </pc:sldLayoutChg>
        <pc:sldLayoutChg chg="del">
          <pc:chgData name="Ian" userId="c34783b4-0ebe-4dd6-a7f4-e72865b38b8b" providerId="ADAL" clId="{28F8731C-C417-4567-AFAC-AFFE918A799C}" dt="2020-09-21T08:55:54.921" v="297" actId="2696"/>
          <pc:sldLayoutMkLst>
            <pc:docMk/>
            <pc:sldMasterMk cId="0" sldId="2147483673"/>
            <pc:sldLayoutMk cId="0" sldId="2147483949"/>
          </pc:sldLayoutMkLst>
        </pc:sldLayoutChg>
        <pc:sldLayoutChg chg="del">
          <pc:chgData name="Ian" userId="c34783b4-0ebe-4dd6-a7f4-e72865b38b8b" providerId="ADAL" clId="{28F8731C-C417-4567-AFAC-AFFE918A799C}" dt="2020-09-21T08:55:54.920" v="296" actId="2696"/>
          <pc:sldLayoutMkLst>
            <pc:docMk/>
            <pc:sldMasterMk cId="0" sldId="2147483673"/>
            <pc:sldLayoutMk cId="0" sldId="2147483950"/>
          </pc:sldLayoutMkLst>
        </pc:sldLayoutChg>
        <pc:sldLayoutChg chg="del">
          <pc:chgData name="Ian" userId="c34783b4-0ebe-4dd6-a7f4-e72865b38b8b" providerId="ADAL" clId="{28F8731C-C417-4567-AFAC-AFFE918A799C}" dt="2020-09-21T08:55:54.919" v="295" actId="2696"/>
          <pc:sldLayoutMkLst>
            <pc:docMk/>
            <pc:sldMasterMk cId="0" sldId="2147483673"/>
            <pc:sldLayoutMk cId="0" sldId="2147483951"/>
          </pc:sldLayoutMkLst>
        </pc:sldLayoutChg>
        <pc:sldLayoutChg chg="del">
          <pc:chgData name="Ian" userId="c34783b4-0ebe-4dd6-a7f4-e72865b38b8b" providerId="ADAL" clId="{28F8731C-C417-4567-AFAC-AFFE918A799C}" dt="2020-09-21T08:55:54.918" v="294" actId="2696"/>
          <pc:sldLayoutMkLst>
            <pc:docMk/>
            <pc:sldMasterMk cId="0" sldId="2147483673"/>
            <pc:sldLayoutMk cId="0" sldId="2147483952"/>
          </pc:sldLayoutMkLst>
        </pc:sldLayoutChg>
        <pc:sldLayoutChg chg="del">
          <pc:chgData name="Ian" userId="c34783b4-0ebe-4dd6-a7f4-e72865b38b8b" providerId="ADAL" clId="{28F8731C-C417-4567-AFAC-AFFE918A799C}" dt="2020-09-21T08:55:54.917" v="293" actId="2696"/>
          <pc:sldLayoutMkLst>
            <pc:docMk/>
            <pc:sldMasterMk cId="0" sldId="2147483673"/>
            <pc:sldLayoutMk cId="0" sldId="2147483953"/>
          </pc:sldLayoutMkLst>
        </pc:sldLayoutChg>
        <pc:sldLayoutChg chg="del">
          <pc:chgData name="Ian" userId="c34783b4-0ebe-4dd6-a7f4-e72865b38b8b" providerId="ADAL" clId="{28F8731C-C417-4567-AFAC-AFFE918A799C}" dt="2020-09-21T08:55:54.916" v="292" actId="2696"/>
          <pc:sldLayoutMkLst>
            <pc:docMk/>
            <pc:sldMasterMk cId="0" sldId="2147483673"/>
            <pc:sldLayoutMk cId="0" sldId="2147483954"/>
          </pc:sldLayoutMkLst>
        </pc:sldLayoutChg>
        <pc:sldLayoutChg chg="del">
          <pc:chgData name="Ian" userId="c34783b4-0ebe-4dd6-a7f4-e72865b38b8b" providerId="ADAL" clId="{28F8731C-C417-4567-AFAC-AFFE918A799C}" dt="2020-09-21T08:55:54.915" v="291" actId="2696"/>
          <pc:sldLayoutMkLst>
            <pc:docMk/>
            <pc:sldMasterMk cId="0" sldId="2147483673"/>
            <pc:sldLayoutMk cId="0" sldId="2147483955"/>
          </pc:sldLayoutMkLst>
        </pc:sldLayoutChg>
        <pc:sldLayoutChg chg="del">
          <pc:chgData name="Ian" userId="c34783b4-0ebe-4dd6-a7f4-e72865b38b8b" providerId="ADAL" clId="{28F8731C-C417-4567-AFAC-AFFE918A799C}" dt="2020-09-21T08:55:54.914" v="290" actId="2696"/>
          <pc:sldLayoutMkLst>
            <pc:docMk/>
            <pc:sldMasterMk cId="0" sldId="2147483673"/>
            <pc:sldLayoutMk cId="0" sldId="2147483956"/>
          </pc:sldLayoutMkLst>
        </pc:sldLayoutChg>
        <pc:sldLayoutChg chg="del">
          <pc:chgData name="Ian" userId="c34783b4-0ebe-4dd6-a7f4-e72865b38b8b" providerId="ADAL" clId="{28F8731C-C417-4567-AFAC-AFFE918A799C}" dt="2020-09-21T08:55:54.912" v="289" actId="2696"/>
          <pc:sldLayoutMkLst>
            <pc:docMk/>
            <pc:sldMasterMk cId="0" sldId="2147483673"/>
            <pc:sldLayoutMk cId="0" sldId="2147483957"/>
          </pc:sldLayoutMkLst>
        </pc:sldLayoutChg>
        <pc:sldLayoutChg chg="del">
          <pc:chgData name="Ian" userId="c34783b4-0ebe-4dd6-a7f4-e72865b38b8b" providerId="ADAL" clId="{28F8731C-C417-4567-AFAC-AFFE918A799C}" dt="2020-09-21T08:55:54.911" v="288" actId="2696"/>
          <pc:sldLayoutMkLst>
            <pc:docMk/>
            <pc:sldMasterMk cId="0" sldId="2147483673"/>
            <pc:sldLayoutMk cId="0" sldId="2147483958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937" v="311" actId="2696"/>
        <pc:sldMasterMkLst>
          <pc:docMk/>
          <pc:sldMasterMk cId="0" sldId="2147483674"/>
        </pc:sldMasterMkLst>
        <pc:sldLayoutChg chg="del">
          <pc:chgData name="Ian" userId="c34783b4-0ebe-4dd6-a7f4-e72865b38b8b" providerId="ADAL" clId="{28F8731C-C417-4567-AFAC-AFFE918A799C}" dt="2020-09-21T08:55:54.936" v="310" actId="2696"/>
          <pc:sldLayoutMkLst>
            <pc:docMk/>
            <pc:sldMasterMk cId="0" sldId="2147483674"/>
            <pc:sldLayoutMk cId="0" sldId="2147483959"/>
          </pc:sldLayoutMkLst>
        </pc:sldLayoutChg>
        <pc:sldLayoutChg chg="del">
          <pc:chgData name="Ian" userId="c34783b4-0ebe-4dd6-a7f4-e72865b38b8b" providerId="ADAL" clId="{28F8731C-C417-4567-AFAC-AFFE918A799C}" dt="2020-09-21T08:55:54.935" v="309" actId="2696"/>
          <pc:sldLayoutMkLst>
            <pc:docMk/>
            <pc:sldMasterMk cId="0" sldId="2147483674"/>
            <pc:sldLayoutMk cId="0" sldId="2147483960"/>
          </pc:sldLayoutMkLst>
        </pc:sldLayoutChg>
        <pc:sldLayoutChg chg="del">
          <pc:chgData name="Ian" userId="c34783b4-0ebe-4dd6-a7f4-e72865b38b8b" providerId="ADAL" clId="{28F8731C-C417-4567-AFAC-AFFE918A799C}" dt="2020-09-21T08:55:54.933" v="308" actId="2696"/>
          <pc:sldLayoutMkLst>
            <pc:docMk/>
            <pc:sldMasterMk cId="0" sldId="2147483674"/>
            <pc:sldLayoutMk cId="0" sldId="2147483961"/>
          </pc:sldLayoutMkLst>
        </pc:sldLayoutChg>
        <pc:sldLayoutChg chg="del">
          <pc:chgData name="Ian" userId="c34783b4-0ebe-4dd6-a7f4-e72865b38b8b" providerId="ADAL" clId="{28F8731C-C417-4567-AFAC-AFFE918A799C}" dt="2020-09-21T08:55:54.932" v="307" actId="2696"/>
          <pc:sldLayoutMkLst>
            <pc:docMk/>
            <pc:sldMasterMk cId="0" sldId="2147483674"/>
            <pc:sldLayoutMk cId="0" sldId="2147483962"/>
          </pc:sldLayoutMkLst>
        </pc:sldLayoutChg>
        <pc:sldLayoutChg chg="del">
          <pc:chgData name="Ian" userId="c34783b4-0ebe-4dd6-a7f4-e72865b38b8b" providerId="ADAL" clId="{28F8731C-C417-4567-AFAC-AFFE918A799C}" dt="2020-09-21T08:55:54.931" v="306" actId="2696"/>
          <pc:sldLayoutMkLst>
            <pc:docMk/>
            <pc:sldMasterMk cId="0" sldId="2147483674"/>
            <pc:sldLayoutMk cId="0" sldId="2147483963"/>
          </pc:sldLayoutMkLst>
        </pc:sldLayoutChg>
        <pc:sldLayoutChg chg="del">
          <pc:chgData name="Ian" userId="c34783b4-0ebe-4dd6-a7f4-e72865b38b8b" providerId="ADAL" clId="{28F8731C-C417-4567-AFAC-AFFE918A799C}" dt="2020-09-21T08:55:54.930" v="305" actId="2696"/>
          <pc:sldLayoutMkLst>
            <pc:docMk/>
            <pc:sldMasterMk cId="0" sldId="2147483674"/>
            <pc:sldLayoutMk cId="0" sldId="2147483964"/>
          </pc:sldLayoutMkLst>
        </pc:sldLayoutChg>
        <pc:sldLayoutChg chg="del">
          <pc:chgData name="Ian" userId="c34783b4-0ebe-4dd6-a7f4-e72865b38b8b" providerId="ADAL" clId="{28F8731C-C417-4567-AFAC-AFFE918A799C}" dt="2020-09-21T08:55:54.929" v="304" actId="2696"/>
          <pc:sldLayoutMkLst>
            <pc:docMk/>
            <pc:sldMasterMk cId="0" sldId="2147483674"/>
            <pc:sldLayoutMk cId="0" sldId="2147483965"/>
          </pc:sldLayoutMkLst>
        </pc:sldLayoutChg>
        <pc:sldLayoutChg chg="del">
          <pc:chgData name="Ian" userId="c34783b4-0ebe-4dd6-a7f4-e72865b38b8b" providerId="ADAL" clId="{28F8731C-C417-4567-AFAC-AFFE918A799C}" dt="2020-09-21T08:55:54.928" v="303" actId="2696"/>
          <pc:sldLayoutMkLst>
            <pc:docMk/>
            <pc:sldMasterMk cId="0" sldId="2147483674"/>
            <pc:sldLayoutMk cId="0" sldId="2147483966"/>
          </pc:sldLayoutMkLst>
        </pc:sldLayoutChg>
        <pc:sldLayoutChg chg="del">
          <pc:chgData name="Ian" userId="c34783b4-0ebe-4dd6-a7f4-e72865b38b8b" providerId="ADAL" clId="{28F8731C-C417-4567-AFAC-AFFE918A799C}" dt="2020-09-21T08:55:54.927" v="302" actId="2696"/>
          <pc:sldLayoutMkLst>
            <pc:docMk/>
            <pc:sldMasterMk cId="0" sldId="2147483674"/>
            <pc:sldLayoutMk cId="0" sldId="2147483967"/>
          </pc:sldLayoutMkLst>
        </pc:sldLayoutChg>
        <pc:sldLayoutChg chg="del">
          <pc:chgData name="Ian" userId="c34783b4-0ebe-4dd6-a7f4-e72865b38b8b" providerId="ADAL" clId="{28F8731C-C417-4567-AFAC-AFFE918A799C}" dt="2020-09-21T08:55:54.926" v="301" actId="2696"/>
          <pc:sldLayoutMkLst>
            <pc:docMk/>
            <pc:sldMasterMk cId="0" sldId="2147483674"/>
            <pc:sldLayoutMk cId="0" sldId="2147483968"/>
          </pc:sldLayoutMkLst>
        </pc:sldLayoutChg>
        <pc:sldLayoutChg chg="del">
          <pc:chgData name="Ian" userId="c34783b4-0ebe-4dd6-a7f4-e72865b38b8b" providerId="ADAL" clId="{28F8731C-C417-4567-AFAC-AFFE918A799C}" dt="2020-09-21T08:55:54.925" v="300" actId="2696"/>
          <pc:sldLayoutMkLst>
            <pc:docMk/>
            <pc:sldMasterMk cId="0" sldId="2147483674"/>
            <pc:sldLayoutMk cId="0" sldId="2147483969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952" v="323" actId="2696"/>
        <pc:sldMasterMkLst>
          <pc:docMk/>
          <pc:sldMasterMk cId="0" sldId="2147483675"/>
        </pc:sldMasterMkLst>
        <pc:sldLayoutChg chg="del">
          <pc:chgData name="Ian" userId="c34783b4-0ebe-4dd6-a7f4-e72865b38b8b" providerId="ADAL" clId="{28F8731C-C417-4567-AFAC-AFFE918A799C}" dt="2020-09-21T08:55:54.949" v="322" actId="2696"/>
          <pc:sldLayoutMkLst>
            <pc:docMk/>
            <pc:sldMasterMk cId="0" sldId="2147483675"/>
            <pc:sldLayoutMk cId="0" sldId="2147483970"/>
          </pc:sldLayoutMkLst>
        </pc:sldLayoutChg>
        <pc:sldLayoutChg chg="del">
          <pc:chgData name="Ian" userId="c34783b4-0ebe-4dd6-a7f4-e72865b38b8b" providerId="ADAL" clId="{28F8731C-C417-4567-AFAC-AFFE918A799C}" dt="2020-09-21T08:55:54.948" v="321" actId="2696"/>
          <pc:sldLayoutMkLst>
            <pc:docMk/>
            <pc:sldMasterMk cId="0" sldId="2147483675"/>
            <pc:sldLayoutMk cId="0" sldId="2147483971"/>
          </pc:sldLayoutMkLst>
        </pc:sldLayoutChg>
        <pc:sldLayoutChg chg="del">
          <pc:chgData name="Ian" userId="c34783b4-0ebe-4dd6-a7f4-e72865b38b8b" providerId="ADAL" clId="{28F8731C-C417-4567-AFAC-AFFE918A799C}" dt="2020-09-21T08:55:54.947" v="320" actId="2696"/>
          <pc:sldLayoutMkLst>
            <pc:docMk/>
            <pc:sldMasterMk cId="0" sldId="2147483675"/>
            <pc:sldLayoutMk cId="0" sldId="2147483972"/>
          </pc:sldLayoutMkLst>
        </pc:sldLayoutChg>
        <pc:sldLayoutChg chg="del">
          <pc:chgData name="Ian" userId="c34783b4-0ebe-4dd6-a7f4-e72865b38b8b" providerId="ADAL" clId="{28F8731C-C417-4567-AFAC-AFFE918A799C}" dt="2020-09-21T08:55:54.946" v="319" actId="2696"/>
          <pc:sldLayoutMkLst>
            <pc:docMk/>
            <pc:sldMasterMk cId="0" sldId="2147483675"/>
            <pc:sldLayoutMk cId="0" sldId="2147483973"/>
          </pc:sldLayoutMkLst>
        </pc:sldLayoutChg>
        <pc:sldLayoutChg chg="del">
          <pc:chgData name="Ian" userId="c34783b4-0ebe-4dd6-a7f4-e72865b38b8b" providerId="ADAL" clId="{28F8731C-C417-4567-AFAC-AFFE918A799C}" dt="2020-09-21T08:55:54.945" v="318" actId="2696"/>
          <pc:sldLayoutMkLst>
            <pc:docMk/>
            <pc:sldMasterMk cId="0" sldId="2147483675"/>
            <pc:sldLayoutMk cId="0" sldId="2147483974"/>
          </pc:sldLayoutMkLst>
        </pc:sldLayoutChg>
        <pc:sldLayoutChg chg="del">
          <pc:chgData name="Ian" userId="c34783b4-0ebe-4dd6-a7f4-e72865b38b8b" providerId="ADAL" clId="{28F8731C-C417-4567-AFAC-AFFE918A799C}" dt="2020-09-21T08:55:54.944" v="317" actId="2696"/>
          <pc:sldLayoutMkLst>
            <pc:docMk/>
            <pc:sldMasterMk cId="0" sldId="2147483675"/>
            <pc:sldLayoutMk cId="0" sldId="2147483975"/>
          </pc:sldLayoutMkLst>
        </pc:sldLayoutChg>
        <pc:sldLayoutChg chg="del">
          <pc:chgData name="Ian" userId="c34783b4-0ebe-4dd6-a7f4-e72865b38b8b" providerId="ADAL" clId="{28F8731C-C417-4567-AFAC-AFFE918A799C}" dt="2020-09-21T08:55:54.943" v="316" actId="2696"/>
          <pc:sldLayoutMkLst>
            <pc:docMk/>
            <pc:sldMasterMk cId="0" sldId="2147483675"/>
            <pc:sldLayoutMk cId="0" sldId="2147483976"/>
          </pc:sldLayoutMkLst>
        </pc:sldLayoutChg>
        <pc:sldLayoutChg chg="del">
          <pc:chgData name="Ian" userId="c34783b4-0ebe-4dd6-a7f4-e72865b38b8b" providerId="ADAL" clId="{28F8731C-C417-4567-AFAC-AFFE918A799C}" dt="2020-09-21T08:55:54.942" v="315" actId="2696"/>
          <pc:sldLayoutMkLst>
            <pc:docMk/>
            <pc:sldMasterMk cId="0" sldId="2147483675"/>
            <pc:sldLayoutMk cId="0" sldId="2147483977"/>
          </pc:sldLayoutMkLst>
        </pc:sldLayoutChg>
        <pc:sldLayoutChg chg="del">
          <pc:chgData name="Ian" userId="c34783b4-0ebe-4dd6-a7f4-e72865b38b8b" providerId="ADAL" clId="{28F8731C-C417-4567-AFAC-AFFE918A799C}" dt="2020-09-21T08:55:54.941" v="314" actId="2696"/>
          <pc:sldLayoutMkLst>
            <pc:docMk/>
            <pc:sldMasterMk cId="0" sldId="2147483675"/>
            <pc:sldLayoutMk cId="0" sldId="2147483978"/>
          </pc:sldLayoutMkLst>
        </pc:sldLayoutChg>
        <pc:sldLayoutChg chg="del">
          <pc:chgData name="Ian" userId="c34783b4-0ebe-4dd6-a7f4-e72865b38b8b" providerId="ADAL" clId="{28F8731C-C417-4567-AFAC-AFFE918A799C}" dt="2020-09-21T08:55:54.939" v="313" actId="2696"/>
          <pc:sldLayoutMkLst>
            <pc:docMk/>
            <pc:sldMasterMk cId="0" sldId="2147483675"/>
            <pc:sldLayoutMk cId="0" sldId="2147483979"/>
          </pc:sldLayoutMkLst>
        </pc:sldLayoutChg>
        <pc:sldLayoutChg chg="del">
          <pc:chgData name="Ian" userId="c34783b4-0ebe-4dd6-a7f4-e72865b38b8b" providerId="ADAL" clId="{28F8731C-C417-4567-AFAC-AFFE918A799C}" dt="2020-09-21T08:55:54.938" v="312" actId="2696"/>
          <pc:sldLayoutMkLst>
            <pc:docMk/>
            <pc:sldMasterMk cId="0" sldId="2147483675"/>
            <pc:sldLayoutMk cId="0" sldId="2147483980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965" v="335" actId="2696"/>
        <pc:sldMasterMkLst>
          <pc:docMk/>
          <pc:sldMasterMk cId="0" sldId="2147483676"/>
        </pc:sldMasterMkLst>
        <pc:sldLayoutChg chg="del">
          <pc:chgData name="Ian" userId="c34783b4-0ebe-4dd6-a7f4-e72865b38b8b" providerId="ADAL" clId="{28F8731C-C417-4567-AFAC-AFFE918A799C}" dt="2020-09-21T08:55:54.963" v="334" actId="2696"/>
          <pc:sldLayoutMkLst>
            <pc:docMk/>
            <pc:sldMasterMk cId="0" sldId="2147483676"/>
            <pc:sldLayoutMk cId="0" sldId="2147483981"/>
          </pc:sldLayoutMkLst>
        </pc:sldLayoutChg>
        <pc:sldLayoutChg chg="del">
          <pc:chgData name="Ian" userId="c34783b4-0ebe-4dd6-a7f4-e72865b38b8b" providerId="ADAL" clId="{28F8731C-C417-4567-AFAC-AFFE918A799C}" dt="2020-09-21T08:55:54.962" v="333" actId="2696"/>
          <pc:sldLayoutMkLst>
            <pc:docMk/>
            <pc:sldMasterMk cId="0" sldId="2147483676"/>
            <pc:sldLayoutMk cId="0" sldId="2147483982"/>
          </pc:sldLayoutMkLst>
        </pc:sldLayoutChg>
        <pc:sldLayoutChg chg="del">
          <pc:chgData name="Ian" userId="c34783b4-0ebe-4dd6-a7f4-e72865b38b8b" providerId="ADAL" clId="{28F8731C-C417-4567-AFAC-AFFE918A799C}" dt="2020-09-21T08:55:54.961" v="332" actId="2696"/>
          <pc:sldLayoutMkLst>
            <pc:docMk/>
            <pc:sldMasterMk cId="0" sldId="2147483676"/>
            <pc:sldLayoutMk cId="0" sldId="2147483983"/>
          </pc:sldLayoutMkLst>
        </pc:sldLayoutChg>
        <pc:sldLayoutChg chg="del">
          <pc:chgData name="Ian" userId="c34783b4-0ebe-4dd6-a7f4-e72865b38b8b" providerId="ADAL" clId="{28F8731C-C417-4567-AFAC-AFFE918A799C}" dt="2020-09-21T08:55:54.960" v="331" actId="2696"/>
          <pc:sldLayoutMkLst>
            <pc:docMk/>
            <pc:sldMasterMk cId="0" sldId="2147483676"/>
            <pc:sldLayoutMk cId="0" sldId="2147483984"/>
          </pc:sldLayoutMkLst>
        </pc:sldLayoutChg>
        <pc:sldLayoutChg chg="del">
          <pc:chgData name="Ian" userId="c34783b4-0ebe-4dd6-a7f4-e72865b38b8b" providerId="ADAL" clId="{28F8731C-C417-4567-AFAC-AFFE918A799C}" dt="2020-09-21T08:55:54.959" v="330" actId="2696"/>
          <pc:sldLayoutMkLst>
            <pc:docMk/>
            <pc:sldMasterMk cId="0" sldId="2147483676"/>
            <pc:sldLayoutMk cId="0" sldId="2147483985"/>
          </pc:sldLayoutMkLst>
        </pc:sldLayoutChg>
        <pc:sldLayoutChg chg="del">
          <pc:chgData name="Ian" userId="c34783b4-0ebe-4dd6-a7f4-e72865b38b8b" providerId="ADAL" clId="{28F8731C-C417-4567-AFAC-AFFE918A799C}" dt="2020-09-21T08:55:54.958" v="329" actId="2696"/>
          <pc:sldLayoutMkLst>
            <pc:docMk/>
            <pc:sldMasterMk cId="0" sldId="2147483676"/>
            <pc:sldLayoutMk cId="0" sldId="2147483986"/>
          </pc:sldLayoutMkLst>
        </pc:sldLayoutChg>
        <pc:sldLayoutChg chg="del">
          <pc:chgData name="Ian" userId="c34783b4-0ebe-4dd6-a7f4-e72865b38b8b" providerId="ADAL" clId="{28F8731C-C417-4567-AFAC-AFFE918A799C}" dt="2020-09-21T08:55:54.957" v="328" actId="2696"/>
          <pc:sldLayoutMkLst>
            <pc:docMk/>
            <pc:sldMasterMk cId="0" sldId="2147483676"/>
            <pc:sldLayoutMk cId="0" sldId="2147483987"/>
          </pc:sldLayoutMkLst>
        </pc:sldLayoutChg>
        <pc:sldLayoutChg chg="del">
          <pc:chgData name="Ian" userId="c34783b4-0ebe-4dd6-a7f4-e72865b38b8b" providerId="ADAL" clId="{28F8731C-C417-4567-AFAC-AFFE918A799C}" dt="2020-09-21T08:55:54.956" v="327" actId="2696"/>
          <pc:sldLayoutMkLst>
            <pc:docMk/>
            <pc:sldMasterMk cId="0" sldId="2147483676"/>
            <pc:sldLayoutMk cId="0" sldId="2147483988"/>
          </pc:sldLayoutMkLst>
        </pc:sldLayoutChg>
        <pc:sldLayoutChg chg="del">
          <pc:chgData name="Ian" userId="c34783b4-0ebe-4dd6-a7f4-e72865b38b8b" providerId="ADAL" clId="{28F8731C-C417-4567-AFAC-AFFE918A799C}" dt="2020-09-21T08:55:54.955" v="326" actId="2696"/>
          <pc:sldLayoutMkLst>
            <pc:docMk/>
            <pc:sldMasterMk cId="0" sldId="2147483676"/>
            <pc:sldLayoutMk cId="0" sldId="2147483989"/>
          </pc:sldLayoutMkLst>
        </pc:sldLayoutChg>
        <pc:sldLayoutChg chg="del">
          <pc:chgData name="Ian" userId="c34783b4-0ebe-4dd6-a7f4-e72865b38b8b" providerId="ADAL" clId="{28F8731C-C417-4567-AFAC-AFFE918A799C}" dt="2020-09-21T08:55:54.954" v="325" actId="2696"/>
          <pc:sldLayoutMkLst>
            <pc:docMk/>
            <pc:sldMasterMk cId="0" sldId="2147483676"/>
            <pc:sldLayoutMk cId="0" sldId="2147483990"/>
          </pc:sldLayoutMkLst>
        </pc:sldLayoutChg>
        <pc:sldLayoutChg chg="del">
          <pc:chgData name="Ian" userId="c34783b4-0ebe-4dd6-a7f4-e72865b38b8b" providerId="ADAL" clId="{28F8731C-C417-4567-AFAC-AFFE918A799C}" dt="2020-09-21T08:55:54.953" v="324" actId="2696"/>
          <pc:sldLayoutMkLst>
            <pc:docMk/>
            <pc:sldMasterMk cId="0" sldId="2147483676"/>
            <pc:sldLayoutMk cId="0" sldId="2147483991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980" v="347" actId="2696"/>
        <pc:sldMasterMkLst>
          <pc:docMk/>
          <pc:sldMasterMk cId="0" sldId="2147483677"/>
        </pc:sldMasterMkLst>
        <pc:sldLayoutChg chg="del">
          <pc:chgData name="Ian" userId="c34783b4-0ebe-4dd6-a7f4-e72865b38b8b" providerId="ADAL" clId="{28F8731C-C417-4567-AFAC-AFFE918A799C}" dt="2020-09-21T08:55:54.978" v="346" actId="2696"/>
          <pc:sldLayoutMkLst>
            <pc:docMk/>
            <pc:sldMasterMk cId="0" sldId="2147483677"/>
            <pc:sldLayoutMk cId="0" sldId="2147483992"/>
          </pc:sldLayoutMkLst>
        </pc:sldLayoutChg>
        <pc:sldLayoutChg chg="del">
          <pc:chgData name="Ian" userId="c34783b4-0ebe-4dd6-a7f4-e72865b38b8b" providerId="ADAL" clId="{28F8731C-C417-4567-AFAC-AFFE918A799C}" dt="2020-09-21T08:55:54.976" v="345" actId="2696"/>
          <pc:sldLayoutMkLst>
            <pc:docMk/>
            <pc:sldMasterMk cId="0" sldId="2147483677"/>
            <pc:sldLayoutMk cId="0" sldId="2147483993"/>
          </pc:sldLayoutMkLst>
        </pc:sldLayoutChg>
        <pc:sldLayoutChg chg="del">
          <pc:chgData name="Ian" userId="c34783b4-0ebe-4dd6-a7f4-e72865b38b8b" providerId="ADAL" clId="{28F8731C-C417-4567-AFAC-AFFE918A799C}" dt="2020-09-21T08:55:54.975" v="344" actId="2696"/>
          <pc:sldLayoutMkLst>
            <pc:docMk/>
            <pc:sldMasterMk cId="0" sldId="2147483677"/>
            <pc:sldLayoutMk cId="0" sldId="2147483994"/>
          </pc:sldLayoutMkLst>
        </pc:sldLayoutChg>
        <pc:sldLayoutChg chg="del">
          <pc:chgData name="Ian" userId="c34783b4-0ebe-4dd6-a7f4-e72865b38b8b" providerId="ADAL" clId="{28F8731C-C417-4567-AFAC-AFFE918A799C}" dt="2020-09-21T08:55:54.974" v="343" actId="2696"/>
          <pc:sldLayoutMkLst>
            <pc:docMk/>
            <pc:sldMasterMk cId="0" sldId="2147483677"/>
            <pc:sldLayoutMk cId="0" sldId="2147483995"/>
          </pc:sldLayoutMkLst>
        </pc:sldLayoutChg>
        <pc:sldLayoutChg chg="del">
          <pc:chgData name="Ian" userId="c34783b4-0ebe-4dd6-a7f4-e72865b38b8b" providerId="ADAL" clId="{28F8731C-C417-4567-AFAC-AFFE918A799C}" dt="2020-09-21T08:55:54.973" v="342" actId="2696"/>
          <pc:sldLayoutMkLst>
            <pc:docMk/>
            <pc:sldMasterMk cId="0" sldId="2147483677"/>
            <pc:sldLayoutMk cId="0" sldId="2147483996"/>
          </pc:sldLayoutMkLst>
        </pc:sldLayoutChg>
        <pc:sldLayoutChg chg="del">
          <pc:chgData name="Ian" userId="c34783b4-0ebe-4dd6-a7f4-e72865b38b8b" providerId="ADAL" clId="{28F8731C-C417-4567-AFAC-AFFE918A799C}" dt="2020-09-21T08:55:54.972" v="341" actId="2696"/>
          <pc:sldLayoutMkLst>
            <pc:docMk/>
            <pc:sldMasterMk cId="0" sldId="2147483677"/>
            <pc:sldLayoutMk cId="0" sldId="2147483997"/>
          </pc:sldLayoutMkLst>
        </pc:sldLayoutChg>
        <pc:sldLayoutChg chg="del">
          <pc:chgData name="Ian" userId="c34783b4-0ebe-4dd6-a7f4-e72865b38b8b" providerId="ADAL" clId="{28F8731C-C417-4567-AFAC-AFFE918A799C}" dt="2020-09-21T08:55:54.971" v="340" actId="2696"/>
          <pc:sldLayoutMkLst>
            <pc:docMk/>
            <pc:sldMasterMk cId="0" sldId="2147483677"/>
            <pc:sldLayoutMk cId="0" sldId="2147483998"/>
          </pc:sldLayoutMkLst>
        </pc:sldLayoutChg>
        <pc:sldLayoutChg chg="del">
          <pc:chgData name="Ian" userId="c34783b4-0ebe-4dd6-a7f4-e72865b38b8b" providerId="ADAL" clId="{28F8731C-C417-4567-AFAC-AFFE918A799C}" dt="2020-09-21T08:55:54.970" v="339" actId="2696"/>
          <pc:sldLayoutMkLst>
            <pc:docMk/>
            <pc:sldMasterMk cId="0" sldId="2147483677"/>
            <pc:sldLayoutMk cId="0" sldId="2147483999"/>
          </pc:sldLayoutMkLst>
        </pc:sldLayoutChg>
        <pc:sldLayoutChg chg="del">
          <pc:chgData name="Ian" userId="c34783b4-0ebe-4dd6-a7f4-e72865b38b8b" providerId="ADAL" clId="{28F8731C-C417-4567-AFAC-AFFE918A799C}" dt="2020-09-21T08:55:54.968" v="338" actId="2696"/>
          <pc:sldLayoutMkLst>
            <pc:docMk/>
            <pc:sldMasterMk cId="0" sldId="2147483677"/>
            <pc:sldLayoutMk cId="0" sldId="2147484000"/>
          </pc:sldLayoutMkLst>
        </pc:sldLayoutChg>
        <pc:sldLayoutChg chg="del">
          <pc:chgData name="Ian" userId="c34783b4-0ebe-4dd6-a7f4-e72865b38b8b" providerId="ADAL" clId="{28F8731C-C417-4567-AFAC-AFFE918A799C}" dt="2020-09-21T08:55:54.967" v="337" actId="2696"/>
          <pc:sldLayoutMkLst>
            <pc:docMk/>
            <pc:sldMasterMk cId="0" sldId="2147483677"/>
            <pc:sldLayoutMk cId="0" sldId="2147484001"/>
          </pc:sldLayoutMkLst>
        </pc:sldLayoutChg>
        <pc:sldLayoutChg chg="del">
          <pc:chgData name="Ian" userId="c34783b4-0ebe-4dd6-a7f4-e72865b38b8b" providerId="ADAL" clId="{28F8731C-C417-4567-AFAC-AFFE918A799C}" dt="2020-09-21T08:55:54.966" v="336" actId="2696"/>
          <pc:sldLayoutMkLst>
            <pc:docMk/>
            <pc:sldMasterMk cId="0" sldId="2147483677"/>
            <pc:sldLayoutMk cId="0" sldId="2147484002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995" v="359" actId="2696"/>
        <pc:sldMasterMkLst>
          <pc:docMk/>
          <pc:sldMasterMk cId="0" sldId="2147483678"/>
        </pc:sldMasterMkLst>
        <pc:sldLayoutChg chg="del">
          <pc:chgData name="Ian" userId="c34783b4-0ebe-4dd6-a7f4-e72865b38b8b" providerId="ADAL" clId="{28F8731C-C417-4567-AFAC-AFFE918A799C}" dt="2020-09-21T08:55:54.993" v="358" actId="2696"/>
          <pc:sldLayoutMkLst>
            <pc:docMk/>
            <pc:sldMasterMk cId="0" sldId="2147483678"/>
            <pc:sldLayoutMk cId="0" sldId="2147484003"/>
          </pc:sldLayoutMkLst>
        </pc:sldLayoutChg>
        <pc:sldLayoutChg chg="del">
          <pc:chgData name="Ian" userId="c34783b4-0ebe-4dd6-a7f4-e72865b38b8b" providerId="ADAL" clId="{28F8731C-C417-4567-AFAC-AFFE918A799C}" dt="2020-09-21T08:55:54.992" v="357" actId="2696"/>
          <pc:sldLayoutMkLst>
            <pc:docMk/>
            <pc:sldMasterMk cId="0" sldId="2147483678"/>
            <pc:sldLayoutMk cId="0" sldId="2147484004"/>
          </pc:sldLayoutMkLst>
        </pc:sldLayoutChg>
        <pc:sldLayoutChg chg="del">
          <pc:chgData name="Ian" userId="c34783b4-0ebe-4dd6-a7f4-e72865b38b8b" providerId="ADAL" clId="{28F8731C-C417-4567-AFAC-AFFE918A799C}" dt="2020-09-21T08:55:54.991" v="356" actId="2696"/>
          <pc:sldLayoutMkLst>
            <pc:docMk/>
            <pc:sldMasterMk cId="0" sldId="2147483678"/>
            <pc:sldLayoutMk cId="0" sldId="2147484005"/>
          </pc:sldLayoutMkLst>
        </pc:sldLayoutChg>
        <pc:sldLayoutChg chg="del">
          <pc:chgData name="Ian" userId="c34783b4-0ebe-4dd6-a7f4-e72865b38b8b" providerId="ADAL" clId="{28F8731C-C417-4567-AFAC-AFFE918A799C}" dt="2020-09-21T08:55:54.989" v="355" actId="2696"/>
          <pc:sldLayoutMkLst>
            <pc:docMk/>
            <pc:sldMasterMk cId="0" sldId="2147483678"/>
            <pc:sldLayoutMk cId="0" sldId="2147484006"/>
          </pc:sldLayoutMkLst>
        </pc:sldLayoutChg>
        <pc:sldLayoutChg chg="del">
          <pc:chgData name="Ian" userId="c34783b4-0ebe-4dd6-a7f4-e72865b38b8b" providerId="ADAL" clId="{28F8731C-C417-4567-AFAC-AFFE918A799C}" dt="2020-09-21T08:55:54.988" v="354" actId="2696"/>
          <pc:sldLayoutMkLst>
            <pc:docMk/>
            <pc:sldMasterMk cId="0" sldId="2147483678"/>
            <pc:sldLayoutMk cId="0" sldId="2147484007"/>
          </pc:sldLayoutMkLst>
        </pc:sldLayoutChg>
        <pc:sldLayoutChg chg="del">
          <pc:chgData name="Ian" userId="c34783b4-0ebe-4dd6-a7f4-e72865b38b8b" providerId="ADAL" clId="{28F8731C-C417-4567-AFAC-AFFE918A799C}" dt="2020-09-21T08:55:54.987" v="353" actId="2696"/>
          <pc:sldLayoutMkLst>
            <pc:docMk/>
            <pc:sldMasterMk cId="0" sldId="2147483678"/>
            <pc:sldLayoutMk cId="0" sldId="2147484008"/>
          </pc:sldLayoutMkLst>
        </pc:sldLayoutChg>
        <pc:sldLayoutChg chg="del">
          <pc:chgData name="Ian" userId="c34783b4-0ebe-4dd6-a7f4-e72865b38b8b" providerId="ADAL" clId="{28F8731C-C417-4567-AFAC-AFFE918A799C}" dt="2020-09-21T08:55:54.986" v="352" actId="2696"/>
          <pc:sldLayoutMkLst>
            <pc:docMk/>
            <pc:sldMasterMk cId="0" sldId="2147483678"/>
            <pc:sldLayoutMk cId="0" sldId="2147484009"/>
          </pc:sldLayoutMkLst>
        </pc:sldLayoutChg>
        <pc:sldLayoutChg chg="del">
          <pc:chgData name="Ian" userId="c34783b4-0ebe-4dd6-a7f4-e72865b38b8b" providerId="ADAL" clId="{28F8731C-C417-4567-AFAC-AFFE918A799C}" dt="2020-09-21T08:55:54.985" v="351" actId="2696"/>
          <pc:sldLayoutMkLst>
            <pc:docMk/>
            <pc:sldMasterMk cId="0" sldId="2147483678"/>
            <pc:sldLayoutMk cId="0" sldId="2147484010"/>
          </pc:sldLayoutMkLst>
        </pc:sldLayoutChg>
        <pc:sldLayoutChg chg="del">
          <pc:chgData name="Ian" userId="c34783b4-0ebe-4dd6-a7f4-e72865b38b8b" providerId="ADAL" clId="{28F8731C-C417-4567-AFAC-AFFE918A799C}" dt="2020-09-21T08:55:54.983" v="350" actId="2696"/>
          <pc:sldLayoutMkLst>
            <pc:docMk/>
            <pc:sldMasterMk cId="0" sldId="2147483678"/>
            <pc:sldLayoutMk cId="0" sldId="2147484011"/>
          </pc:sldLayoutMkLst>
        </pc:sldLayoutChg>
        <pc:sldLayoutChg chg="del">
          <pc:chgData name="Ian" userId="c34783b4-0ebe-4dd6-a7f4-e72865b38b8b" providerId="ADAL" clId="{28F8731C-C417-4567-AFAC-AFFE918A799C}" dt="2020-09-21T08:55:54.982" v="349" actId="2696"/>
          <pc:sldLayoutMkLst>
            <pc:docMk/>
            <pc:sldMasterMk cId="0" sldId="2147483678"/>
            <pc:sldLayoutMk cId="0" sldId="2147484012"/>
          </pc:sldLayoutMkLst>
        </pc:sldLayoutChg>
        <pc:sldLayoutChg chg="del">
          <pc:chgData name="Ian" userId="c34783b4-0ebe-4dd6-a7f4-e72865b38b8b" providerId="ADAL" clId="{28F8731C-C417-4567-AFAC-AFFE918A799C}" dt="2020-09-21T08:55:54.981" v="348" actId="2696"/>
          <pc:sldLayoutMkLst>
            <pc:docMk/>
            <pc:sldMasterMk cId="0" sldId="2147483678"/>
            <pc:sldLayoutMk cId="0" sldId="2147484013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5.010" v="371" actId="2696"/>
        <pc:sldMasterMkLst>
          <pc:docMk/>
          <pc:sldMasterMk cId="0" sldId="2147483679"/>
        </pc:sldMasterMkLst>
        <pc:sldLayoutChg chg="del">
          <pc:chgData name="Ian" userId="c34783b4-0ebe-4dd6-a7f4-e72865b38b8b" providerId="ADAL" clId="{28F8731C-C417-4567-AFAC-AFFE918A799C}" dt="2020-09-21T08:55:55.008" v="370" actId="2696"/>
          <pc:sldLayoutMkLst>
            <pc:docMk/>
            <pc:sldMasterMk cId="0" sldId="2147483679"/>
            <pc:sldLayoutMk cId="0" sldId="2147484014"/>
          </pc:sldLayoutMkLst>
        </pc:sldLayoutChg>
        <pc:sldLayoutChg chg="del">
          <pc:chgData name="Ian" userId="c34783b4-0ebe-4dd6-a7f4-e72865b38b8b" providerId="ADAL" clId="{28F8731C-C417-4567-AFAC-AFFE918A799C}" dt="2020-09-21T08:55:55.007" v="369" actId="2696"/>
          <pc:sldLayoutMkLst>
            <pc:docMk/>
            <pc:sldMasterMk cId="0" sldId="2147483679"/>
            <pc:sldLayoutMk cId="0" sldId="2147484015"/>
          </pc:sldLayoutMkLst>
        </pc:sldLayoutChg>
        <pc:sldLayoutChg chg="del">
          <pc:chgData name="Ian" userId="c34783b4-0ebe-4dd6-a7f4-e72865b38b8b" providerId="ADAL" clId="{28F8731C-C417-4567-AFAC-AFFE918A799C}" dt="2020-09-21T08:55:55.005" v="368" actId="2696"/>
          <pc:sldLayoutMkLst>
            <pc:docMk/>
            <pc:sldMasterMk cId="0" sldId="2147483679"/>
            <pc:sldLayoutMk cId="0" sldId="2147484016"/>
          </pc:sldLayoutMkLst>
        </pc:sldLayoutChg>
        <pc:sldLayoutChg chg="del">
          <pc:chgData name="Ian" userId="c34783b4-0ebe-4dd6-a7f4-e72865b38b8b" providerId="ADAL" clId="{28F8731C-C417-4567-AFAC-AFFE918A799C}" dt="2020-09-21T08:55:55.004" v="367" actId="2696"/>
          <pc:sldLayoutMkLst>
            <pc:docMk/>
            <pc:sldMasterMk cId="0" sldId="2147483679"/>
            <pc:sldLayoutMk cId="0" sldId="2147484017"/>
          </pc:sldLayoutMkLst>
        </pc:sldLayoutChg>
        <pc:sldLayoutChg chg="del">
          <pc:chgData name="Ian" userId="c34783b4-0ebe-4dd6-a7f4-e72865b38b8b" providerId="ADAL" clId="{28F8731C-C417-4567-AFAC-AFFE918A799C}" dt="2020-09-21T08:55:55.003" v="366" actId="2696"/>
          <pc:sldLayoutMkLst>
            <pc:docMk/>
            <pc:sldMasterMk cId="0" sldId="2147483679"/>
            <pc:sldLayoutMk cId="0" sldId="2147484018"/>
          </pc:sldLayoutMkLst>
        </pc:sldLayoutChg>
        <pc:sldLayoutChg chg="del">
          <pc:chgData name="Ian" userId="c34783b4-0ebe-4dd6-a7f4-e72865b38b8b" providerId="ADAL" clId="{28F8731C-C417-4567-AFAC-AFFE918A799C}" dt="2020-09-21T08:55:55.002" v="365" actId="2696"/>
          <pc:sldLayoutMkLst>
            <pc:docMk/>
            <pc:sldMasterMk cId="0" sldId="2147483679"/>
            <pc:sldLayoutMk cId="0" sldId="2147484019"/>
          </pc:sldLayoutMkLst>
        </pc:sldLayoutChg>
        <pc:sldLayoutChg chg="del">
          <pc:chgData name="Ian" userId="c34783b4-0ebe-4dd6-a7f4-e72865b38b8b" providerId="ADAL" clId="{28F8731C-C417-4567-AFAC-AFFE918A799C}" dt="2020-09-21T08:55:55.001" v="364" actId="2696"/>
          <pc:sldLayoutMkLst>
            <pc:docMk/>
            <pc:sldMasterMk cId="0" sldId="2147483679"/>
            <pc:sldLayoutMk cId="0" sldId="2147484020"/>
          </pc:sldLayoutMkLst>
        </pc:sldLayoutChg>
        <pc:sldLayoutChg chg="del">
          <pc:chgData name="Ian" userId="c34783b4-0ebe-4dd6-a7f4-e72865b38b8b" providerId="ADAL" clId="{28F8731C-C417-4567-AFAC-AFFE918A799C}" dt="2020-09-21T08:55:55" v="363" actId="2696"/>
          <pc:sldLayoutMkLst>
            <pc:docMk/>
            <pc:sldMasterMk cId="0" sldId="2147483679"/>
            <pc:sldLayoutMk cId="0" sldId="2147484021"/>
          </pc:sldLayoutMkLst>
        </pc:sldLayoutChg>
        <pc:sldLayoutChg chg="del">
          <pc:chgData name="Ian" userId="c34783b4-0ebe-4dd6-a7f4-e72865b38b8b" providerId="ADAL" clId="{28F8731C-C417-4567-AFAC-AFFE918A799C}" dt="2020-09-21T08:55:54.999" v="362" actId="2696"/>
          <pc:sldLayoutMkLst>
            <pc:docMk/>
            <pc:sldMasterMk cId="0" sldId="2147483679"/>
            <pc:sldLayoutMk cId="0" sldId="2147484022"/>
          </pc:sldLayoutMkLst>
        </pc:sldLayoutChg>
        <pc:sldLayoutChg chg="del">
          <pc:chgData name="Ian" userId="c34783b4-0ebe-4dd6-a7f4-e72865b38b8b" providerId="ADAL" clId="{28F8731C-C417-4567-AFAC-AFFE918A799C}" dt="2020-09-21T08:55:54.998" v="361" actId="2696"/>
          <pc:sldLayoutMkLst>
            <pc:docMk/>
            <pc:sldMasterMk cId="0" sldId="2147483679"/>
            <pc:sldLayoutMk cId="0" sldId="2147484023"/>
          </pc:sldLayoutMkLst>
        </pc:sldLayoutChg>
        <pc:sldLayoutChg chg="del">
          <pc:chgData name="Ian" userId="c34783b4-0ebe-4dd6-a7f4-e72865b38b8b" providerId="ADAL" clId="{28F8731C-C417-4567-AFAC-AFFE918A799C}" dt="2020-09-21T08:55:54.996" v="360" actId="2696"/>
          <pc:sldLayoutMkLst>
            <pc:docMk/>
            <pc:sldMasterMk cId="0" sldId="2147483679"/>
            <pc:sldLayoutMk cId="0" sldId="2147484024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5.024" v="383" actId="2696"/>
        <pc:sldMasterMkLst>
          <pc:docMk/>
          <pc:sldMasterMk cId="0" sldId="2147483680"/>
        </pc:sldMasterMkLst>
        <pc:sldLayoutChg chg="del">
          <pc:chgData name="Ian" userId="c34783b4-0ebe-4dd6-a7f4-e72865b38b8b" providerId="ADAL" clId="{28F8731C-C417-4567-AFAC-AFFE918A799C}" dt="2020-09-21T08:55:55.022" v="382" actId="2696"/>
          <pc:sldLayoutMkLst>
            <pc:docMk/>
            <pc:sldMasterMk cId="0" sldId="2147483680"/>
            <pc:sldLayoutMk cId="0" sldId="2147484025"/>
          </pc:sldLayoutMkLst>
        </pc:sldLayoutChg>
        <pc:sldLayoutChg chg="del">
          <pc:chgData name="Ian" userId="c34783b4-0ebe-4dd6-a7f4-e72865b38b8b" providerId="ADAL" clId="{28F8731C-C417-4567-AFAC-AFFE918A799C}" dt="2020-09-21T08:55:55.021" v="381" actId="2696"/>
          <pc:sldLayoutMkLst>
            <pc:docMk/>
            <pc:sldMasterMk cId="0" sldId="2147483680"/>
            <pc:sldLayoutMk cId="0" sldId="2147484026"/>
          </pc:sldLayoutMkLst>
        </pc:sldLayoutChg>
        <pc:sldLayoutChg chg="del">
          <pc:chgData name="Ian" userId="c34783b4-0ebe-4dd6-a7f4-e72865b38b8b" providerId="ADAL" clId="{28F8731C-C417-4567-AFAC-AFFE918A799C}" dt="2020-09-21T08:55:55.020" v="380" actId="2696"/>
          <pc:sldLayoutMkLst>
            <pc:docMk/>
            <pc:sldMasterMk cId="0" sldId="2147483680"/>
            <pc:sldLayoutMk cId="0" sldId="2147484027"/>
          </pc:sldLayoutMkLst>
        </pc:sldLayoutChg>
        <pc:sldLayoutChg chg="del">
          <pc:chgData name="Ian" userId="c34783b4-0ebe-4dd6-a7f4-e72865b38b8b" providerId="ADAL" clId="{28F8731C-C417-4567-AFAC-AFFE918A799C}" dt="2020-09-21T08:55:55.019" v="379" actId="2696"/>
          <pc:sldLayoutMkLst>
            <pc:docMk/>
            <pc:sldMasterMk cId="0" sldId="2147483680"/>
            <pc:sldLayoutMk cId="0" sldId="2147484028"/>
          </pc:sldLayoutMkLst>
        </pc:sldLayoutChg>
        <pc:sldLayoutChg chg="del">
          <pc:chgData name="Ian" userId="c34783b4-0ebe-4dd6-a7f4-e72865b38b8b" providerId="ADAL" clId="{28F8731C-C417-4567-AFAC-AFFE918A799C}" dt="2020-09-21T08:55:55.018" v="378" actId="2696"/>
          <pc:sldLayoutMkLst>
            <pc:docMk/>
            <pc:sldMasterMk cId="0" sldId="2147483680"/>
            <pc:sldLayoutMk cId="0" sldId="2147484029"/>
          </pc:sldLayoutMkLst>
        </pc:sldLayoutChg>
        <pc:sldLayoutChg chg="del">
          <pc:chgData name="Ian" userId="c34783b4-0ebe-4dd6-a7f4-e72865b38b8b" providerId="ADAL" clId="{28F8731C-C417-4567-AFAC-AFFE918A799C}" dt="2020-09-21T08:55:55.017" v="377" actId="2696"/>
          <pc:sldLayoutMkLst>
            <pc:docMk/>
            <pc:sldMasterMk cId="0" sldId="2147483680"/>
            <pc:sldLayoutMk cId="0" sldId="2147484030"/>
          </pc:sldLayoutMkLst>
        </pc:sldLayoutChg>
        <pc:sldLayoutChg chg="del">
          <pc:chgData name="Ian" userId="c34783b4-0ebe-4dd6-a7f4-e72865b38b8b" providerId="ADAL" clId="{28F8731C-C417-4567-AFAC-AFFE918A799C}" dt="2020-09-21T08:55:55.016" v="376" actId="2696"/>
          <pc:sldLayoutMkLst>
            <pc:docMk/>
            <pc:sldMasterMk cId="0" sldId="2147483680"/>
            <pc:sldLayoutMk cId="0" sldId="2147484031"/>
          </pc:sldLayoutMkLst>
        </pc:sldLayoutChg>
        <pc:sldLayoutChg chg="del">
          <pc:chgData name="Ian" userId="c34783b4-0ebe-4dd6-a7f4-e72865b38b8b" providerId="ADAL" clId="{28F8731C-C417-4567-AFAC-AFFE918A799C}" dt="2020-09-21T08:55:55.014" v="375" actId="2696"/>
          <pc:sldLayoutMkLst>
            <pc:docMk/>
            <pc:sldMasterMk cId="0" sldId="2147483680"/>
            <pc:sldLayoutMk cId="0" sldId="2147484032"/>
          </pc:sldLayoutMkLst>
        </pc:sldLayoutChg>
        <pc:sldLayoutChg chg="del">
          <pc:chgData name="Ian" userId="c34783b4-0ebe-4dd6-a7f4-e72865b38b8b" providerId="ADAL" clId="{28F8731C-C417-4567-AFAC-AFFE918A799C}" dt="2020-09-21T08:55:55.013" v="374" actId="2696"/>
          <pc:sldLayoutMkLst>
            <pc:docMk/>
            <pc:sldMasterMk cId="0" sldId="2147483680"/>
            <pc:sldLayoutMk cId="0" sldId="2147484033"/>
          </pc:sldLayoutMkLst>
        </pc:sldLayoutChg>
        <pc:sldLayoutChg chg="del">
          <pc:chgData name="Ian" userId="c34783b4-0ebe-4dd6-a7f4-e72865b38b8b" providerId="ADAL" clId="{28F8731C-C417-4567-AFAC-AFFE918A799C}" dt="2020-09-21T08:55:55.012" v="373" actId="2696"/>
          <pc:sldLayoutMkLst>
            <pc:docMk/>
            <pc:sldMasterMk cId="0" sldId="2147483680"/>
            <pc:sldLayoutMk cId="0" sldId="2147484034"/>
          </pc:sldLayoutMkLst>
        </pc:sldLayoutChg>
        <pc:sldLayoutChg chg="del">
          <pc:chgData name="Ian" userId="c34783b4-0ebe-4dd6-a7f4-e72865b38b8b" providerId="ADAL" clId="{28F8731C-C417-4567-AFAC-AFFE918A799C}" dt="2020-09-21T08:55:55.011" v="372" actId="2696"/>
          <pc:sldLayoutMkLst>
            <pc:docMk/>
            <pc:sldMasterMk cId="0" sldId="2147483680"/>
            <pc:sldLayoutMk cId="0" sldId="2147484035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5.038" v="395" actId="2696"/>
        <pc:sldMasterMkLst>
          <pc:docMk/>
          <pc:sldMasterMk cId="0" sldId="2147483681"/>
        </pc:sldMasterMkLst>
        <pc:sldLayoutChg chg="del">
          <pc:chgData name="Ian" userId="c34783b4-0ebe-4dd6-a7f4-e72865b38b8b" providerId="ADAL" clId="{28F8731C-C417-4567-AFAC-AFFE918A799C}" dt="2020-09-21T08:55:55.036" v="394" actId="2696"/>
          <pc:sldLayoutMkLst>
            <pc:docMk/>
            <pc:sldMasterMk cId="0" sldId="2147483681"/>
            <pc:sldLayoutMk cId="0" sldId="2147484036"/>
          </pc:sldLayoutMkLst>
        </pc:sldLayoutChg>
        <pc:sldLayoutChg chg="del">
          <pc:chgData name="Ian" userId="c34783b4-0ebe-4dd6-a7f4-e72865b38b8b" providerId="ADAL" clId="{28F8731C-C417-4567-AFAC-AFFE918A799C}" dt="2020-09-21T08:55:55.035" v="393" actId="2696"/>
          <pc:sldLayoutMkLst>
            <pc:docMk/>
            <pc:sldMasterMk cId="0" sldId="2147483681"/>
            <pc:sldLayoutMk cId="0" sldId="2147484037"/>
          </pc:sldLayoutMkLst>
        </pc:sldLayoutChg>
        <pc:sldLayoutChg chg="del">
          <pc:chgData name="Ian" userId="c34783b4-0ebe-4dd6-a7f4-e72865b38b8b" providerId="ADAL" clId="{28F8731C-C417-4567-AFAC-AFFE918A799C}" dt="2020-09-21T08:55:55.034" v="392" actId="2696"/>
          <pc:sldLayoutMkLst>
            <pc:docMk/>
            <pc:sldMasterMk cId="0" sldId="2147483681"/>
            <pc:sldLayoutMk cId="0" sldId="2147484038"/>
          </pc:sldLayoutMkLst>
        </pc:sldLayoutChg>
        <pc:sldLayoutChg chg="del">
          <pc:chgData name="Ian" userId="c34783b4-0ebe-4dd6-a7f4-e72865b38b8b" providerId="ADAL" clId="{28F8731C-C417-4567-AFAC-AFFE918A799C}" dt="2020-09-21T08:55:55.033" v="391" actId="2696"/>
          <pc:sldLayoutMkLst>
            <pc:docMk/>
            <pc:sldMasterMk cId="0" sldId="2147483681"/>
            <pc:sldLayoutMk cId="0" sldId="2147484039"/>
          </pc:sldLayoutMkLst>
        </pc:sldLayoutChg>
        <pc:sldLayoutChg chg="del">
          <pc:chgData name="Ian" userId="c34783b4-0ebe-4dd6-a7f4-e72865b38b8b" providerId="ADAL" clId="{28F8731C-C417-4567-AFAC-AFFE918A799C}" dt="2020-09-21T08:55:55.032" v="390" actId="2696"/>
          <pc:sldLayoutMkLst>
            <pc:docMk/>
            <pc:sldMasterMk cId="0" sldId="2147483681"/>
            <pc:sldLayoutMk cId="0" sldId="2147484040"/>
          </pc:sldLayoutMkLst>
        </pc:sldLayoutChg>
        <pc:sldLayoutChg chg="del">
          <pc:chgData name="Ian" userId="c34783b4-0ebe-4dd6-a7f4-e72865b38b8b" providerId="ADAL" clId="{28F8731C-C417-4567-AFAC-AFFE918A799C}" dt="2020-09-21T08:55:55.031" v="389" actId="2696"/>
          <pc:sldLayoutMkLst>
            <pc:docMk/>
            <pc:sldMasterMk cId="0" sldId="2147483681"/>
            <pc:sldLayoutMk cId="0" sldId="2147484041"/>
          </pc:sldLayoutMkLst>
        </pc:sldLayoutChg>
        <pc:sldLayoutChg chg="del">
          <pc:chgData name="Ian" userId="c34783b4-0ebe-4dd6-a7f4-e72865b38b8b" providerId="ADAL" clId="{28F8731C-C417-4567-AFAC-AFFE918A799C}" dt="2020-09-21T08:55:55.030" v="388" actId="2696"/>
          <pc:sldLayoutMkLst>
            <pc:docMk/>
            <pc:sldMasterMk cId="0" sldId="2147483681"/>
            <pc:sldLayoutMk cId="0" sldId="2147484042"/>
          </pc:sldLayoutMkLst>
        </pc:sldLayoutChg>
        <pc:sldLayoutChg chg="del">
          <pc:chgData name="Ian" userId="c34783b4-0ebe-4dd6-a7f4-e72865b38b8b" providerId="ADAL" clId="{28F8731C-C417-4567-AFAC-AFFE918A799C}" dt="2020-09-21T08:55:55.029" v="387" actId="2696"/>
          <pc:sldLayoutMkLst>
            <pc:docMk/>
            <pc:sldMasterMk cId="0" sldId="2147483681"/>
            <pc:sldLayoutMk cId="0" sldId="2147484043"/>
          </pc:sldLayoutMkLst>
        </pc:sldLayoutChg>
        <pc:sldLayoutChg chg="del">
          <pc:chgData name="Ian" userId="c34783b4-0ebe-4dd6-a7f4-e72865b38b8b" providerId="ADAL" clId="{28F8731C-C417-4567-AFAC-AFFE918A799C}" dt="2020-09-21T08:55:55.028" v="386" actId="2696"/>
          <pc:sldLayoutMkLst>
            <pc:docMk/>
            <pc:sldMasterMk cId="0" sldId="2147483681"/>
            <pc:sldLayoutMk cId="0" sldId="2147484044"/>
          </pc:sldLayoutMkLst>
        </pc:sldLayoutChg>
        <pc:sldLayoutChg chg="del">
          <pc:chgData name="Ian" userId="c34783b4-0ebe-4dd6-a7f4-e72865b38b8b" providerId="ADAL" clId="{28F8731C-C417-4567-AFAC-AFFE918A799C}" dt="2020-09-21T08:55:55.026" v="385" actId="2696"/>
          <pc:sldLayoutMkLst>
            <pc:docMk/>
            <pc:sldMasterMk cId="0" sldId="2147483681"/>
            <pc:sldLayoutMk cId="0" sldId="2147484045"/>
          </pc:sldLayoutMkLst>
        </pc:sldLayoutChg>
        <pc:sldLayoutChg chg="del">
          <pc:chgData name="Ian" userId="c34783b4-0ebe-4dd6-a7f4-e72865b38b8b" providerId="ADAL" clId="{28F8731C-C417-4567-AFAC-AFFE918A799C}" dt="2020-09-21T08:55:55.025" v="384" actId="2696"/>
          <pc:sldLayoutMkLst>
            <pc:docMk/>
            <pc:sldMasterMk cId="0" sldId="2147483681"/>
            <pc:sldLayoutMk cId="0" sldId="2147484046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5.053" v="407" actId="2696"/>
        <pc:sldMasterMkLst>
          <pc:docMk/>
          <pc:sldMasterMk cId="0" sldId="2147483682"/>
        </pc:sldMasterMkLst>
        <pc:sldLayoutChg chg="del">
          <pc:chgData name="Ian" userId="c34783b4-0ebe-4dd6-a7f4-e72865b38b8b" providerId="ADAL" clId="{28F8731C-C417-4567-AFAC-AFFE918A799C}" dt="2020-09-21T08:55:55.051" v="406" actId="2696"/>
          <pc:sldLayoutMkLst>
            <pc:docMk/>
            <pc:sldMasterMk cId="0" sldId="2147483682"/>
            <pc:sldLayoutMk cId="0" sldId="2147484047"/>
          </pc:sldLayoutMkLst>
        </pc:sldLayoutChg>
        <pc:sldLayoutChg chg="del">
          <pc:chgData name="Ian" userId="c34783b4-0ebe-4dd6-a7f4-e72865b38b8b" providerId="ADAL" clId="{28F8731C-C417-4567-AFAC-AFFE918A799C}" dt="2020-09-21T08:55:55.050" v="405" actId="2696"/>
          <pc:sldLayoutMkLst>
            <pc:docMk/>
            <pc:sldMasterMk cId="0" sldId="2147483682"/>
            <pc:sldLayoutMk cId="0" sldId="2147484048"/>
          </pc:sldLayoutMkLst>
        </pc:sldLayoutChg>
        <pc:sldLayoutChg chg="del">
          <pc:chgData name="Ian" userId="c34783b4-0ebe-4dd6-a7f4-e72865b38b8b" providerId="ADAL" clId="{28F8731C-C417-4567-AFAC-AFFE918A799C}" dt="2020-09-21T08:55:55.048" v="404" actId="2696"/>
          <pc:sldLayoutMkLst>
            <pc:docMk/>
            <pc:sldMasterMk cId="0" sldId="2147483682"/>
            <pc:sldLayoutMk cId="0" sldId="2147484049"/>
          </pc:sldLayoutMkLst>
        </pc:sldLayoutChg>
        <pc:sldLayoutChg chg="del">
          <pc:chgData name="Ian" userId="c34783b4-0ebe-4dd6-a7f4-e72865b38b8b" providerId="ADAL" clId="{28F8731C-C417-4567-AFAC-AFFE918A799C}" dt="2020-09-21T08:55:55.047" v="403" actId="2696"/>
          <pc:sldLayoutMkLst>
            <pc:docMk/>
            <pc:sldMasterMk cId="0" sldId="2147483682"/>
            <pc:sldLayoutMk cId="0" sldId="2147484050"/>
          </pc:sldLayoutMkLst>
        </pc:sldLayoutChg>
        <pc:sldLayoutChg chg="del">
          <pc:chgData name="Ian" userId="c34783b4-0ebe-4dd6-a7f4-e72865b38b8b" providerId="ADAL" clId="{28F8731C-C417-4567-AFAC-AFFE918A799C}" dt="2020-09-21T08:55:55.046" v="402" actId="2696"/>
          <pc:sldLayoutMkLst>
            <pc:docMk/>
            <pc:sldMasterMk cId="0" sldId="2147483682"/>
            <pc:sldLayoutMk cId="0" sldId="2147484051"/>
          </pc:sldLayoutMkLst>
        </pc:sldLayoutChg>
        <pc:sldLayoutChg chg="del">
          <pc:chgData name="Ian" userId="c34783b4-0ebe-4dd6-a7f4-e72865b38b8b" providerId="ADAL" clId="{28F8731C-C417-4567-AFAC-AFFE918A799C}" dt="2020-09-21T08:55:55.045" v="401" actId="2696"/>
          <pc:sldLayoutMkLst>
            <pc:docMk/>
            <pc:sldMasterMk cId="0" sldId="2147483682"/>
            <pc:sldLayoutMk cId="0" sldId="2147484052"/>
          </pc:sldLayoutMkLst>
        </pc:sldLayoutChg>
        <pc:sldLayoutChg chg="del">
          <pc:chgData name="Ian" userId="c34783b4-0ebe-4dd6-a7f4-e72865b38b8b" providerId="ADAL" clId="{28F8731C-C417-4567-AFAC-AFFE918A799C}" dt="2020-09-21T08:55:55.044" v="400" actId="2696"/>
          <pc:sldLayoutMkLst>
            <pc:docMk/>
            <pc:sldMasterMk cId="0" sldId="2147483682"/>
            <pc:sldLayoutMk cId="0" sldId="2147484053"/>
          </pc:sldLayoutMkLst>
        </pc:sldLayoutChg>
        <pc:sldLayoutChg chg="del">
          <pc:chgData name="Ian" userId="c34783b4-0ebe-4dd6-a7f4-e72865b38b8b" providerId="ADAL" clId="{28F8731C-C417-4567-AFAC-AFFE918A799C}" dt="2020-09-21T08:55:55.043" v="399" actId="2696"/>
          <pc:sldLayoutMkLst>
            <pc:docMk/>
            <pc:sldMasterMk cId="0" sldId="2147483682"/>
            <pc:sldLayoutMk cId="0" sldId="2147484054"/>
          </pc:sldLayoutMkLst>
        </pc:sldLayoutChg>
        <pc:sldLayoutChg chg="del">
          <pc:chgData name="Ian" userId="c34783b4-0ebe-4dd6-a7f4-e72865b38b8b" providerId="ADAL" clId="{28F8731C-C417-4567-AFAC-AFFE918A799C}" dt="2020-09-21T08:55:55.042" v="398" actId="2696"/>
          <pc:sldLayoutMkLst>
            <pc:docMk/>
            <pc:sldMasterMk cId="0" sldId="2147483682"/>
            <pc:sldLayoutMk cId="0" sldId="2147484055"/>
          </pc:sldLayoutMkLst>
        </pc:sldLayoutChg>
        <pc:sldLayoutChg chg="del">
          <pc:chgData name="Ian" userId="c34783b4-0ebe-4dd6-a7f4-e72865b38b8b" providerId="ADAL" clId="{28F8731C-C417-4567-AFAC-AFFE918A799C}" dt="2020-09-21T08:55:55.041" v="397" actId="2696"/>
          <pc:sldLayoutMkLst>
            <pc:docMk/>
            <pc:sldMasterMk cId="0" sldId="2147483682"/>
            <pc:sldLayoutMk cId="0" sldId="2147484056"/>
          </pc:sldLayoutMkLst>
        </pc:sldLayoutChg>
        <pc:sldLayoutChg chg="del">
          <pc:chgData name="Ian" userId="c34783b4-0ebe-4dd6-a7f4-e72865b38b8b" providerId="ADAL" clId="{28F8731C-C417-4567-AFAC-AFFE918A799C}" dt="2020-09-21T08:55:55.039" v="396" actId="2696"/>
          <pc:sldLayoutMkLst>
            <pc:docMk/>
            <pc:sldMasterMk cId="0" sldId="2147483682"/>
            <pc:sldLayoutMk cId="0" sldId="2147484057"/>
          </pc:sldLayoutMkLst>
        </pc:sldLayoutChg>
      </pc:sldMasterChg>
      <pc:sldMasterChg chg="del delSldLayout">
        <pc:chgData name="Ian" userId="c34783b4-0ebe-4dd6-a7f4-e72865b38b8b" providerId="ADAL" clId="{28F8731C-C417-4567-AFAC-AFFE918A799C}" dt="2020-09-21T08:55:54.595" v="11" actId="2696"/>
        <pc:sldMasterMkLst>
          <pc:docMk/>
          <pc:sldMasterMk cId="0" sldId="2147483683"/>
        </pc:sldMasterMkLst>
        <pc:sldLayoutChg chg="del">
          <pc:chgData name="Ian" userId="c34783b4-0ebe-4dd6-a7f4-e72865b38b8b" providerId="ADAL" clId="{28F8731C-C417-4567-AFAC-AFFE918A799C}" dt="2020-09-21T08:55:54.593" v="10" actId="2696"/>
          <pc:sldLayoutMkLst>
            <pc:docMk/>
            <pc:sldMasterMk cId="0" sldId="2147483683"/>
            <pc:sldLayoutMk cId="0" sldId="2147484058"/>
          </pc:sldLayoutMkLst>
        </pc:sldLayoutChg>
        <pc:sldLayoutChg chg="del">
          <pc:chgData name="Ian" userId="c34783b4-0ebe-4dd6-a7f4-e72865b38b8b" providerId="ADAL" clId="{28F8731C-C417-4567-AFAC-AFFE918A799C}" dt="2020-09-21T08:55:54.592" v="9" actId="2696"/>
          <pc:sldLayoutMkLst>
            <pc:docMk/>
            <pc:sldMasterMk cId="0" sldId="2147483683"/>
            <pc:sldLayoutMk cId="0" sldId="2147484059"/>
          </pc:sldLayoutMkLst>
        </pc:sldLayoutChg>
        <pc:sldLayoutChg chg="del">
          <pc:chgData name="Ian" userId="c34783b4-0ebe-4dd6-a7f4-e72865b38b8b" providerId="ADAL" clId="{28F8731C-C417-4567-AFAC-AFFE918A799C}" dt="2020-09-21T08:55:54.591" v="8" actId="2696"/>
          <pc:sldLayoutMkLst>
            <pc:docMk/>
            <pc:sldMasterMk cId="0" sldId="2147483683"/>
            <pc:sldLayoutMk cId="0" sldId="2147484060"/>
          </pc:sldLayoutMkLst>
        </pc:sldLayoutChg>
        <pc:sldLayoutChg chg="del">
          <pc:chgData name="Ian" userId="c34783b4-0ebe-4dd6-a7f4-e72865b38b8b" providerId="ADAL" clId="{28F8731C-C417-4567-AFAC-AFFE918A799C}" dt="2020-09-21T08:55:54.590" v="7" actId="2696"/>
          <pc:sldLayoutMkLst>
            <pc:docMk/>
            <pc:sldMasterMk cId="0" sldId="2147483683"/>
            <pc:sldLayoutMk cId="0" sldId="2147484061"/>
          </pc:sldLayoutMkLst>
        </pc:sldLayoutChg>
        <pc:sldLayoutChg chg="del">
          <pc:chgData name="Ian" userId="c34783b4-0ebe-4dd6-a7f4-e72865b38b8b" providerId="ADAL" clId="{28F8731C-C417-4567-AFAC-AFFE918A799C}" dt="2020-09-21T08:55:54.589" v="6" actId="2696"/>
          <pc:sldLayoutMkLst>
            <pc:docMk/>
            <pc:sldMasterMk cId="0" sldId="2147483683"/>
            <pc:sldLayoutMk cId="0" sldId="2147484062"/>
          </pc:sldLayoutMkLst>
        </pc:sldLayoutChg>
        <pc:sldLayoutChg chg="del">
          <pc:chgData name="Ian" userId="c34783b4-0ebe-4dd6-a7f4-e72865b38b8b" providerId="ADAL" clId="{28F8731C-C417-4567-AFAC-AFFE918A799C}" dt="2020-09-21T08:55:54.588" v="5" actId="2696"/>
          <pc:sldLayoutMkLst>
            <pc:docMk/>
            <pc:sldMasterMk cId="0" sldId="2147483683"/>
            <pc:sldLayoutMk cId="0" sldId="2147484063"/>
          </pc:sldLayoutMkLst>
        </pc:sldLayoutChg>
        <pc:sldLayoutChg chg="del">
          <pc:chgData name="Ian" userId="c34783b4-0ebe-4dd6-a7f4-e72865b38b8b" providerId="ADAL" clId="{28F8731C-C417-4567-AFAC-AFFE918A799C}" dt="2020-09-21T08:55:54.587" v="4" actId="2696"/>
          <pc:sldLayoutMkLst>
            <pc:docMk/>
            <pc:sldMasterMk cId="0" sldId="2147483683"/>
            <pc:sldLayoutMk cId="0" sldId="2147484064"/>
          </pc:sldLayoutMkLst>
        </pc:sldLayoutChg>
        <pc:sldLayoutChg chg="del">
          <pc:chgData name="Ian" userId="c34783b4-0ebe-4dd6-a7f4-e72865b38b8b" providerId="ADAL" clId="{28F8731C-C417-4567-AFAC-AFFE918A799C}" dt="2020-09-21T08:55:54.586" v="3" actId="2696"/>
          <pc:sldLayoutMkLst>
            <pc:docMk/>
            <pc:sldMasterMk cId="0" sldId="2147483683"/>
            <pc:sldLayoutMk cId="0" sldId="2147484065"/>
          </pc:sldLayoutMkLst>
        </pc:sldLayoutChg>
        <pc:sldLayoutChg chg="del">
          <pc:chgData name="Ian" userId="c34783b4-0ebe-4dd6-a7f4-e72865b38b8b" providerId="ADAL" clId="{28F8731C-C417-4567-AFAC-AFFE918A799C}" dt="2020-09-21T08:55:54.585" v="2" actId="2696"/>
          <pc:sldLayoutMkLst>
            <pc:docMk/>
            <pc:sldMasterMk cId="0" sldId="2147483683"/>
            <pc:sldLayoutMk cId="0" sldId="2147484066"/>
          </pc:sldLayoutMkLst>
        </pc:sldLayoutChg>
        <pc:sldLayoutChg chg="del">
          <pc:chgData name="Ian" userId="c34783b4-0ebe-4dd6-a7f4-e72865b38b8b" providerId="ADAL" clId="{28F8731C-C417-4567-AFAC-AFFE918A799C}" dt="2020-09-21T08:55:54.584" v="1" actId="2696"/>
          <pc:sldLayoutMkLst>
            <pc:docMk/>
            <pc:sldMasterMk cId="0" sldId="2147483683"/>
            <pc:sldLayoutMk cId="0" sldId="2147484067"/>
          </pc:sldLayoutMkLst>
        </pc:sldLayoutChg>
        <pc:sldLayoutChg chg="del">
          <pc:chgData name="Ian" userId="c34783b4-0ebe-4dd6-a7f4-e72865b38b8b" providerId="ADAL" clId="{28F8731C-C417-4567-AFAC-AFFE918A799C}" dt="2020-09-21T08:55:54.582" v="0" actId="2696"/>
          <pc:sldLayoutMkLst>
            <pc:docMk/>
            <pc:sldMasterMk cId="0" sldId="2147483683"/>
            <pc:sldLayoutMk cId="0" sldId="21474840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E510AF6-F99D-4F05-B775-D6774B43F9ED}" type="datetimeFigureOut">
              <a:rPr lang="en-GB"/>
              <a:pPr>
                <a:defRPr/>
              </a:pPr>
              <a:t>22/09/2020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5FCF84-B49F-4907-B36F-DC6E4452B9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813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431111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885988" y="-12806363"/>
            <a:ext cx="18068926" cy="13552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789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4875"/>
            <a:ext cx="5429250" cy="445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69289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A34EF-9781-4FA2-8D44-3C0369AD4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C0FDB-31F1-4010-A1C1-3D49C598A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3050"/>
            <a:ext cx="205422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5038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9EF7A-F341-4DB8-A55B-39A6A1103C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20BF4-8CDC-48E5-8477-BC2A96B64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4E5D3-1369-42C5-A3D5-F3DCF82BC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5425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DE343-78EA-40E6-BD36-DC970824BF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B184C-B5F2-41C3-9E47-5280FA52A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36C75-D839-4C3A-AA5B-A195676CA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1E467-7FA2-45C8-8D29-B383DE7E8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96F1D-0C80-4F64-A8E7-112098D47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CB068-6BFA-4BA8-A364-236C7A108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252413" cy="6858000"/>
          </a:xfrm>
          <a:prstGeom prst="rect">
            <a:avLst/>
          </a:prstGeom>
          <a:solidFill>
            <a:srgbClr val="C60C30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7538" y="261938"/>
            <a:ext cx="2024062" cy="1516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40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40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B4666F47-3C01-408B-B710-9F0C9532B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78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1663" cy="113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78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1663" cy="4518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  <p:sldLayoutId id="2147483725" r:id="rId3"/>
    <p:sldLayoutId id="2147483724" r:id="rId4"/>
    <p:sldLayoutId id="2147483723" r:id="rId5"/>
    <p:sldLayoutId id="2147483722" r:id="rId6"/>
    <p:sldLayoutId id="2147483721" r:id="rId7"/>
    <p:sldLayoutId id="2147483720" r:id="rId8"/>
    <p:sldLayoutId id="2147483719" r:id="rId9"/>
    <p:sldLayoutId id="2147483718" r:id="rId10"/>
    <p:sldLayoutId id="2147483717" r:id="rId11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3" name="Title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8064896" cy="1470025"/>
          </a:xfrm>
        </p:spPr>
        <p:txBody>
          <a:bodyPr/>
          <a:lstStyle/>
          <a:p>
            <a:pPr algn="ctr"/>
            <a:r>
              <a:rPr lang="en-GB" sz="4800" dirty="0"/>
              <a:t>Android Programming</a:t>
            </a:r>
            <a:br>
              <a:rPr lang="en-GB" sz="4800" dirty="0"/>
            </a:br>
            <a:endParaRPr lang="en-GB" sz="4800" dirty="0"/>
          </a:p>
        </p:txBody>
      </p:sp>
      <p:sp>
        <p:nvSpPr>
          <p:cNvPr id="433154" name="Subtitle 2"/>
          <p:cNvSpPr>
            <a:spLocks noGrp="1"/>
          </p:cNvSpPr>
          <p:nvPr>
            <p:ph type="subTitle" idx="1"/>
          </p:nvPr>
        </p:nvSpPr>
        <p:spPr>
          <a:xfrm>
            <a:off x="1475656" y="4437112"/>
            <a:ext cx="6400800" cy="1752600"/>
          </a:xfrm>
        </p:spPr>
        <p:txBody>
          <a:bodyPr/>
          <a:lstStyle/>
          <a:p>
            <a:r>
              <a:rPr lang="en-GB" dirty="0"/>
              <a:t>Dr Ian </a:t>
            </a:r>
            <a:r>
              <a:rPr lang="en-GB" dirty="0" err="1"/>
              <a:t>Drumm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763688" y="3140968"/>
            <a:ext cx="5976937" cy="11099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srgbClr val="C60C3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Mobile Development</a:t>
            </a:r>
            <a:br>
              <a:rPr kumimoji="0" lang="en-GB" sz="4800" b="0" i="0" u="none" strike="noStrike" kern="0" cap="none" spc="0" normalizeH="0" baseline="0" noProof="0" dirty="0">
                <a:ln>
                  <a:noFill/>
                </a:ln>
                <a:solidFill>
                  <a:srgbClr val="C60C3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GB" sz="4800" b="0" i="0" u="none" strike="noStrike" kern="0" cap="none" spc="0" normalizeH="0" baseline="0" noProof="0" dirty="0">
              <a:ln>
                <a:noFill/>
              </a:ln>
              <a:solidFill>
                <a:srgbClr val="C60C3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00338" y="476250"/>
            <a:ext cx="5978525" cy="1136650"/>
          </a:xfrm>
        </p:spPr>
        <p:txBody>
          <a:bodyPr/>
          <a:lstStyle/>
          <a:p>
            <a:r>
              <a:rPr lang="en-GB" dirty="0"/>
              <a:t>Android Studio</a:t>
            </a:r>
          </a:p>
        </p:txBody>
      </p:sp>
      <p:sp>
        <p:nvSpPr>
          <p:cNvPr id="4423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484784"/>
            <a:ext cx="8221662" cy="4518025"/>
          </a:xfrm>
        </p:spPr>
        <p:txBody>
          <a:bodyPr/>
          <a:lstStyle/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800" dirty="0"/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r>
              <a:rPr lang="en-GB" sz="2800" dirty="0"/>
              <a:t>For writing source code, compiling, packaging, deploying and starting app on real or virtual devices</a:t>
            </a: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800" dirty="0"/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r>
              <a:rPr lang="en-GB" sz="2800" dirty="0"/>
              <a:t>Android Studio is the </a:t>
            </a:r>
            <a:r>
              <a:rPr lang="en-GB" sz="2800" b="1" dirty="0"/>
              <a:t>official IDE for Android </a:t>
            </a:r>
            <a:r>
              <a:rPr lang="en-GB" sz="2800" dirty="0"/>
              <a:t>application development, based on IntelliJ IDEA.</a:t>
            </a: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800" dirty="0"/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r>
              <a:rPr lang="en-GB" sz="2800" dirty="0"/>
              <a:t>Includes the </a:t>
            </a:r>
            <a:r>
              <a:rPr lang="en-GB" sz="2800" b="1" dirty="0"/>
              <a:t>OpenJDK</a:t>
            </a:r>
            <a:r>
              <a:rPr lang="en-GB" sz="2800" dirty="0"/>
              <a:t> </a:t>
            </a:r>
            <a:r>
              <a:rPr lang="en-GB" sz="2800" i="1" dirty="0"/>
              <a:t>(Java Development Kit) </a:t>
            </a:r>
            <a:r>
              <a:rPr lang="en-GB" sz="2800" dirty="0"/>
              <a:t>and </a:t>
            </a:r>
            <a:r>
              <a:rPr lang="en-GB" sz="2800" b="1" dirty="0"/>
              <a:t>Android SDK </a:t>
            </a:r>
            <a:r>
              <a:rPr lang="en-GB" sz="2800" i="1" dirty="0"/>
              <a:t>(Software Development Kit)</a:t>
            </a: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800" dirty="0"/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800" dirty="0"/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r>
              <a:rPr lang="en-GB" sz="2800" dirty="0">
                <a:solidFill>
                  <a:schemeClr val="accent6"/>
                </a:solidFill>
              </a:rPr>
              <a:t>http://developer.android.com/tools/studio</a:t>
            </a:r>
            <a:endParaRPr lang="en-GB" sz="2000" dirty="0">
              <a:solidFill>
                <a:schemeClr val="accent6"/>
              </a:solidFill>
            </a:endParaRPr>
          </a:p>
          <a:p>
            <a:pPr>
              <a:lnSpc>
                <a:spcPct val="80000"/>
              </a:lnSpc>
              <a:buFont typeface="Times New Roman" pitchFamily="18" charset="0"/>
              <a:buChar char="•"/>
            </a:pPr>
            <a:endParaRPr lang="en-GB" sz="2800" dirty="0"/>
          </a:p>
          <a:p>
            <a:pPr>
              <a:lnSpc>
                <a:spcPct val="80000"/>
              </a:lnSpc>
            </a:pPr>
            <a:endParaRPr lang="en-GB" sz="2800" dirty="0"/>
          </a:p>
        </p:txBody>
      </p:sp>
      <p:pic>
        <p:nvPicPr>
          <p:cNvPr id="4098" name="Picture 2" descr="http://www.theguitarsource.co.uk/codecanyon_images/studio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260648"/>
            <a:ext cx="1985797" cy="1489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1050" y="188913"/>
            <a:ext cx="5761038" cy="576262"/>
          </a:xfrm>
        </p:spPr>
        <p:txBody>
          <a:bodyPr/>
          <a:lstStyle/>
          <a:p>
            <a:r>
              <a:rPr lang="en-GB" sz="3600"/>
              <a:t>Android SDK Manager</a:t>
            </a:r>
          </a:p>
        </p:txBody>
      </p:sp>
      <p:sp>
        <p:nvSpPr>
          <p:cNvPr id="4444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836613"/>
            <a:ext cx="8291513" cy="4518025"/>
          </a:xfrm>
        </p:spPr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 sz="2800" dirty="0"/>
              <a:t>Android SDK Manager from Android Studio</a:t>
            </a:r>
          </a:p>
          <a:p>
            <a:pPr>
              <a:buFont typeface="Times New Roman" pitchFamily="18" charset="0"/>
              <a:buChar char="•"/>
            </a:pPr>
            <a:r>
              <a:rPr lang="en-GB" sz="2800" dirty="0"/>
              <a:t>Can install packages for desired versions</a:t>
            </a:r>
          </a:p>
        </p:txBody>
      </p:sp>
      <p:pic>
        <p:nvPicPr>
          <p:cNvPr id="4444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060848"/>
            <a:ext cx="5976938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Activity Stack</a:t>
            </a:r>
          </a:p>
        </p:txBody>
      </p:sp>
      <p:sp>
        <p:nvSpPr>
          <p:cNvPr id="445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3754438" cy="4487862"/>
          </a:xfrm>
        </p:spPr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 dirty="0"/>
              <a:t>When a new activity is started, it is placed on the activity stack</a:t>
            </a:r>
          </a:p>
          <a:p>
            <a:pPr>
              <a:buFont typeface="Times New Roman" pitchFamily="18" charset="0"/>
              <a:buChar char="•"/>
            </a:pPr>
            <a:endParaRPr lang="en-GB" dirty="0"/>
          </a:p>
          <a:p>
            <a:pPr>
              <a:buFont typeface="Times New Roman" pitchFamily="18" charset="0"/>
              <a:buChar char="•"/>
            </a:pPr>
            <a:r>
              <a:rPr lang="en-GB" dirty="0"/>
              <a:t>Becomes the current running activity</a:t>
            </a:r>
          </a:p>
        </p:txBody>
      </p:sp>
      <p:pic>
        <p:nvPicPr>
          <p:cNvPr id="445443" name="Picture 6" descr="l7vf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3" y="1484313"/>
            <a:ext cx="367188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75" y="273050"/>
            <a:ext cx="6122988" cy="1136650"/>
          </a:xfrm>
        </p:spPr>
        <p:txBody>
          <a:bodyPr/>
          <a:lstStyle/>
          <a:p>
            <a:r>
              <a:rPr lang="en-GB"/>
              <a:t>The Activity class</a:t>
            </a:r>
          </a:p>
        </p:txBody>
      </p:sp>
      <p:sp>
        <p:nvSpPr>
          <p:cNvPr id="4464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557338"/>
            <a:ext cx="7561263" cy="2039937"/>
          </a:xfrm>
        </p:spPr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 sz="2800" dirty="0"/>
              <a:t>Activity class takes care of creating a window for you in which you can place your UI.</a:t>
            </a:r>
          </a:p>
          <a:p>
            <a:pPr>
              <a:buFont typeface="Times New Roman" pitchFamily="18" charset="0"/>
              <a:buChar char="•"/>
            </a:pPr>
            <a:endParaRPr lang="en-GB" sz="2800" dirty="0"/>
          </a:p>
          <a:p>
            <a:pPr>
              <a:buFont typeface="Times New Roman" pitchFamily="18" charset="0"/>
              <a:buChar char="•"/>
            </a:pPr>
            <a:r>
              <a:rPr lang="en-GB" sz="2800" dirty="0"/>
              <a:t>You subclass activity to create your application</a:t>
            </a:r>
          </a:p>
        </p:txBody>
      </p:sp>
      <p:pic>
        <p:nvPicPr>
          <p:cNvPr id="44646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4170363"/>
            <a:ext cx="3024188" cy="241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89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273050"/>
            <a:ext cx="6122988" cy="1136650"/>
          </a:xfrm>
        </p:spPr>
        <p:txBody>
          <a:bodyPr/>
          <a:lstStyle/>
          <a:p>
            <a:r>
              <a:rPr lang="en-GB"/>
              <a:t>The Activity class</a:t>
            </a:r>
          </a:p>
        </p:txBody>
      </p:sp>
      <p:sp>
        <p:nvSpPr>
          <p:cNvPr id="447490" name="Text Box 5"/>
          <p:cNvSpPr txBox="1">
            <a:spLocks noChangeArrowheads="1"/>
          </p:cNvSpPr>
          <p:nvPr/>
        </p:nvSpPr>
        <p:spPr bwMode="auto">
          <a:xfrm>
            <a:off x="611188" y="2997200"/>
            <a:ext cx="8191500" cy="3022600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GB" b="1" dirty="0">
                <a:solidFill>
                  <a:schemeClr val="tx1"/>
                </a:solidFill>
              </a:rPr>
              <a:t>public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class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MainActivity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extends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AppCompatActivity</a:t>
            </a:r>
            <a:r>
              <a:rPr lang="en-GB" dirty="0">
                <a:solidFill>
                  <a:schemeClr val="tx1"/>
                </a:solidFill>
              </a:rPr>
              <a:t> {</a:t>
            </a:r>
          </a:p>
          <a:p>
            <a:pPr defTabSz="914400"/>
            <a:endParaRPr lang="en-GB" dirty="0">
              <a:solidFill>
                <a:schemeClr val="tx1"/>
              </a:solidFill>
            </a:endParaRPr>
          </a:p>
          <a:p>
            <a:pPr lvl="1" defTabSz="914400"/>
            <a:r>
              <a:rPr lang="en-GB" dirty="0">
                <a:solidFill>
                  <a:schemeClr val="tx1"/>
                </a:solidFill>
              </a:rPr>
              <a:t>@Override</a:t>
            </a:r>
          </a:p>
          <a:p>
            <a:pPr lvl="1" defTabSz="914400"/>
            <a:r>
              <a:rPr lang="en-GB" b="1" dirty="0">
                <a:solidFill>
                  <a:schemeClr val="tx1"/>
                </a:solidFill>
              </a:rPr>
              <a:t>protected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void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onCreate</a:t>
            </a:r>
            <a:r>
              <a:rPr lang="en-GB" dirty="0">
                <a:solidFill>
                  <a:schemeClr val="tx1"/>
                </a:solidFill>
              </a:rPr>
              <a:t>(Bundle </a:t>
            </a:r>
            <a:r>
              <a:rPr lang="en-GB" dirty="0" err="1">
                <a:solidFill>
                  <a:schemeClr val="tx1"/>
                </a:solidFill>
              </a:rPr>
              <a:t>savedInstanceState</a:t>
            </a:r>
            <a:r>
              <a:rPr lang="en-GB" dirty="0">
                <a:solidFill>
                  <a:schemeClr val="tx1"/>
                </a:solidFill>
              </a:rPr>
              <a:t>) {</a:t>
            </a:r>
          </a:p>
          <a:p>
            <a:pPr lvl="1" defTabSz="914400"/>
            <a:r>
              <a:rPr lang="en-GB" dirty="0">
                <a:solidFill>
                  <a:schemeClr val="tx1"/>
                </a:solidFill>
              </a:rPr>
              <a:t>	// start code here ….</a:t>
            </a:r>
          </a:p>
          <a:p>
            <a:pPr lvl="1" defTabSz="914400"/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pPr lvl="1" defTabSz="914400"/>
            <a:endParaRPr lang="en-GB" dirty="0">
              <a:solidFill>
                <a:schemeClr val="tx1"/>
              </a:solidFill>
            </a:endParaRPr>
          </a:p>
          <a:p>
            <a:pPr defTabSz="914400"/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47491" name="Rectangle 3"/>
          <p:cNvSpPr>
            <a:spLocks noChangeArrowheads="1"/>
          </p:cNvSpPr>
          <p:nvPr/>
        </p:nvSpPr>
        <p:spPr bwMode="auto">
          <a:xfrm>
            <a:off x="755650" y="1557338"/>
            <a:ext cx="7704138" cy="935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</a:pPr>
            <a:r>
              <a:rPr lang="en-GB" sz="2800" dirty="0">
                <a:solidFill>
                  <a:srgbClr val="000000"/>
                </a:solidFill>
              </a:rPr>
              <a:t>Start your code by overriding the </a:t>
            </a:r>
            <a:r>
              <a:rPr lang="en-GB" sz="2800" i="1" dirty="0">
                <a:solidFill>
                  <a:srgbClr val="000000"/>
                </a:solidFill>
              </a:rPr>
              <a:t>Activity</a:t>
            </a:r>
            <a:r>
              <a:rPr lang="en-GB" sz="2800" dirty="0">
                <a:solidFill>
                  <a:srgbClr val="000000"/>
                </a:solidFill>
              </a:rPr>
              <a:t> class’s </a:t>
            </a:r>
            <a:r>
              <a:rPr lang="en-GB" sz="2800" dirty="0" err="1">
                <a:solidFill>
                  <a:srgbClr val="000000"/>
                </a:solidFill>
              </a:rPr>
              <a:t>onCreate</a:t>
            </a:r>
            <a:r>
              <a:rPr lang="en-GB" sz="2800" dirty="0">
                <a:solidFill>
                  <a:srgbClr val="000000"/>
                </a:solidFill>
              </a:rPr>
              <a:t> method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3" name="Text Box 4"/>
          <p:cNvSpPr txBox="1">
            <a:spLocks noChangeArrowheads="1"/>
          </p:cNvSpPr>
          <p:nvPr/>
        </p:nvSpPr>
        <p:spPr bwMode="auto">
          <a:xfrm>
            <a:off x="395288" y="1289050"/>
            <a:ext cx="78613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GB">
                <a:solidFill>
                  <a:schemeClr val="tx1"/>
                </a:solidFill>
              </a:rPr>
              <a:t> public class Activity extends ApplicationContext {</a:t>
            </a:r>
          </a:p>
          <a:p>
            <a:pPr defTabSz="914400"/>
            <a:r>
              <a:rPr lang="en-GB">
                <a:solidFill>
                  <a:schemeClr val="tx1"/>
                </a:solidFill>
              </a:rPr>
              <a:t>     protected void onCreate(Bundle savedInstanceState);</a:t>
            </a:r>
          </a:p>
          <a:p>
            <a:pPr defTabSz="914400"/>
            <a:endParaRPr lang="en-GB">
              <a:solidFill>
                <a:schemeClr val="tx1"/>
              </a:solidFill>
            </a:endParaRPr>
          </a:p>
          <a:p>
            <a:pPr defTabSz="914400"/>
            <a:r>
              <a:rPr lang="en-GB">
                <a:solidFill>
                  <a:schemeClr val="tx1"/>
                </a:solidFill>
              </a:rPr>
              <a:t>     protected void onStart();</a:t>
            </a:r>
          </a:p>
          <a:p>
            <a:pPr defTabSz="914400"/>
            <a:r>
              <a:rPr lang="en-GB">
                <a:solidFill>
                  <a:schemeClr val="tx1"/>
                </a:solidFill>
              </a:rPr>
              <a:t>     </a:t>
            </a:r>
          </a:p>
          <a:p>
            <a:pPr defTabSz="914400"/>
            <a:r>
              <a:rPr lang="en-GB">
                <a:solidFill>
                  <a:schemeClr val="tx1"/>
                </a:solidFill>
              </a:rPr>
              <a:t>     protected void onRestart();</a:t>
            </a:r>
          </a:p>
          <a:p>
            <a:pPr defTabSz="914400"/>
            <a:endParaRPr lang="en-GB">
              <a:solidFill>
                <a:schemeClr val="tx1"/>
              </a:solidFill>
            </a:endParaRPr>
          </a:p>
          <a:p>
            <a:pPr defTabSz="914400"/>
            <a:r>
              <a:rPr lang="en-GB">
                <a:solidFill>
                  <a:schemeClr val="tx1"/>
                </a:solidFill>
              </a:rPr>
              <a:t>     protected void onResume();</a:t>
            </a:r>
          </a:p>
          <a:p>
            <a:pPr defTabSz="914400"/>
            <a:endParaRPr lang="en-GB">
              <a:solidFill>
                <a:schemeClr val="tx1"/>
              </a:solidFill>
            </a:endParaRPr>
          </a:p>
          <a:p>
            <a:pPr defTabSz="914400"/>
            <a:r>
              <a:rPr lang="en-GB">
                <a:solidFill>
                  <a:schemeClr val="tx1"/>
                </a:solidFill>
              </a:rPr>
              <a:t>     protected void onPause();</a:t>
            </a:r>
          </a:p>
          <a:p>
            <a:pPr defTabSz="914400"/>
            <a:endParaRPr lang="en-GB">
              <a:solidFill>
                <a:schemeClr val="tx1"/>
              </a:solidFill>
            </a:endParaRPr>
          </a:p>
          <a:p>
            <a:pPr defTabSz="914400"/>
            <a:r>
              <a:rPr lang="en-GB">
                <a:solidFill>
                  <a:schemeClr val="tx1"/>
                </a:solidFill>
              </a:rPr>
              <a:t>     protected void onStop();</a:t>
            </a:r>
          </a:p>
          <a:p>
            <a:pPr defTabSz="914400"/>
            <a:endParaRPr lang="en-GB">
              <a:solidFill>
                <a:schemeClr val="tx1"/>
              </a:solidFill>
            </a:endParaRPr>
          </a:p>
          <a:p>
            <a:pPr defTabSz="914400"/>
            <a:r>
              <a:rPr lang="en-GB">
                <a:solidFill>
                  <a:schemeClr val="tx1"/>
                </a:solidFill>
              </a:rPr>
              <a:t>     protected void onDestroy();</a:t>
            </a:r>
          </a:p>
          <a:p>
            <a:pPr defTabSz="914400"/>
            <a:r>
              <a:rPr lang="en-GB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4485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Activity’s Methods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273050"/>
            <a:ext cx="6122988" cy="1136650"/>
          </a:xfrm>
        </p:spPr>
        <p:txBody>
          <a:bodyPr/>
          <a:lstStyle/>
          <a:p>
            <a:r>
              <a:rPr lang="en-GB" sz="3600"/>
              <a:t>The View class and Widgets</a:t>
            </a:r>
          </a:p>
        </p:txBody>
      </p:sp>
      <p:sp>
        <p:nvSpPr>
          <p:cNvPr id="449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362950" cy="2616200"/>
          </a:xfrm>
        </p:spPr>
        <p:txBody>
          <a:bodyPr/>
          <a:lstStyle/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GB" sz="2800"/>
              <a:t>Subclasses of the </a:t>
            </a:r>
            <a:r>
              <a:rPr lang="en-GB" sz="2800" b="1"/>
              <a:t>android.view.</a:t>
            </a:r>
            <a:r>
              <a:rPr lang="en-GB" sz="2800" b="1" i="1"/>
              <a:t>View</a:t>
            </a:r>
            <a:r>
              <a:rPr lang="en-GB" sz="2800" b="1"/>
              <a:t> </a:t>
            </a:r>
            <a:r>
              <a:rPr lang="en-GB" sz="2800"/>
              <a:t>class define user interface </a:t>
            </a:r>
            <a:r>
              <a:rPr lang="en-GB" sz="2800" b="1"/>
              <a:t>widgets</a:t>
            </a:r>
            <a:r>
              <a:rPr lang="en-GB" sz="2800"/>
              <a:t>, e.g., buttons, text fields, etc.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GB" sz="2800"/>
              <a:t>Widgets are instances of View’s subclasses 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GB" sz="2800"/>
              <a:t>They have attributes to configure appearance and behaviour  </a:t>
            </a:r>
          </a:p>
        </p:txBody>
      </p:sp>
      <p:pic>
        <p:nvPicPr>
          <p:cNvPr id="44953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4365625"/>
            <a:ext cx="489585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1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5" y="273050"/>
            <a:ext cx="5691188" cy="1136650"/>
          </a:xfrm>
        </p:spPr>
        <p:txBody>
          <a:bodyPr/>
          <a:lstStyle/>
          <a:p>
            <a:pPr algn="ctr"/>
            <a:r>
              <a:rPr lang="en-GB" sz="3600"/>
              <a:t>The ViewGroup class and Layout Managers</a:t>
            </a:r>
          </a:p>
        </p:txBody>
      </p:sp>
      <p:sp>
        <p:nvSpPr>
          <p:cNvPr id="450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4963"/>
            <a:ext cx="8640763" cy="2471737"/>
          </a:xfrm>
        </p:spPr>
        <p:txBody>
          <a:bodyPr/>
          <a:lstStyle/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GB" sz="2400" dirty="0"/>
              <a:t>You add </a:t>
            </a:r>
            <a:r>
              <a:rPr lang="en-GB" sz="2400" b="1" dirty="0"/>
              <a:t>widgets</a:t>
            </a:r>
            <a:r>
              <a:rPr lang="en-GB" sz="2400" dirty="0"/>
              <a:t> to </a:t>
            </a:r>
            <a:r>
              <a:rPr lang="en-GB" sz="2400" i="1" dirty="0"/>
              <a:t>layouts, which are themselves widgets</a:t>
            </a:r>
            <a:endParaRPr lang="en-GB" sz="2400" dirty="0"/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GB" sz="2400" b="1" dirty="0"/>
              <a:t>Layouts</a:t>
            </a:r>
            <a:r>
              <a:rPr lang="en-GB" sz="2400" dirty="0"/>
              <a:t> can be nested within layouts.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GB" sz="2400" dirty="0"/>
              <a:t>The subclasses of </a:t>
            </a:r>
            <a:r>
              <a:rPr lang="en-GB" sz="2400" b="1" dirty="0" err="1"/>
              <a:t>android.view.View.ViewGroup</a:t>
            </a:r>
            <a:r>
              <a:rPr lang="en-GB" sz="2400" dirty="0"/>
              <a:t> define layouts (e.g. </a:t>
            </a:r>
            <a:r>
              <a:rPr lang="en-GB" sz="2400" dirty="0" err="1"/>
              <a:t>LinearLayout</a:t>
            </a:r>
            <a:r>
              <a:rPr lang="en-GB" sz="2400" dirty="0"/>
              <a:t>, </a:t>
            </a:r>
            <a:r>
              <a:rPr lang="en-GB" sz="2400" dirty="0" err="1"/>
              <a:t>AbsoluteLayout</a:t>
            </a:r>
            <a:r>
              <a:rPr lang="en-GB" sz="2400" dirty="0"/>
              <a:t>, etc)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Layouts are instances of </a:t>
            </a:r>
            <a:r>
              <a:rPr lang="en-GB" sz="2400" dirty="0" err="1">
                <a:solidFill>
                  <a:schemeClr val="tx1"/>
                </a:solidFill>
              </a:rPr>
              <a:t>ViewGroup’s</a:t>
            </a:r>
            <a:r>
              <a:rPr lang="en-GB" sz="2400" dirty="0">
                <a:solidFill>
                  <a:schemeClr val="tx1"/>
                </a:solidFill>
              </a:rPr>
              <a:t> subclasses	</a:t>
            </a:r>
          </a:p>
        </p:txBody>
      </p:sp>
      <p:pic>
        <p:nvPicPr>
          <p:cNvPr id="45056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8513" y="4365625"/>
            <a:ext cx="4535487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6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4284663"/>
            <a:ext cx="4032250" cy="257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5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213" y="273050"/>
            <a:ext cx="5835650" cy="1136650"/>
          </a:xfrm>
        </p:spPr>
        <p:txBody>
          <a:bodyPr/>
          <a:lstStyle/>
          <a:p>
            <a:r>
              <a:rPr lang="en-US"/>
              <a:t>Set Content View</a:t>
            </a:r>
          </a:p>
        </p:txBody>
      </p:sp>
      <p:sp>
        <p:nvSpPr>
          <p:cNvPr id="451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GB" dirty="0"/>
              <a:t>You set the root layout with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GB" dirty="0"/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GB" dirty="0"/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GB" dirty="0"/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GB" b="1" dirty="0"/>
              <a:t>Widgets</a:t>
            </a:r>
            <a:r>
              <a:rPr lang="en-GB" dirty="0"/>
              <a:t> and </a:t>
            </a:r>
            <a:r>
              <a:rPr lang="en-GB" b="1" dirty="0"/>
              <a:t>Layouts </a:t>
            </a:r>
            <a:r>
              <a:rPr lang="en-GB" dirty="0"/>
              <a:t>can be declared instantiated in Java code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GB" dirty="0"/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GB" dirty="0"/>
              <a:t>They can also be declared and instantiated from </a:t>
            </a:r>
            <a:r>
              <a:rPr lang="en-GB" b="1" dirty="0"/>
              <a:t>XML </a:t>
            </a:r>
            <a:r>
              <a:rPr lang="en-GB" dirty="0"/>
              <a:t>and associated with Java via their ids (see later)</a:t>
            </a:r>
          </a:p>
        </p:txBody>
      </p:sp>
      <p:sp>
        <p:nvSpPr>
          <p:cNvPr id="451587" name="Text Box 4"/>
          <p:cNvSpPr txBox="1">
            <a:spLocks noChangeArrowheads="1"/>
          </p:cNvSpPr>
          <p:nvPr/>
        </p:nvSpPr>
        <p:spPr bwMode="auto">
          <a:xfrm>
            <a:off x="1908175" y="2420938"/>
            <a:ext cx="550703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3200">
                <a:solidFill>
                  <a:schemeClr val="tx1"/>
                </a:solidFill>
              </a:rPr>
              <a:t>setContentView(</a:t>
            </a:r>
            <a:r>
              <a:rPr lang="en-GB" sz="3200" i="1">
                <a:solidFill>
                  <a:schemeClr val="tx1"/>
                </a:solidFill>
              </a:rPr>
              <a:t>your_layout</a:t>
            </a:r>
            <a:r>
              <a:rPr lang="en-GB" sz="3200">
                <a:solidFill>
                  <a:schemeClr val="tx1"/>
                </a:solidFill>
              </a:rPr>
              <a:t>);</a:t>
            </a:r>
          </a:p>
          <a:p>
            <a:pPr defTabSz="914400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09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260648"/>
            <a:ext cx="3673003" cy="476672"/>
          </a:xfrm>
        </p:spPr>
        <p:txBody>
          <a:bodyPr/>
          <a:lstStyle/>
          <a:p>
            <a:r>
              <a:rPr lang="en-GB" dirty="0"/>
              <a:t>Hello World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B888E2-7437-4382-BBB0-51BDC7FE0977}"/>
              </a:ext>
            </a:extLst>
          </p:cNvPr>
          <p:cNvSpPr/>
          <p:nvPr/>
        </p:nvSpPr>
        <p:spPr>
          <a:xfrm>
            <a:off x="89756" y="928117"/>
            <a:ext cx="8964488" cy="584775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MainActivity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AppCompatActivity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LinearLayout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myLayout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myTextView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8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br>
              <a:rPr lang="en-US" sz="2200" dirty="0">
                <a:solidFill>
                  <a:srgbClr val="8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rgbClr val="8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protected void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onCreate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(Bundle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savedInstanceState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22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.onCreate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savedInstanceState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br>
              <a:rPr lang="en-US" sz="2200" i="1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200" i="1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2200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myLayout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LinearLayout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2200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myTextView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2200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myTextView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.setText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"Hello world from Java"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2200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myLayout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.addView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myTextView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setContentView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myLayout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7" name="Title 1"/>
          <p:cNvSpPr>
            <a:spLocks noGrp="1"/>
          </p:cNvSpPr>
          <p:nvPr>
            <p:ph type="title"/>
          </p:nvPr>
        </p:nvSpPr>
        <p:spPr>
          <a:xfrm>
            <a:off x="3276600" y="273050"/>
            <a:ext cx="5402263" cy="1136650"/>
          </a:xfrm>
        </p:spPr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434178" name="Content Placeholder 2"/>
          <p:cNvSpPr>
            <a:spLocks noGrp="1"/>
          </p:cNvSpPr>
          <p:nvPr>
            <p:ph idx="1"/>
          </p:nvPr>
        </p:nvSpPr>
        <p:spPr>
          <a:xfrm>
            <a:off x="684213" y="2060575"/>
            <a:ext cx="8221662" cy="4518025"/>
          </a:xfrm>
        </p:spPr>
        <p:txBody>
          <a:bodyPr/>
          <a:lstStyle/>
          <a:p>
            <a:r>
              <a:rPr lang="en-GB" dirty="0"/>
              <a:t>Aims: 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Getting started with Android Development</a:t>
            </a:r>
          </a:p>
          <a:p>
            <a:r>
              <a:rPr lang="en-GB" dirty="0"/>
              <a:t>Learning Outcomes: 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The </a:t>
            </a:r>
            <a:r>
              <a:rPr lang="en-GB" b="1" dirty="0"/>
              <a:t>Activity </a:t>
            </a:r>
            <a:r>
              <a:rPr lang="en-GB" dirty="0"/>
              <a:t>Class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Widgets The </a:t>
            </a:r>
            <a:r>
              <a:rPr lang="en-GB" b="1" dirty="0"/>
              <a:t>View</a:t>
            </a:r>
            <a:r>
              <a:rPr lang="en-GB" dirty="0"/>
              <a:t> class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Layout managers and The </a:t>
            </a:r>
            <a:r>
              <a:rPr lang="en-GB" dirty="0" err="1"/>
              <a:t>ViewGroup</a:t>
            </a:r>
            <a:r>
              <a:rPr lang="en-GB" dirty="0"/>
              <a:t> class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Hello World!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1" name="Title 1"/>
          <p:cNvSpPr>
            <a:spLocks noGrp="1"/>
          </p:cNvSpPr>
          <p:nvPr>
            <p:ph type="title"/>
          </p:nvPr>
        </p:nvSpPr>
        <p:spPr>
          <a:xfrm>
            <a:off x="3022600" y="131763"/>
            <a:ext cx="4546600" cy="1136650"/>
          </a:xfrm>
        </p:spPr>
        <p:txBody>
          <a:bodyPr/>
          <a:lstStyle/>
          <a:p>
            <a:r>
              <a:rPr lang="en-GB" sz="3600"/>
              <a:t>Early Mobile Phones</a:t>
            </a:r>
          </a:p>
        </p:txBody>
      </p:sp>
      <p:sp>
        <p:nvSpPr>
          <p:cNvPr id="435202" name="Content Placeholder 2"/>
          <p:cNvSpPr>
            <a:spLocks noGrp="1"/>
          </p:cNvSpPr>
          <p:nvPr>
            <p:ph idx="1"/>
          </p:nvPr>
        </p:nvSpPr>
        <p:spPr>
          <a:xfrm>
            <a:off x="323850" y="1931988"/>
            <a:ext cx="6335713" cy="4525962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Arial" charset="0"/>
              <a:buChar char="•"/>
            </a:pPr>
            <a:r>
              <a:rPr lang="en-US" sz="2600"/>
              <a:t>Screen Real-estate</a:t>
            </a:r>
          </a:p>
          <a:p>
            <a:pPr marL="457200" indent="-457200">
              <a:lnSpc>
                <a:spcPct val="80000"/>
              </a:lnSpc>
              <a:buFont typeface="Arial" charset="0"/>
              <a:buChar char="•"/>
            </a:pPr>
            <a:r>
              <a:rPr lang="en-US" sz="2600"/>
              <a:t>Latency</a:t>
            </a:r>
          </a:p>
          <a:p>
            <a:pPr marL="457200" indent="-457200">
              <a:lnSpc>
                <a:spcPct val="80000"/>
              </a:lnSpc>
              <a:buFont typeface="Arial" charset="0"/>
              <a:buChar char="•"/>
            </a:pPr>
            <a:r>
              <a:rPr lang="en-US" sz="2600"/>
              <a:t>Standards</a:t>
            </a:r>
            <a:endParaRPr lang="en-GB" sz="3000"/>
          </a:p>
        </p:txBody>
      </p:sp>
      <p:pic>
        <p:nvPicPr>
          <p:cNvPr id="435203" name="Picture 6" descr="aa-telegrap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4663" y="1125538"/>
            <a:ext cx="3816350" cy="238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5204" name="Picture 8" descr="2441552217_077037ed5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875" y="3860800"/>
            <a:ext cx="47625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6600" y="273050"/>
            <a:ext cx="5402263" cy="1136650"/>
          </a:xfrm>
        </p:spPr>
        <p:txBody>
          <a:bodyPr/>
          <a:lstStyle/>
          <a:p>
            <a:r>
              <a:rPr lang="en-GB"/>
              <a:t>The Smart Phone</a:t>
            </a:r>
          </a:p>
        </p:txBody>
      </p:sp>
      <p:pic>
        <p:nvPicPr>
          <p:cNvPr id="4362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1916113"/>
            <a:ext cx="7354887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00338" y="273050"/>
            <a:ext cx="5978525" cy="1136650"/>
          </a:xfrm>
        </p:spPr>
        <p:txBody>
          <a:bodyPr/>
          <a:lstStyle/>
          <a:p>
            <a:r>
              <a:rPr lang="en-GB"/>
              <a:t>Open Handset Alliance</a:t>
            </a:r>
          </a:p>
        </p:txBody>
      </p:sp>
      <p:sp>
        <p:nvSpPr>
          <p:cNvPr id="4372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4963"/>
            <a:ext cx="5554663" cy="4518025"/>
          </a:xfrm>
        </p:spPr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/>
              <a:t>84 companies</a:t>
            </a:r>
          </a:p>
          <a:p>
            <a:pPr>
              <a:buFont typeface="Times New Roman" pitchFamily="18" charset="0"/>
              <a:buChar char="•"/>
            </a:pPr>
            <a:r>
              <a:rPr lang="en-GB"/>
              <a:t>Developed Android as first open and free mobile platform</a:t>
            </a:r>
          </a:p>
          <a:p>
            <a:pPr>
              <a:buFont typeface="Times New Roman" pitchFamily="18" charset="0"/>
              <a:buChar char="•"/>
            </a:pPr>
            <a:endParaRPr lang="en-GB"/>
          </a:p>
        </p:txBody>
      </p:sp>
      <p:pic>
        <p:nvPicPr>
          <p:cNvPr id="437251" name="Picture 5" descr="home-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3663" y="1557338"/>
            <a:ext cx="2254250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7252" name="Picture 7" descr="android-key-lime-pi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4365625"/>
            <a:ext cx="7921625" cy="15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3970338" cy="4518025"/>
          </a:xfrm>
        </p:spPr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/>
              <a:t>Based on Linux Kernel</a:t>
            </a:r>
          </a:p>
          <a:p>
            <a:pPr>
              <a:buFont typeface="Times New Roman" pitchFamily="18" charset="0"/>
              <a:buChar char="•"/>
            </a:pPr>
            <a:r>
              <a:rPr lang="en-GB"/>
              <a:t>Android Open Source Project</a:t>
            </a:r>
          </a:p>
          <a:p>
            <a:pPr>
              <a:buFont typeface="Times New Roman" pitchFamily="18" charset="0"/>
              <a:buChar char="•"/>
            </a:pPr>
            <a:r>
              <a:rPr lang="en-GB"/>
              <a:t>Numerous API versions</a:t>
            </a:r>
          </a:p>
          <a:p>
            <a:pPr>
              <a:buFont typeface="Times New Roman" pitchFamily="18" charset="0"/>
              <a:buChar char="•"/>
            </a:pPr>
            <a:r>
              <a:rPr lang="en-GB"/>
              <a:t>Google Play</a:t>
            </a:r>
          </a:p>
          <a:p>
            <a:pPr>
              <a:buFont typeface="Times New Roman" pitchFamily="18" charset="0"/>
              <a:buChar char="•"/>
            </a:pPr>
            <a:endParaRPr lang="en-GB"/>
          </a:p>
          <a:p>
            <a:pPr>
              <a:buFont typeface="Times New Roman" pitchFamily="18" charset="0"/>
              <a:buChar char="•"/>
            </a:pPr>
            <a:endParaRPr lang="en-GB"/>
          </a:p>
        </p:txBody>
      </p:sp>
      <p:pic>
        <p:nvPicPr>
          <p:cNvPr id="438274" name="Picture 5" descr="Android-Versi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404813"/>
            <a:ext cx="375285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7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260648"/>
            <a:ext cx="6051550" cy="1136650"/>
          </a:xfrm>
        </p:spPr>
        <p:txBody>
          <a:bodyPr/>
          <a:lstStyle/>
          <a:p>
            <a:r>
              <a:rPr lang="en-GB"/>
              <a:t>Android Software Stack</a:t>
            </a:r>
          </a:p>
        </p:txBody>
      </p:sp>
      <p:pic>
        <p:nvPicPr>
          <p:cNvPr id="4392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772816"/>
            <a:ext cx="4679950" cy="275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860032" y="5373216"/>
            <a:ext cx="2941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Device Drivers and</a:t>
            </a:r>
          </a:p>
          <a:p>
            <a:r>
              <a:rPr lang="en-GB" dirty="0">
                <a:solidFill>
                  <a:schemeClr val="tx1"/>
                </a:solidFill>
              </a:rPr>
              <a:t>Power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5517232"/>
            <a:ext cx="3502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Core C/C++ Libraries</a:t>
            </a:r>
          </a:p>
          <a:p>
            <a:r>
              <a:rPr lang="en-GB" dirty="0" err="1">
                <a:solidFill>
                  <a:schemeClr val="tx1"/>
                </a:solidFill>
              </a:rPr>
              <a:t>libc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SQLite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OpenGLES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6256" y="4437112"/>
            <a:ext cx="171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Dalvik</a:t>
            </a:r>
            <a:r>
              <a:rPr lang="en-GB" dirty="0">
                <a:solidFill>
                  <a:schemeClr val="tx1"/>
                </a:solidFill>
              </a:rPr>
              <a:t>/ART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0099" y="2276872"/>
            <a:ext cx="1983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Classes and Services for the Apps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4788024" y="4221088"/>
            <a:ext cx="360040" cy="10081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043608" y="3573016"/>
            <a:ext cx="1296144" cy="172819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6156176" y="3573016"/>
            <a:ext cx="1152128" cy="72008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9" idx="1"/>
          </p:cNvCxnSpPr>
          <p:nvPr/>
        </p:nvCxnSpPr>
        <p:spPr bwMode="auto">
          <a:xfrm flipH="1" flipV="1">
            <a:off x="6660232" y="2780928"/>
            <a:ext cx="499867" cy="9610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1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273050"/>
            <a:ext cx="5978525" cy="1136650"/>
          </a:xfrm>
        </p:spPr>
        <p:txBody>
          <a:bodyPr/>
          <a:lstStyle/>
          <a:p>
            <a:r>
              <a:rPr lang="en-GB" sz="3600" dirty="0"/>
              <a:t>Android Runtime Environment</a:t>
            </a:r>
          </a:p>
        </p:txBody>
      </p:sp>
      <p:sp>
        <p:nvSpPr>
          <p:cNvPr id="440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4978400" cy="4518025"/>
          </a:xfrm>
        </p:spPr>
        <p:txBody>
          <a:bodyPr/>
          <a:lstStyle/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GB" sz="2400" dirty="0"/>
              <a:t>Android applications are developed in </a:t>
            </a:r>
            <a:r>
              <a:rPr lang="en-GB" sz="2400" b="1" dirty="0"/>
              <a:t>Java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GB" sz="2400" dirty="0" err="1"/>
              <a:t>Dalvik</a:t>
            </a:r>
            <a:r>
              <a:rPr lang="en-GB" sz="2400" dirty="0"/>
              <a:t> is the virtual machine that is used by Android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GB" sz="2400" dirty="0"/>
              <a:t>Though not JVM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GB" sz="2400" dirty="0"/>
              <a:t>Android SDK translates java </a:t>
            </a:r>
            <a:r>
              <a:rPr lang="en-GB" sz="2400" dirty="0" err="1"/>
              <a:t>bytecode</a:t>
            </a:r>
            <a:r>
              <a:rPr lang="en-GB" sz="2400" dirty="0"/>
              <a:t> to </a:t>
            </a:r>
            <a:r>
              <a:rPr lang="en-GB" sz="2400" dirty="0" err="1"/>
              <a:t>dalvik</a:t>
            </a:r>
            <a:r>
              <a:rPr lang="en-GB" sz="2400" dirty="0"/>
              <a:t> </a:t>
            </a:r>
            <a:r>
              <a:rPr lang="en-GB" sz="2400" dirty="0" err="1"/>
              <a:t>bytecode</a:t>
            </a:r>
            <a:r>
              <a:rPr lang="en-GB" sz="2400" dirty="0"/>
              <a:t> (Just in time compilation) 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GB" sz="2400" dirty="0"/>
              <a:t>ART is a new Android runtime being introduced experimentally in the 4.4 release (Ahead of time compilation)  </a:t>
            </a:r>
          </a:p>
        </p:txBody>
      </p:sp>
      <p:pic>
        <p:nvPicPr>
          <p:cNvPr id="440323" name="Picture 5" descr="good refer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625" y="2349500"/>
            <a:ext cx="3419475" cy="254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5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273050"/>
            <a:ext cx="5907088" cy="1136650"/>
          </a:xfrm>
        </p:spPr>
        <p:txBody>
          <a:bodyPr/>
          <a:lstStyle/>
          <a:p>
            <a:r>
              <a:rPr lang="en-GB"/>
              <a:t>Android</a:t>
            </a:r>
          </a:p>
        </p:txBody>
      </p:sp>
      <p:sp>
        <p:nvSpPr>
          <p:cNvPr id="441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/>
              <a:t>Android Package File (.apk)</a:t>
            </a:r>
          </a:p>
          <a:p>
            <a:pPr>
              <a:buFont typeface="Times New Roman" pitchFamily="18" charset="0"/>
              <a:buChar char="•"/>
            </a:pPr>
            <a:r>
              <a:rPr lang="en-GB"/>
              <a:t>An .apk file contains all of that program's code (dex files), resources, assets, certificates and manifest file.</a:t>
            </a:r>
          </a:p>
          <a:p>
            <a:pPr>
              <a:buFont typeface="Times New Roman" pitchFamily="18" charset="0"/>
              <a:buChar char="•"/>
            </a:pPr>
            <a:endParaRPr lang="en-GB"/>
          </a:p>
        </p:txBody>
      </p:sp>
      <p:pic>
        <p:nvPicPr>
          <p:cNvPr id="441347" name="Picture 5" descr="APK format 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388" y="4005263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old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636</Words>
  <Application>Microsoft Office PowerPoint</Application>
  <PresentationFormat>On-screen Show (4:3)</PresentationFormat>
  <Paragraphs>107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Bold</vt:lpstr>
      <vt:lpstr>Consolas</vt:lpstr>
      <vt:lpstr>Times New Roman</vt:lpstr>
      <vt:lpstr>Office Theme</vt:lpstr>
      <vt:lpstr>Android Programming </vt:lpstr>
      <vt:lpstr>Getting Started</vt:lpstr>
      <vt:lpstr>Early Mobile Phones</vt:lpstr>
      <vt:lpstr>The Smart Phone</vt:lpstr>
      <vt:lpstr>Open Handset Alliance</vt:lpstr>
      <vt:lpstr>PowerPoint Presentation</vt:lpstr>
      <vt:lpstr>Android Software Stack</vt:lpstr>
      <vt:lpstr>Android Runtime Environment</vt:lpstr>
      <vt:lpstr>Android</vt:lpstr>
      <vt:lpstr>Android Studio</vt:lpstr>
      <vt:lpstr>Android SDK Manager</vt:lpstr>
      <vt:lpstr>The Activity Stack</vt:lpstr>
      <vt:lpstr>The Activity class</vt:lpstr>
      <vt:lpstr>The Activity class</vt:lpstr>
      <vt:lpstr>Activity’s Methods</vt:lpstr>
      <vt:lpstr>The View class and Widgets</vt:lpstr>
      <vt:lpstr>The ViewGroup class and Layout Managers</vt:lpstr>
      <vt:lpstr>Set Content View</vt:lpstr>
      <vt:lpstr>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crs115</dc:creator>
  <cp:lastModifiedBy>Ian Drumm</cp:lastModifiedBy>
  <cp:revision>73</cp:revision>
  <cp:lastPrinted>2013-09-19T08:12:35Z</cp:lastPrinted>
  <dcterms:created xsi:type="dcterms:W3CDTF">2011-07-28T07:55:18Z</dcterms:created>
  <dcterms:modified xsi:type="dcterms:W3CDTF">2020-09-22T17:45:00Z</dcterms:modified>
</cp:coreProperties>
</file>