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2"/>
  </p:notesMasterIdLst>
  <p:handoutMasterIdLst>
    <p:handoutMasterId r:id="rId33"/>
  </p:handoutMasterIdLst>
  <p:sldIdLst>
    <p:sldId id="292" r:id="rId2"/>
    <p:sldId id="284" r:id="rId3"/>
    <p:sldId id="295" r:id="rId4"/>
    <p:sldId id="300" r:id="rId5"/>
    <p:sldId id="298" r:id="rId6"/>
    <p:sldId id="321" r:id="rId7"/>
    <p:sldId id="323" r:id="rId8"/>
    <p:sldId id="324" r:id="rId9"/>
    <p:sldId id="325" r:id="rId10"/>
    <p:sldId id="307" r:id="rId11"/>
    <p:sldId id="310" r:id="rId12"/>
    <p:sldId id="314" r:id="rId13"/>
    <p:sldId id="315" r:id="rId14"/>
    <p:sldId id="316" r:id="rId15"/>
    <p:sldId id="332" r:id="rId16"/>
    <p:sldId id="318" r:id="rId17"/>
    <p:sldId id="317" r:id="rId18"/>
    <p:sldId id="336" r:id="rId19"/>
    <p:sldId id="337" r:id="rId20"/>
    <p:sldId id="319" r:id="rId21"/>
    <p:sldId id="320" r:id="rId22"/>
    <p:sldId id="312" r:id="rId23"/>
    <p:sldId id="313" r:id="rId24"/>
    <p:sldId id="326" r:id="rId25"/>
    <p:sldId id="327" r:id="rId26"/>
    <p:sldId id="331" r:id="rId27"/>
    <p:sldId id="330" r:id="rId28"/>
    <p:sldId id="334" r:id="rId29"/>
    <p:sldId id="333" r:id="rId30"/>
    <p:sldId id="335" r:id="rId31"/>
  </p:sldIdLst>
  <p:sldSz cx="9144000" cy="6858000" type="screen4x3"/>
  <p:notesSz cx="6797675" cy="9926638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811BF4-F624-4B2B-B504-AE2651A5FA90}" v="118" dt="2020-08-24T17:02:01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254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" userId="c34783b4-0ebe-4dd6-a7f4-e72865b38b8b" providerId="ADAL" clId="{DA811BF4-F624-4B2B-B504-AE2651A5FA90}"/>
    <pc:docChg chg="custSel modSld delMainMaster">
      <pc:chgData name="Ian" userId="c34783b4-0ebe-4dd6-a7f4-e72865b38b8b" providerId="ADAL" clId="{DA811BF4-F624-4B2B-B504-AE2651A5FA90}" dt="2020-08-24T17:02:44.044" v="801" actId="962"/>
      <pc:docMkLst>
        <pc:docMk/>
      </pc:docMkLst>
      <pc:sldChg chg="modSp">
        <pc:chgData name="Ian" userId="c34783b4-0ebe-4dd6-a7f4-e72865b38b8b" providerId="ADAL" clId="{DA811BF4-F624-4B2B-B504-AE2651A5FA90}" dt="2020-08-24T16:59:34.238" v="487" actId="962"/>
        <pc:sldMkLst>
          <pc:docMk/>
          <pc:sldMk cId="0" sldId="295"/>
        </pc:sldMkLst>
        <pc:picChg chg="mod">
          <ac:chgData name="Ian" userId="c34783b4-0ebe-4dd6-a7f4-e72865b38b8b" providerId="ADAL" clId="{DA811BF4-F624-4B2B-B504-AE2651A5FA90}" dt="2020-08-24T16:59:19.464" v="451" actId="962"/>
          <ac:picMkLst>
            <pc:docMk/>
            <pc:sldMk cId="0" sldId="295"/>
            <ac:picMk id="435202" creationId="{00000000-0000-0000-0000-000000000000}"/>
          </ac:picMkLst>
        </pc:picChg>
        <pc:picChg chg="mod">
          <ac:chgData name="Ian" userId="c34783b4-0ebe-4dd6-a7f4-e72865b38b8b" providerId="ADAL" clId="{DA811BF4-F624-4B2B-B504-AE2651A5FA90}" dt="2020-08-24T16:59:34.238" v="487" actId="962"/>
          <ac:picMkLst>
            <pc:docMk/>
            <pc:sldMk cId="0" sldId="295"/>
            <ac:picMk id="435203" creationId="{00000000-0000-0000-0000-000000000000}"/>
          </ac:picMkLst>
        </pc:picChg>
      </pc:sldChg>
      <pc:sldChg chg="modSp">
        <pc:chgData name="Ian" userId="c34783b4-0ebe-4dd6-a7f4-e72865b38b8b" providerId="ADAL" clId="{DA811BF4-F624-4B2B-B504-AE2651A5FA90}" dt="2020-08-24T17:00:26.566" v="579" actId="962"/>
        <pc:sldMkLst>
          <pc:docMk/>
          <pc:sldMk cId="0" sldId="298"/>
        </pc:sldMkLst>
        <pc:picChg chg="mod">
          <ac:chgData name="Ian" userId="c34783b4-0ebe-4dd6-a7f4-e72865b38b8b" providerId="ADAL" clId="{DA811BF4-F624-4B2B-B504-AE2651A5FA90}" dt="2020-08-24T17:00:26.566" v="579" actId="962"/>
          <ac:picMkLst>
            <pc:docMk/>
            <pc:sldMk cId="0" sldId="298"/>
            <ac:picMk id="437251" creationId="{00000000-0000-0000-0000-000000000000}"/>
          </ac:picMkLst>
        </pc:picChg>
      </pc:sldChg>
      <pc:sldChg chg="modSp">
        <pc:chgData name="Ian" userId="c34783b4-0ebe-4dd6-a7f4-e72865b38b8b" providerId="ADAL" clId="{DA811BF4-F624-4B2B-B504-AE2651A5FA90}" dt="2020-08-24T17:00:11.564" v="553" actId="962"/>
        <pc:sldMkLst>
          <pc:docMk/>
          <pc:sldMk cId="0" sldId="300"/>
        </pc:sldMkLst>
        <pc:picChg chg="mod">
          <ac:chgData name="Ian" userId="c34783b4-0ebe-4dd6-a7f4-e72865b38b8b" providerId="ADAL" clId="{DA811BF4-F624-4B2B-B504-AE2651A5FA90}" dt="2020-08-24T17:00:11.564" v="553" actId="962"/>
          <ac:picMkLst>
            <pc:docMk/>
            <pc:sldMk cId="0" sldId="300"/>
            <ac:picMk id="436227" creationId="{00000000-0000-0000-0000-000000000000}"/>
          </ac:picMkLst>
        </pc:picChg>
      </pc:sldChg>
      <pc:sldChg chg="modSp">
        <pc:chgData name="Ian" userId="c34783b4-0ebe-4dd6-a7f4-e72865b38b8b" providerId="ADAL" clId="{DA811BF4-F624-4B2B-B504-AE2651A5FA90}" dt="2020-08-24T17:01:08.713" v="637" actId="962"/>
        <pc:sldMkLst>
          <pc:docMk/>
          <pc:sldMk cId="0" sldId="310"/>
        </pc:sldMkLst>
        <pc:picChg chg="mod">
          <ac:chgData name="Ian" userId="c34783b4-0ebe-4dd6-a7f4-e72865b38b8b" providerId="ADAL" clId="{DA811BF4-F624-4B2B-B504-AE2651A5FA90}" dt="2020-08-24T17:01:00.005" v="633" actId="962"/>
          <ac:picMkLst>
            <pc:docMk/>
            <pc:sldMk cId="0" sldId="310"/>
            <ac:picMk id="443395" creationId="{00000000-0000-0000-0000-000000000000}"/>
          </ac:picMkLst>
        </pc:picChg>
        <pc:picChg chg="mod">
          <ac:chgData name="Ian" userId="c34783b4-0ebe-4dd6-a7f4-e72865b38b8b" providerId="ADAL" clId="{DA811BF4-F624-4B2B-B504-AE2651A5FA90}" dt="2020-08-24T17:01:08.713" v="637" actId="962"/>
          <ac:picMkLst>
            <pc:docMk/>
            <pc:sldMk cId="0" sldId="310"/>
            <ac:picMk id="443396" creationId="{00000000-0000-0000-0000-000000000000}"/>
          </ac:picMkLst>
        </pc:picChg>
      </pc:sldChg>
      <pc:sldChg chg="modSp">
        <pc:chgData name="Ian" userId="c34783b4-0ebe-4dd6-a7f4-e72865b38b8b" providerId="ADAL" clId="{DA811BF4-F624-4B2B-B504-AE2651A5FA90}" dt="2020-08-24T17:00:38.429" v="597" actId="962"/>
        <pc:sldMkLst>
          <pc:docMk/>
          <pc:sldMk cId="0" sldId="323"/>
        </pc:sldMkLst>
        <pc:picChg chg="mod">
          <ac:chgData name="Ian" userId="c34783b4-0ebe-4dd6-a7f4-e72865b38b8b" providerId="ADAL" clId="{DA811BF4-F624-4B2B-B504-AE2651A5FA90}" dt="2020-08-24T17:00:38.429" v="597" actId="962"/>
          <ac:picMkLst>
            <pc:docMk/>
            <pc:sldMk cId="0" sldId="323"/>
            <ac:picMk id="439298" creationId="{00000000-0000-0000-0000-000000000000}"/>
          </ac:picMkLst>
        </pc:picChg>
      </pc:sldChg>
      <pc:sldChg chg="modSp">
        <pc:chgData name="Ian" userId="c34783b4-0ebe-4dd6-a7f4-e72865b38b8b" providerId="ADAL" clId="{DA811BF4-F624-4B2B-B504-AE2651A5FA90}" dt="2020-08-24T17:02:17.842" v="773" actId="962"/>
        <pc:sldMkLst>
          <pc:docMk/>
          <pc:sldMk cId="0" sldId="326"/>
        </pc:sldMkLst>
        <pc:picChg chg="mod">
          <ac:chgData name="Ian" userId="c34783b4-0ebe-4dd6-a7f4-e72865b38b8b" providerId="ADAL" clId="{DA811BF4-F624-4B2B-B504-AE2651A5FA90}" dt="2020-08-24T17:02:12.642" v="763" actId="962"/>
          <ac:picMkLst>
            <pc:docMk/>
            <pc:sldMk cId="0" sldId="326"/>
            <ac:picMk id="453636" creationId="{00000000-0000-0000-0000-000000000000}"/>
          </ac:picMkLst>
        </pc:picChg>
        <pc:picChg chg="mod">
          <ac:chgData name="Ian" userId="c34783b4-0ebe-4dd6-a7f4-e72865b38b8b" providerId="ADAL" clId="{DA811BF4-F624-4B2B-B504-AE2651A5FA90}" dt="2020-08-24T17:02:17.842" v="773" actId="962"/>
          <ac:picMkLst>
            <pc:docMk/>
            <pc:sldMk cId="0" sldId="326"/>
            <ac:picMk id="453637" creationId="{00000000-0000-0000-0000-000000000000}"/>
          </ac:picMkLst>
        </pc:picChg>
      </pc:sldChg>
      <pc:sldChg chg="modSp">
        <pc:chgData name="Ian" userId="c34783b4-0ebe-4dd6-a7f4-e72865b38b8b" providerId="ADAL" clId="{DA811BF4-F624-4B2B-B504-AE2651A5FA90}" dt="2020-08-24T17:02:30.977" v="779" actId="962"/>
        <pc:sldMkLst>
          <pc:docMk/>
          <pc:sldMk cId="0" sldId="330"/>
        </pc:sldMkLst>
        <pc:picChg chg="mod">
          <ac:chgData name="Ian" userId="c34783b4-0ebe-4dd6-a7f4-e72865b38b8b" providerId="ADAL" clId="{DA811BF4-F624-4B2B-B504-AE2651A5FA90}" dt="2020-08-24T17:02:30.977" v="779" actId="962"/>
          <ac:picMkLst>
            <pc:docMk/>
            <pc:sldMk cId="0" sldId="330"/>
            <ac:picMk id="458755" creationId="{00000000-0000-0000-0000-000000000000}"/>
          </ac:picMkLst>
        </pc:picChg>
      </pc:sldChg>
      <pc:sldChg chg="modSp">
        <pc:chgData name="Ian" userId="c34783b4-0ebe-4dd6-a7f4-e72865b38b8b" providerId="ADAL" clId="{DA811BF4-F624-4B2B-B504-AE2651A5FA90}" dt="2020-08-24T17:02:44.044" v="801" actId="962"/>
        <pc:sldMkLst>
          <pc:docMk/>
          <pc:sldMk cId="2853516525" sldId="334"/>
        </pc:sldMkLst>
        <pc:picChg chg="mod">
          <ac:chgData name="Ian" userId="c34783b4-0ebe-4dd6-a7f4-e72865b38b8b" providerId="ADAL" clId="{DA811BF4-F624-4B2B-B504-AE2651A5FA90}" dt="2020-08-24T17:02:44.044" v="801" actId="962"/>
          <ac:picMkLst>
            <pc:docMk/>
            <pc:sldMk cId="2853516525" sldId="334"/>
            <ac:picMk id="6" creationId="{00000000-0000-0000-0000-000000000000}"/>
          </ac:picMkLst>
        </pc:picChg>
      </pc:sldChg>
      <pc:sldChg chg="modSp">
        <pc:chgData name="Ian" userId="c34783b4-0ebe-4dd6-a7f4-e72865b38b8b" providerId="ADAL" clId="{DA811BF4-F624-4B2B-B504-AE2651A5FA90}" dt="2020-08-24T17:01:32.442" v="691" actId="962"/>
        <pc:sldMkLst>
          <pc:docMk/>
          <pc:sldMk cId="2955042189" sldId="336"/>
        </pc:sldMkLst>
        <pc:picChg chg="mod">
          <ac:chgData name="Ian" userId="c34783b4-0ebe-4dd6-a7f4-e72865b38b8b" providerId="ADAL" clId="{DA811BF4-F624-4B2B-B504-AE2651A5FA90}" dt="2020-08-24T17:01:32.442" v="691" actId="962"/>
          <ac:picMkLst>
            <pc:docMk/>
            <pc:sldMk cId="2955042189" sldId="336"/>
            <ac:picMk id="1027" creationId="{00000000-0000-0000-0000-000000000000}"/>
          </ac:picMkLst>
        </pc:picChg>
        <pc:picChg chg="mod">
          <ac:chgData name="Ian" userId="c34783b4-0ebe-4dd6-a7f4-e72865b38b8b" providerId="ADAL" clId="{DA811BF4-F624-4B2B-B504-AE2651A5FA90}" dt="2020-08-24T17:01:25.613" v="669" actId="962"/>
          <ac:picMkLst>
            <pc:docMk/>
            <pc:sldMk cId="2955042189" sldId="336"/>
            <ac:picMk id="1029" creationId="{00000000-0000-0000-0000-000000000000}"/>
          </ac:picMkLst>
        </pc:picChg>
      </pc:sldChg>
      <pc:sldChg chg="modSp">
        <pc:chgData name="Ian" userId="c34783b4-0ebe-4dd6-a7f4-e72865b38b8b" providerId="ADAL" clId="{DA811BF4-F624-4B2B-B504-AE2651A5FA90}" dt="2020-08-24T17:02:01.569" v="755" actId="962"/>
        <pc:sldMkLst>
          <pc:docMk/>
          <pc:sldMk cId="2665470102" sldId="337"/>
        </pc:sldMkLst>
        <pc:picChg chg="mod">
          <ac:chgData name="Ian" userId="c34783b4-0ebe-4dd6-a7f4-e72865b38b8b" providerId="ADAL" clId="{DA811BF4-F624-4B2B-B504-AE2651A5FA90}" dt="2020-08-24T17:02:01.569" v="755" actId="962"/>
          <ac:picMkLst>
            <pc:docMk/>
            <pc:sldMk cId="2665470102" sldId="337"/>
            <ac:picMk id="2050" creationId="{00000000-0000-0000-0000-000000000000}"/>
          </ac:picMkLst>
        </pc:picChg>
      </pc:sldChg>
      <pc:sldMasterChg chg="del delSldLayout">
        <pc:chgData name="Ian" userId="c34783b4-0ebe-4dd6-a7f4-e72865b38b8b" providerId="ADAL" clId="{DA811BF4-F624-4B2B-B504-AE2651A5FA90}" dt="2020-08-24T16:59:02.471" v="23" actId="2696"/>
        <pc:sldMasterMkLst>
          <pc:docMk/>
          <pc:sldMasterMk cId="0" sldId="2147483648"/>
        </pc:sldMasterMkLst>
        <pc:sldLayoutChg chg="del">
          <pc:chgData name="Ian" userId="c34783b4-0ebe-4dd6-a7f4-e72865b38b8b" providerId="ADAL" clId="{DA811BF4-F624-4B2B-B504-AE2651A5FA90}" dt="2020-08-24T16:59:02.469" v="22" actId="2696"/>
          <pc:sldLayoutMkLst>
            <pc:docMk/>
            <pc:sldMasterMk cId="0" sldId="2147483648"/>
            <pc:sldLayoutMk cId="0" sldId="2147483684"/>
          </pc:sldLayoutMkLst>
        </pc:sldLayoutChg>
        <pc:sldLayoutChg chg="del">
          <pc:chgData name="Ian" userId="c34783b4-0ebe-4dd6-a7f4-e72865b38b8b" providerId="ADAL" clId="{DA811BF4-F624-4B2B-B504-AE2651A5FA90}" dt="2020-08-24T16:59:02.468" v="21" actId="2696"/>
          <pc:sldLayoutMkLst>
            <pc:docMk/>
            <pc:sldMasterMk cId="0" sldId="2147483648"/>
            <pc:sldLayoutMk cId="0" sldId="2147483685"/>
          </pc:sldLayoutMkLst>
        </pc:sldLayoutChg>
        <pc:sldLayoutChg chg="del">
          <pc:chgData name="Ian" userId="c34783b4-0ebe-4dd6-a7f4-e72865b38b8b" providerId="ADAL" clId="{DA811BF4-F624-4B2B-B504-AE2651A5FA90}" dt="2020-08-24T16:59:02.468" v="20" actId="2696"/>
          <pc:sldLayoutMkLst>
            <pc:docMk/>
            <pc:sldMasterMk cId="0" sldId="2147483648"/>
            <pc:sldLayoutMk cId="0" sldId="2147483686"/>
          </pc:sldLayoutMkLst>
        </pc:sldLayoutChg>
        <pc:sldLayoutChg chg="del">
          <pc:chgData name="Ian" userId="c34783b4-0ebe-4dd6-a7f4-e72865b38b8b" providerId="ADAL" clId="{DA811BF4-F624-4B2B-B504-AE2651A5FA90}" dt="2020-08-24T16:59:02.467" v="19" actId="2696"/>
          <pc:sldLayoutMkLst>
            <pc:docMk/>
            <pc:sldMasterMk cId="0" sldId="2147483648"/>
            <pc:sldLayoutMk cId="0" sldId="2147483687"/>
          </pc:sldLayoutMkLst>
        </pc:sldLayoutChg>
        <pc:sldLayoutChg chg="del">
          <pc:chgData name="Ian" userId="c34783b4-0ebe-4dd6-a7f4-e72865b38b8b" providerId="ADAL" clId="{DA811BF4-F624-4B2B-B504-AE2651A5FA90}" dt="2020-08-24T16:59:02.466" v="18" actId="2696"/>
          <pc:sldLayoutMkLst>
            <pc:docMk/>
            <pc:sldMasterMk cId="0" sldId="2147483648"/>
            <pc:sldLayoutMk cId="0" sldId="2147483688"/>
          </pc:sldLayoutMkLst>
        </pc:sldLayoutChg>
        <pc:sldLayoutChg chg="del">
          <pc:chgData name="Ian" userId="c34783b4-0ebe-4dd6-a7f4-e72865b38b8b" providerId="ADAL" clId="{DA811BF4-F624-4B2B-B504-AE2651A5FA90}" dt="2020-08-24T16:59:02.465" v="17" actId="2696"/>
          <pc:sldLayoutMkLst>
            <pc:docMk/>
            <pc:sldMasterMk cId="0" sldId="2147483648"/>
            <pc:sldLayoutMk cId="0" sldId="2147483689"/>
          </pc:sldLayoutMkLst>
        </pc:sldLayoutChg>
        <pc:sldLayoutChg chg="del">
          <pc:chgData name="Ian" userId="c34783b4-0ebe-4dd6-a7f4-e72865b38b8b" providerId="ADAL" clId="{DA811BF4-F624-4B2B-B504-AE2651A5FA90}" dt="2020-08-24T16:59:02.464" v="16" actId="2696"/>
          <pc:sldLayoutMkLst>
            <pc:docMk/>
            <pc:sldMasterMk cId="0" sldId="2147483648"/>
            <pc:sldLayoutMk cId="0" sldId="2147483690"/>
          </pc:sldLayoutMkLst>
        </pc:sldLayoutChg>
        <pc:sldLayoutChg chg="del">
          <pc:chgData name="Ian" userId="c34783b4-0ebe-4dd6-a7f4-e72865b38b8b" providerId="ADAL" clId="{DA811BF4-F624-4B2B-B504-AE2651A5FA90}" dt="2020-08-24T16:59:02.463" v="15" actId="2696"/>
          <pc:sldLayoutMkLst>
            <pc:docMk/>
            <pc:sldMasterMk cId="0" sldId="2147483648"/>
            <pc:sldLayoutMk cId="0" sldId="2147483691"/>
          </pc:sldLayoutMkLst>
        </pc:sldLayoutChg>
        <pc:sldLayoutChg chg="del">
          <pc:chgData name="Ian" userId="c34783b4-0ebe-4dd6-a7f4-e72865b38b8b" providerId="ADAL" clId="{DA811BF4-F624-4B2B-B504-AE2651A5FA90}" dt="2020-08-24T16:59:02.462" v="14" actId="2696"/>
          <pc:sldLayoutMkLst>
            <pc:docMk/>
            <pc:sldMasterMk cId="0" sldId="2147483648"/>
            <pc:sldLayoutMk cId="0" sldId="2147483692"/>
          </pc:sldLayoutMkLst>
        </pc:sldLayoutChg>
        <pc:sldLayoutChg chg="del">
          <pc:chgData name="Ian" userId="c34783b4-0ebe-4dd6-a7f4-e72865b38b8b" providerId="ADAL" clId="{DA811BF4-F624-4B2B-B504-AE2651A5FA90}" dt="2020-08-24T16:59:02.461" v="13" actId="2696"/>
          <pc:sldLayoutMkLst>
            <pc:docMk/>
            <pc:sldMasterMk cId="0" sldId="2147483648"/>
            <pc:sldLayoutMk cId="0" sldId="2147483693"/>
          </pc:sldLayoutMkLst>
        </pc:sldLayoutChg>
        <pc:sldLayoutChg chg="del">
          <pc:chgData name="Ian" userId="c34783b4-0ebe-4dd6-a7f4-e72865b38b8b" providerId="ADAL" clId="{DA811BF4-F624-4B2B-B504-AE2651A5FA90}" dt="2020-08-24T16:59:02.461" v="12" actId="2696"/>
          <pc:sldLayoutMkLst>
            <pc:docMk/>
            <pc:sldMasterMk cId="0" sldId="2147483648"/>
            <pc:sldLayoutMk cId="0" sldId="2147483694"/>
          </pc:sldLayoutMkLst>
        </pc:sldLayoutChg>
      </pc:sldMasterChg>
      <pc:sldMasterChg chg="del delSldLayout">
        <pc:chgData name="Ian" userId="c34783b4-0ebe-4dd6-a7f4-e72865b38b8b" providerId="ADAL" clId="{DA811BF4-F624-4B2B-B504-AE2651A5FA90}" dt="2020-08-24T16:59:02.483" v="35" actId="2696"/>
        <pc:sldMasterMkLst>
          <pc:docMk/>
          <pc:sldMasterMk cId="0" sldId="2147483649"/>
        </pc:sldMasterMkLst>
        <pc:sldLayoutChg chg="del">
          <pc:chgData name="Ian" userId="c34783b4-0ebe-4dd6-a7f4-e72865b38b8b" providerId="ADAL" clId="{DA811BF4-F624-4B2B-B504-AE2651A5FA90}" dt="2020-08-24T16:59:02.481" v="34" actId="2696"/>
          <pc:sldLayoutMkLst>
            <pc:docMk/>
            <pc:sldMasterMk cId="0" sldId="2147483649"/>
            <pc:sldLayoutMk cId="0" sldId="2147483695"/>
          </pc:sldLayoutMkLst>
        </pc:sldLayoutChg>
        <pc:sldLayoutChg chg="del">
          <pc:chgData name="Ian" userId="c34783b4-0ebe-4dd6-a7f4-e72865b38b8b" providerId="ADAL" clId="{DA811BF4-F624-4B2B-B504-AE2651A5FA90}" dt="2020-08-24T16:59:02.480" v="33" actId="2696"/>
          <pc:sldLayoutMkLst>
            <pc:docMk/>
            <pc:sldMasterMk cId="0" sldId="2147483649"/>
            <pc:sldLayoutMk cId="0" sldId="2147483696"/>
          </pc:sldLayoutMkLst>
        </pc:sldLayoutChg>
        <pc:sldLayoutChg chg="del">
          <pc:chgData name="Ian" userId="c34783b4-0ebe-4dd6-a7f4-e72865b38b8b" providerId="ADAL" clId="{DA811BF4-F624-4B2B-B504-AE2651A5FA90}" dt="2020-08-24T16:59:02.480" v="32" actId="2696"/>
          <pc:sldLayoutMkLst>
            <pc:docMk/>
            <pc:sldMasterMk cId="0" sldId="2147483649"/>
            <pc:sldLayoutMk cId="0" sldId="2147483697"/>
          </pc:sldLayoutMkLst>
        </pc:sldLayoutChg>
        <pc:sldLayoutChg chg="del">
          <pc:chgData name="Ian" userId="c34783b4-0ebe-4dd6-a7f4-e72865b38b8b" providerId="ADAL" clId="{DA811BF4-F624-4B2B-B504-AE2651A5FA90}" dt="2020-08-24T16:59:02.479" v="31" actId="2696"/>
          <pc:sldLayoutMkLst>
            <pc:docMk/>
            <pc:sldMasterMk cId="0" sldId="2147483649"/>
            <pc:sldLayoutMk cId="0" sldId="2147483698"/>
          </pc:sldLayoutMkLst>
        </pc:sldLayoutChg>
        <pc:sldLayoutChg chg="del">
          <pc:chgData name="Ian" userId="c34783b4-0ebe-4dd6-a7f4-e72865b38b8b" providerId="ADAL" clId="{DA811BF4-F624-4B2B-B504-AE2651A5FA90}" dt="2020-08-24T16:59:02.478" v="30" actId="2696"/>
          <pc:sldLayoutMkLst>
            <pc:docMk/>
            <pc:sldMasterMk cId="0" sldId="2147483649"/>
            <pc:sldLayoutMk cId="0" sldId="2147483699"/>
          </pc:sldLayoutMkLst>
        </pc:sldLayoutChg>
        <pc:sldLayoutChg chg="del">
          <pc:chgData name="Ian" userId="c34783b4-0ebe-4dd6-a7f4-e72865b38b8b" providerId="ADAL" clId="{DA811BF4-F624-4B2B-B504-AE2651A5FA90}" dt="2020-08-24T16:59:02.477" v="29" actId="2696"/>
          <pc:sldLayoutMkLst>
            <pc:docMk/>
            <pc:sldMasterMk cId="0" sldId="2147483649"/>
            <pc:sldLayoutMk cId="0" sldId="2147483700"/>
          </pc:sldLayoutMkLst>
        </pc:sldLayoutChg>
        <pc:sldLayoutChg chg="del">
          <pc:chgData name="Ian" userId="c34783b4-0ebe-4dd6-a7f4-e72865b38b8b" providerId="ADAL" clId="{DA811BF4-F624-4B2B-B504-AE2651A5FA90}" dt="2020-08-24T16:59:02.475" v="28" actId="2696"/>
          <pc:sldLayoutMkLst>
            <pc:docMk/>
            <pc:sldMasterMk cId="0" sldId="2147483649"/>
            <pc:sldLayoutMk cId="0" sldId="2147483701"/>
          </pc:sldLayoutMkLst>
        </pc:sldLayoutChg>
        <pc:sldLayoutChg chg="del">
          <pc:chgData name="Ian" userId="c34783b4-0ebe-4dd6-a7f4-e72865b38b8b" providerId="ADAL" clId="{DA811BF4-F624-4B2B-B504-AE2651A5FA90}" dt="2020-08-24T16:59:02.474" v="27" actId="2696"/>
          <pc:sldLayoutMkLst>
            <pc:docMk/>
            <pc:sldMasterMk cId="0" sldId="2147483649"/>
            <pc:sldLayoutMk cId="0" sldId="2147483702"/>
          </pc:sldLayoutMkLst>
        </pc:sldLayoutChg>
        <pc:sldLayoutChg chg="del">
          <pc:chgData name="Ian" userId="c34783b4-0ebe-4dd6-a7f4-e72865b38b8b" providerId="ADAL" clId="{DA811BF4-F624-4B2B-B504-AE2651A5FA90}" dt="2020-08-24T16:59:02.473" v="26" actId="2696"/>
          <pc:sldLayoutMkLst>
            <pc:docMk/>
            <pc:sldMasterMk cId="0" sldId="2147483649"/>
            <pc:sldLayoutMk cId="0" sldId="2147483703"/>
          </pc:sldLayoutMkLst>
        </pc:sldLayoutChg>
        <pc:sldLayoutChg chg="del">
          <pc:chgData name="Ian" userId="c34783b4-0ebe-4dd6-a7f4-e72865b38b8b" providerId="ADAL" clId="{DA811BF4-F624-4B2B-B504-AE2651A5FA90}" dt="2020-08-24T16:59:02.472" v="25" actId="2696"/>
          <pc:sldLayoutMkLst>
            <pc:docMk/>
            <pc:sldMasterMk cId="0" sldId="2147483649"/>
            <pc:sldLayoutMk cId="0" sldId="2147483704"/>
          </pc:sldLayoutMkLst>
        </pc:sldLayoutChg>
        <pc:sldLayoutChg chg="del">
          <pc:chgData name="Ian" userId="c34783b4-0ebe-4dd6-a7f4-e72865b38b8b" providerId="ADAL" clId="{DA811BF4-F624-4B2B-B504-AE2651A5FA90}" dt="2020-08-24T16:59:02.471" v="24" actId="2696"/>
          <pc:sldLayoutMkLst>
            <pc:docMk/>
            <pc:sldMasterMk cId="0" sldId="2147483649"/>
            <pc:sldLayoutMk cId="0" sldId="2147483705"/>
          </pc:sldLayoutMkLst>
        </pc:sldLayoutChg>
      </pc:sldMasterChg>
      <pc:sldMasterChg chg="del delSldLayout">
        <pc:chgData name="Ian" userId="c34783b4-0ebe-4dd6-a7f4-e72865b38b8b" providerId="ADAL" clId="{DA811BF4-F624-4B2B-B504-AE2651A5FA90}" dt="2020-08-24T16:59:02.493" v="47" actId="2696"/>
        <pc:sldMasterMkLst>
          <pc:docMk/>
          <pc:sldMasterMk cId="0" sldId="2147483650"/>
        </pc:sldMasterMkLst>
        <pc:sldLayoutChg chg="del">
          <pc:chgData name="Ian" userId="c34783b4-0ebe-4dd6-a7f4-e72865b38b8b" providerId="ADAL" clId="{DA811BF4-F624-4B2B-B504-AE2651A5FA90}" dt="2020-08-24T16:59:02.491" v="46" actId="2696"/>
          <pc:sldLayoutMkLst>
            <pc:docMk/>
            <pc:sldMasterMk cId="0" sldId="2147483650"/>
            <pc:sldLayoutMk cId="0" sldId="2147483706"/>
          </pc:sldLayoutMkLst>
        </pc:sldLayoutChg>
        <pc:sldLayoutChg chg="del">
          <pc:chgData name="Ian" userId="c34783b4-0ebe-4dd6-a7f4-e72865b38b8b" providerId="ADAL" clId="{DA811BF4-F624-4B2B-B504-AE2651A5FA90}" dt="2020-08-24T16:59:02.490" v="45" actId="2696"/>
          <pc:sldLayoutMkLst>
            <pc:docMk/>
            <pc:sldMasterMk cId="0" sldId="2147483650"/>
            <pc:sldLayoutMk cId="0" sldId="2147483707"/>
          </pc:sldLayoutMkLst>
        </pc:sldLayoutChg>
        <pc:sldLayoutChg chg="del">
          <pc:chgData name="Ian" userId="c34783b4-0ebe-4dd6-a7f4-e72865b38b8b" providerId="ADAL" clId="{DA811BF4-F624-4B2B-B504-AE2651A5FA90}" dt="2020-08-24T16:59:02.489" v="44" actId="2696"/>
          <pc:sldLayoutMkLst>
            <pc:docMk/>
            <pc:sldMasterMk cId="0" sldId="2147483650"/>
            <pc:sldLayoutMk cId="0" sldId="2147483708"/>
          </pc:sldLayoutMkLst>
        </pc:sldLayoutChg>
        <pc:sldLayoutChg chg="del">
          <pc:chgData name="Ian" userId="c34783b4-0ebe-4dd6-a7f4-e72865b38b8b" providerId="ADAL" clId="{DA811BF4-F624-4B2B-B504-AE2651A5FA90}" dt="2020-08-24T16:59:02.489" v="43" actId="2696"/>
          <pc:sldLayoutMkLst>
            <pc:docMk/>
            <pc:sldMasterMk cId="0" sldId="2147483650"/>
            <pc:sldLayoutMk cId="0" sldId="2147483709"/>
          </pc:sldLayoutMkLst>
        </pc:sldLayoutChg>
        <pc:sldLayoutChg chg="del">
          <pc:chgData name="Ian" userId="c34783b4-0ebe-4dd6-a7f4-e72865b38b8b" providerId="ADAL" clId="{DA811BF4-F624-4B2B-B504-AE2651A5FA90}" dt="2020-08-24T16:59:02.488" v="42" actId="2696"/>
          <pc:sldLayoutMkLst>
            <pc:docMk/>
            <pc:sldMasterMk cId="0" sldId="2147483650"/>
            <pc:sldLayoutMk cId="0" sldId="2147483710"/>
          </pc:sldLayoutMkLst>
        </pc:sldLayoutChg>
        <pc:sldLayoutChg chg="del">
          <pc:chgData name="Ian" userId="c34783b4-0ebe-4dd6-a7f4-e72865b38b8b" providerId="ADAL" clId="{DA811BF4-F624-4B2B-B504-AE2651A5FA90}" dt="2020-08-24T16:59:02.487" v="41" actId="2696"/>
          <pc:sldLayoutMkLst>
            <pc:docMk/>
            <pc:sldMasterMk cId="0" sldId="2147483650"/>
            <pc:sldLayoutMk cId="0" sldId="2147483711"/>
          </pc:sldLayoutMkLst>
        </pc:sldLayoutChg>
        <pc:sldLayoutChg chg="del">
          <pc:chgData name="Ian" userId="c34783b4-0ebe-4dd6-a7f4-e72865b38b8b" providerId="ADAL" clId="{DA811BF4-F624-4B2B-B504-AE2651A5FA90}" dt="2020-08-24T16:59:02.487" v="40" actId="2696"/>
          <pc:sldLayoutMkLst>
            <pc:docMk/>
            <pc:sldMasterMk cId="0" sldId="2147483650"/>
            <pc:sldLayoutMk cId="0" sldId="2147483712"/>
          </pc:sldLayoutMkLst>
        </pc:sldLayoutChg>
        <pc:sldLayoutChg chg="del">
          <pc:chgData name="Ian" userId="c34783b4-0ebe-4dd6-a7f4-e72865b38b8b" providerId="ADAL" clId="{DA811BF4-F624-4B2B-B504-AE2651A5FA90}" dt="2020-08-24T16:59:02.486" v="39" actId="2696"/>
          <pc:sldLayoutMkLst>
            <pc:docMk/>
            <pc:sldMasterMk cId="0" sldId="2147483650"/>
            <pc:sldLayoutMk cId="0" sldId="2147483713"/>
          </pc:sldLayoutMkLst>
        </pc:sldLayoutChg>
        <pc:sldLayoutChg chg="del">
          <pc:chgData name="Ian" userId="c34783b4-0ebe-4dd6-a7f4-e72865b38b8b" providerId="ADAL" clId="{DA811BF4-F624-4B2B-B504-AE2651A5FA90}" dt="2020-08-24T16:59:02.485" v="38" actId="2696"/>
          <pc:sldLayoutMkLst>
            <pc:docMk/>
            <pc:sldMasterMk cId="0" sldId="2147483650"/>
            <pc:sldLayoutMk cId="0" sldId="2147483714"/>
          </pc:sldLayoutMkLst>
        </pc:sldLayoutChg>
        <pc:sldLayoutChg chg="del">
          <pc:chgData name="Ian" userId="c34783b4-0ebe-4dd6-a7f4-e72865b38b8b" providerId="ADAL" clId="{DA811BF4-F624-4B2B-B504-AE2651A5FA90}" dt="2020-08-24T16:59:02.484" v="37" actId="2696"/>
          <pc:sldLayoutMkLst>
            <pc:docMk/>
            <pc:sldMasterMk cId="0" sldId="2147483650"/>
            <pc:sldLayoutMk cId="0" sldId="2147483715"/>
          </pc:sldLayoutMkLst>
        </pc:sldLayoutChg>
        <pc:sldLayoutChg chg="del">
          <pc:chgData name="Ian" userId="c34783b4-0ebe-4dd6-a7f4-e72865b38b8b" providerId="ADAL" clId="{DA811BF4-F624-4B2B-B504-AE2651A5FA90}" dt="2020-08-24T16:59:02.484" v="36" actId="2696"/>
          <pc:sldLayoutMkLst>
            <pc:docMk/>
            <pc:sldMasterMk cId="0" sldId="2147483650"/>
            <pc:sldLayoutMk cId="0" sldId="2147483716"/>
          </pc:sldLayoutMkLst>
        </pc:sldLayoutChg>
      </pc:sldMasterChg>
      <pc:sldMasterChg chg="del delSldLayout">
        <pc:chgData name="Ian" userId="c34783b4-0ebe-4dd6-a7f4-e72865b38b8b" providerId="ADAL" clId="{DA811BF4-F624-4B2B-B504-AE2651A5FA90}" dt="2020-08-24T16:59:02.503" v="59" actId="2696"/>
        <pc:sldMasterMkLst>
          <pc:docMk/>
          <pc:sldMasterMk cId="0" sldId="2147483652"/>
        </pc:sldMasterMkLst>
        <pc:sldLayoutChg chg="del">
          <pc:chgData name="Ian" userId="c34783b4-0ebe-4dd6-a7f4-e72865b38b8b" providerId="ADAL" clId="{DA811BF4-F624-4B2B-B504-AE2651A5FA90}" dt="2020-08-24T16:59:02.501" v="58" actId="2696"/>
          <pc:sldLayoutMkLst>
            <pc:docMk/>
            <pc:sldMasterMk cId="0" sldId="2147483652"/>
            <pc:sldLayoutMk cId="0" sldId="2147483728"/>
          </pc:sldLayoutMkLst>
        </pc:sldLayoutChg>
        <pc:sldLayoutChg chg="del">
          <pc:chgData name="Ian" userId="c34783b4-0ebe-4dd6-a7f4-e72865b38b8b" providerId="ADAL" clId="{DA811BF4-F624-4B2B-B504-AE2651A5FA90}" dt="2020-08-24T16:59:02.501" v="57" actId="2696"/>
          <pc:sldLayoutMkLst>
            <pc:docMk/>
            <pc:sldMasterMk cId="0" sldId="2147483652"/>
            <pc:sldLayoutMk cId="0" sldId="2147483729"/>
          </pc:sldLayoutMkLst>
        </pc:sldLayoutChg>
        <pc:sldLayoutChg chg="del">
          <pc:chgData name="Ian" userId="c34783b4-0ebe-4dd6-a7f4-e72865b38b8b" providerId="ADAL" clId="{DA811BF4-F624-4B2B-B504-AE2651A5FA90}" dt="2020-08-24T16:59:02.500" v="56" actId="2696"/>
          <pc:sldLayoutMkLst>
            <pc:docMk/>
            <pc:sldMasterMk cId="0" sldId="2147483652"/>
            <pc:sldLayoutMk cId="0" sldId="2147483730"/>
          </pc:sldLayoutMkLst>
        </pc:sldLayoutChg>
        <pc:sldLayoutChg chg="del">
          <pc:chgData name="Ian" userId="c34783b4-0ebe-4dd6-a7f4-e72865b38b8b" providerId="ADAL" clId="{DA811BF4-F624-4B2B-B504-AE2651A5FA90}" dt="2020-08-24T16:59:02.499" v="55" actId="2696"/>
          <pc:sldLayoutMkLst>
            <pc:docMk/>
            <pc:sldMasterMk cId="0" sldId="2147483652"/>
            <pc:sldLayoutMk cId="0" sldId="2147483731"/>
          </pc:sldLayoutMkLst>
        </pc:sldLayoutChg>
        <pc:sldLayoutChg chg="del">
          <pc:chgData name="Ian" userId="c34783b4-0ebe-4dd6-a7f4-e72865b38b8b" providerId="ADAL" clId="{DA811BF4-F624-4B2B-B504-AE2651A5FA90}" dt="2020-08-24T16:59:02.498" v="54" actId="2696"/>
          <pc:sldLayoutMkLst>
            <pc:docMk/>
            <pc:sldMasterMk cId="0" sldId="2147483652"/>
            <pc:sldLayoutMk cId="0" sldId="2147483732"/>
          </pc:sldLayoutMkLst>
        </pc:sldLayoutChg>
        <pc:sldLayoutChg chg="del">
          <pc:chgData name="Ian" userId="c34783b4-0ebe-4dd6-a7f4-e72865b38b8b" providerId="ADAL" clId="{DA811BF4-F624-4B2B-B504-AE2651A5FA90}" dt="2020-08-24T16:59:02.498" v="53" actId="2696"/>
          <pc:sldLayoutMkLst>
            <pc:docMk/>
            <pc:sldMasterMk cId="0" sldId="2147483652"/>
            <pc:sldLayoutMk cId="0" sldId="2147483733"/>
          </pc:sldLayoutMkLst>
        </pc:sldLayoutChg>
        <pc:sldLayoutChg chg="del">
          <pc:chgData name="Ian" userId="c34783b4-0ebe-4dd6-a7f4-e72865b38b8b" providerId="ADAL" clId="{DA811BF4-F624-4B2B-B504-AE2651A5FA90}" dt="2020-08-24T16:59:02.497" v="52" actId="2696"/>
          <pc:sldLayoutMkLst>
            <pc:docMk/>
            <pc:sldMasterMk cId="0" sldId="2147483652"/>
            <pc:sldLayoutMk cId="0" sldId="2147483734"/>
          </pc:sldLayoutMkLst>
        </pc:sldLayoutChg>
        <pc:sldLayoutChg chg="del">
          <pc:chgData name="Ian" userId="c34783b4-0ebe-4dd6-a7f4-e72865b38b8b" providerId="ADAL" clId="{DA811BF4-F624-4B2B-B504-AE2651A5FA90}" dt="2020-08-24T16:59:02.496" v="51" actId="2696"/>
          <pc:sldLayoutMkLst>
            <pc:docMk/>
            <pc:sldMasterMk cId="0" sldId="2147483652"/>
            <pc:sldLayoutMk cId="0" sldId="2147483735"/>
          </pc:sldLayoutMkLst>
        </pc:sldLayoutChg>
        <pc:sldLayoutChg chg="del">
          <pc:chgData name="Ian" userId="c34783b4-0ebe-4dd6-a7f4-e72865b38b8b" providerId="ADAL" clId="{DA811BF4-F624-4B2B-B504-AE2651A5FA90}" dt="2020-08-24T16:59:02.495" v="50" actId="2696"/>
          <pc:sldLayoutMkLst>
            <pc:docMk/>
            <pc:sldMasterMk cId="0" sldId="2147483652"/>
            <pc:sldLayoutMk cId="0" sldId="2147483736"/>
          </pc:sldLayoutMkLst>
        </pc:sldLayoutChg>
        <pc:sldLayoutChg chg="del">
          <pc:chgData name="Ian" userId="c34783b4-0ebe-4dd6-a7f4-e72865b38b8b" providerId="ADAL" clId="{DA811BF4-F624-4B2B-B504-AE2651A5FA90}" dt="2020-08-24T16:59:02.494" v="49" actId="2696"/>
          <pc:sldLayoutMkLst>
            <pc:docMk/>
            <pc:sldMasterMk cId="0" sldId="2147483652"/>
            <pc:sldLayoutMk cId="0" sldId="2147483737"/>
          </pc:sldLayoutMkLst>
        </pc:sldLayoutChg>
        <pc:sldLayoutChg chg="del">
          <pc:chgData name="Ian" userId="c34783b4-0ebe-4dd6-a7f4-e72865b38b8b" providerId="ADAL" clId="{DA811BF4-F624-4B2B-B504-AE2651A5FA90}" dt="2020-08-24T16:59:02.494" v="48" actId="2696"/>
          <pc:sldLayoutMkLst>
            <pc:docMk/>
            <pc:sldMasterMk cId="0" sldId="2147483652"/>
            <pc:sldLayoutMk cId="0" sldId="2147483738"/>
          </pc:sldLayoutMkLst>
        </pc:sldLayoutChg>
      </pc:sldMasterChg>
      <pc:sldMasterChg chg="del delSldLayout">
        <pc:chgData name="Ian" userId="c34783b4-0ebe-4dd6-a7f4-e72865b38b8b" providerId="ADAL" clId="{DA811BF4-F624-4B2B-B504-AE2651A5FA90}" dt="2020-08-24T16:59:02.513" v="71" actId="2696"/>
        <pc:sldMasterMkLst>
          <pc:docMk/>
          <pc:sldMasterMk cId="0" sldId="2147483653"/>
        </pc:sldMasterMkLst>
        <pc:sldLayoutChg chg="del">
          <pc:chgData name="Ian" userId="c34783b4-0ebe-4dd6-a7f4-e72865b38b8b" providerId="ADAL" clId="{DA811BF4-F624-4B2B-B504-AE2651A5FA90}" dt="2020-08-24T16:59:02.511" v="70" actId="2696"/>
          <pc:sldLayoutMkLst>
            <pc:docMk/>
            <pc:sldMasterMk cId="0" sldId="2147483653"/>
            <pc:sldLayoutMk cId="0" sldId="2147483739"/>
          </pc:sldLayoutMkLst>
        </pc:sldLayoutChg>
        <pc:sldLayoutChg chg="del">
          <pc:chgData name="Ian" userId="c34783b4-0ebe-4dd6-a7f4-e72865b38b8b" providerId="ADAL" clId="{DA811BF4-F624-4B2B-B504-AE2651A5FA90}" dt="2020-08-24T16:59:02.511" v="69" actId="2696"/>
          <pc:sldLayoutMkLst>
            <pc:docMk/>
            <pc:sldMasterMk cId="0" sldId="2147483653"/>
            <pc:sldLayoutMk cId="0" sldId="2147483740"/>
          </pc:sldLayoutMkLst>
        </pc:sldLayoutChg>
        <pc:sldLayoutChg chg="del">
          <pc:chgData name="Ian" userId="c34783b4-0ebe-4dd6-a7f4-e72865b38b8b" providerId="ADAL" clId="{DA811BF4-F624-4B2B-B504-AE2651A5FA90}" dt="2020-08-24T16:59:02.510" v="68" actId="2696"/>
          <pc:sldLayoutMkLst>
            <pc:docMk/>
            <pc:sldMasterMk cId="0" sldId="2147483653"/>
            <pc:sldLayoutMk cId="0" sldId="2147483741"/>
          </pc:sldLayoutMkLst>
        </pc:sldLayoutChg>
        <pc:sldLayoutChg chg="del">
          <pc:chgData name="Ian" userId="c34783b4-0ebe-4dd6-a7f4-e72865b38b8b" providerId="ADAL" clId="{DA811BF4-F624-4B2B-B504-AE2651A5FA90}" dt="2020-08-24T16:59:02.509" v="67" actId="2696"/>
          <pc:sldLayoutMkLst>
            <pc:docMk/>
            <pc:sldMasterMk cId="0" sldId="2147483653"/>
            <pc:sldLayoutMk cId="0" sldId="2147483742"/>
          </pc:sldLayoutMkLst>
        </pc:sldLayoutChg>
        <pc:sldLayoutChg chg="del">
          <pc:chgData name="Ian" userId="c34783b4-0ebe-4dd6-a7f4-e72865b38b8b" providerId="ADAL" clId="{DA811BF4-F624-4B2B-B504-AE2651A5FA90}" dt="2020-08-24T16:59:02.508" v="66" actId="2696"/>
          <pc:sldLayoutMkLst>
            <pc:docMk/>
            <pc:sldMasterMk cId="0" sldId="2147483653"/>
            <pc:sldLayoutMk cId="0" sldId="2147483743"/>
          </pc:sldLayoutMkLst>
        </pc:sldLayoutChg>
        <pc:sldLayoutChg chg="del">
          <pc:chgData name="Ian" userId="c34783b4-0ebe-4dd6-a7f4-e72865b38b8b" providerId="ADAL" clId="{DA811BF4-F624-4B2B-B504-AE2651A5FA90}" dt="2020-08-24T16:59:02.507" v="65" actId="2696"/>
          <pc:sldLayoutMkLst>
            <pc:docMk/>
            <pc:sldMasterMk cId="0" sldId="2147483653"/>
            <pc:sldLayoutMk cId="0" sldId="2147483744"/>
          </pc:sldLayoutMkLst>
        </pc:sldLayoutChg>
        <pc:sldLayoutChg chg="del">
          <pc:chgData name="Ian" userId="c34783b4-0ebe-4dd6-a7f4-e72865b38b8b" providerId="ADAL" clId="{DA811BF4-F624-4B2B-B504-AE2651A5FA90}" dt="2020-08-24T16:59:02.507" v="64" actId="2696"/>
          <pc:sldLayoutMkLst>
            <pc:docMk/>
            <pc:sldMasterMk cId="0" sldId="2147483653"/>
            <pc:sldLayoutMk cId="0" sldId="2147483745"/>
          </pc:sldLayoutMkLst>
        </pc:sldLayoutChg>
        <pc:sldLayoutChg chg="del">
          <pc:chgData name="Ian" userId="c34783b4-0ebe-4dd6-a7f4-e72865b38b8b" providerId="ADAL" clId="{DA811BF4-F624-4B2B-B504-AE2651A5FA90}" dt="2020-08-24T16:59:02.506" v="63" actId="2696"/>
          <pc:sldLayoutMkLst>
            <pc:docMk/>
            <pc:sldMasterMk cId="0" sldId="2147483653"/>
            <pc:sldLayoutMk cId="0" sldId="2147483746"/>
          </pc:sldLayoutMkLst>
        </pc:sldLayoutChg>
        <pc:sldLayoutChg chg="del">
          <pc:chgData name="Ian" userId="c34783b4-0ebe-4dd6-a7f4-e72865b38b8b" providerId="ADAL" clId="{DA811BF4-F624-4B2B-B504-AE2651A5FA90}" dt="2020-08-24T16:59:02.505" v="62" actId="2696"/>
          <pc:sldLayoutMkLst>
            <pc:docMk/>
            <pc:sldMasterMk cId="0" sldId="2147483653"/>
            <pc:sldLayoutMk cId="0" sldId="2147483747"/>
          </pc:sldLayoutMkLst>
        </pc:sldLayoutChg>
        <pc:sldLayoutChg chg="del">
          <pc:chgData name="Ian" userId="c34783b4-0ebe-4dd6-a7f4-e72865b38b8b" providerId="ADAL" clId="{DA811BF4-F624-4B2B-B504-AE2651A5FA90}" dt="2020-08-24T16:59:02.504" v="61" actId="2696"/>
          <pc:sldLayoutMkLst>
            <pc:docMk/>
            <pc:sldMasterMk cId="0" sldId="2147483653"/>
            <pc:sldLayoutMk cId="0" sldId="2147483748"/>
          </pc:sldLayoutMkLst>
        </pc:sldLayoutChg>
        <pc:sldLayoutChg chg="del">
          <pc:chgData name="Ian" userId="c34783b4-0ebe-4dd6-a7f4-e72865b38b8b" providerId="ADAL" clId="{DA811BF4-F624-4B2B-B504-AE2651A5FA90}" dt="2020-08-24T16:59:02.504" v="60" actId="2696"/>
          <pc:sldLayoutMkLst>
            <pc:docMk/>
            <pc:sldMasterMk cId="0" sldId="2147483653"/>
            <pc:sldLayoutMk cId="0" sldId="2147483749"/>
          </pc:sldLayoutMkLst>
        </pc:sldLayoutChg>
      </pc:sldMasterChg>
      <pc:sldMasterChg chg="del delSldLayout">
        <pc:chgData name="Ian" userId="c34783b4-0ebe-4dd6-a7f4-e72865b38b8b" providerId="ADAL" clId="{DA811BF4-F624-4B2B-B504-AE2651A5FA90}" dt="2020-08-24T16:59:02.523" v="83" actId="2696"/>
        <pc:sldMasterMkLst>
          <pc:docMk/>
          <pc:sldMasterMk cId="0" sldId="2147483654"/>
        </pc:sldMasterMkLst>
        <pc:sldLayoutChg chg="del">
          <pc:chgData name="Ian" userId="c34783b4-0ebe-4dd6-a7f4-e72865b38b8b" providerId="ADAL" clId="{DA811BF4-F624-4B2B-B504-AE2651A5FA90}" dt="2020-08-24T16:59:02.521" v="82" actId="2696"/>
          <pc:sldLayoutMkLst>
            <pc:docMk/>
            <pc:sldMasterMk cId="0" sldId="2147483654"/>
            <pc:sldLayoutMk cId="0" sldId="2147483750"/>
          </pc:sldLayoutMkLst>
        </pc:sldLayoutChg>
        <pc:sldLayoutChg chg="del">
          <pc:chgData name="Ian" userId="c34783b4-0ebe-4dd6-a7f4-e72865b38b8b" providerId="ADAL" clId="{DA811BF4-F624-4B2B-B504-AE2651A5FA90}" dt="2020-08-24T16:59:02.520" v="81" actId="2696"/>
          <pc:sldLayoutMkLst>
            <pc:docMk/>
            <pc:sldMasterMk cId="0" sldId="2147483654"/>
            <pc:sldLayoutMk cId="0" sldId="2147483751"/>
          </pc:sldLayoutMkLst>
        </pc:sldLayoutChg>
        <pc:sldLayoutChg chg="del">
          <pc:chgData name="Ian" userId="c34783b4-0ebe-4dd6-a7f4-e72865b38b8b" providerId="ADAL" clId="{DA811BF4-F624-4B2B-B504-AE2651A5FA90}" dt="2020-08-24T16:59:02.520" v="80" actId="2696"/>
          <pc:sldLayoutMkLst>
            <pc:docMk/>
            <pc:sldMasterMk cId="0" sldId="2147483654"/>
            <pc:sldLayoutMk cId="0" sldId="2147483752"/>
          </pc:sldLayoutMkLst>
        </pc:sldLayoutChg>
        <pc:sldLayoutChg chg="del">
          <pc:chgData name="Ian" userId="c34783b4-0ebe-4dd6-a7f4-e72865b38b8b" providerId="ADAL" clId="{DA811BF4-F624-4B2B-B504-AE2651A5FA90}" dt="2020-08-24T16:59:02.519" v="79" actId="2696"/>
          <pc:sldLayoutMkLst>
            <pc:docMk/>
            <pc:sldMasterMk cId="0" sldId="2147483654"/>
            <pc:sldLayoutMk cId="0" sldId="2147483753"/>
          </pc:sldLayoutMkLst>
        </pc:sldLayoutChg>
        <pc:sldLayoutChg chg="del">
          <pc:chgData name="Ian" userId="c34783b4-0ebe-4dd6-a7f4-e72865b38b8b" providerId="ADAL" clId="{DA811BF4-F624-4B2B-B504-AE2651A5FA90}" dt="2020-08-24T16:59:02.518" v="78" actId="2696"/>
          <pc:sldLayoutMkLst>
            <pc:docMk/>
            <pc:sldMasterMk cId="0" sldId="2147483654"/>
            <pc:sldLayoutMk cId="0" sldId="2147483754"/>
          </pc:sldLayoutMkLst>
        </pc:sldLayoutChg>
        <pc:sldLayoutChg chg="del">
          <pc:chgData name="Ian" userId="c34783b4-0ebe-4dd6-a7f4-e72865b38b8b" providerId="ADAL" clId="{DA811BF4-F624-4B2B-B504-AE2651A5FA90}" dt="2020-08-24T16:59:02.517" v="77" actId="2696"/>
          <pc:sldLayoutMkLst>
            <pc:docMk/>
            <pc:sldMasterMk cId="0" sldId="2147483654"/>
            <pc:sldLayoutMk cId="0" sldId="2147483755"/>
          </pc:sldLayoutMkLst>
        </pc:sldLayoutChg>
        <pc:sldLayoutChg chg="del">
          <pc:chgData name="Ian" userId="c34783b4-0ebe-4dd6-a7f4-e72865b38b8b" providerId="ADAL" clId="{DA811BF4-F624-4B2B-B504-AE2651A5FA90}" dt="2020-08-24T16:59:02.517" v="76" actId="2696"/>
          <pc:sldLayoutMkLst>
            <pc:docMk/>
            <pc:sldMasterMk cId="0" sldId="2147483654"/>
            <pc:sldLayoutMk cId="0" sldId="2147483756"/>
          </pc:sldLayoutMkLst>
        </pc:sldLayoutChg>
        <pc:sldLayoutChg chg="del">
          <pc:chgData name="Ian" userId="c34783b4-0ebe-4dd6-a7f4-e72865b38b8b" providerId="ADAL" clId="{DA811BF4-F624-4B2B-B504-AE2651A5FA90}" dt="2020-08-24T16:59:02.516" v="75" actId="2696"/>
          <pc:sldLayoutMkLst>
            <pc:docMk/>
            <pc:sldMasterMk cId="0" sldId="2147483654"/>
            <pc:sldLayoutMk cId="0" sldId="2147483757"/>
          </pc:sldLayoutMkLst>
        </pc:sldLayoutChg>
        <pc:sldLayoutChg chg="del">
          <pc:chgData name="Ian" userId="c34783b4-0ebe-4dd6-a7f4-e72865b38b8b" providerId="ADAL" clId="{DA811BF4-F624-4B2B-B504-AE2651A5FA90}" dt="2020-08-24T16:59:02.515" v="74" actId="2696"/>
          <pc:sldLayoutMkLst>
            <pc:docMk/>
            <pc:sldMasterMk cId="0" sldId="2147483654"/>
            <pc:sldLayoutMk cId="0" sldId="2147483758"/>
          </pc:sldLayoutMkLst>
        </pc:sldLayoutChg>
        <pc:sldLayoutChg chg="del">
          <pc:chgData name="Ian" userId="c34783b4-0ebe-4dd6-a7f4-e72865b38b8b" providerId="ADAL" clId="{DA811BF4-F624-4B2B-B504-AE2651A5FA90}" dt="2020-08-24T16:59:02.514" v="73" actId="2696"/>
          <pc:sldLayoutMkLst>
            <pc:docMk/>
            <pc:sldMasterMk cId="0" sldId="2147483654"/>
            <pc:sldLayoutMk cId="0" sldId="2147483759"/>
          </pc:sldLayoutMkLst>
        </pc:sldLayoutChg>
        <pc:sldLayoutChg chg="del">
          <pc:chgData name="Ian" userId="c34783b4-0ebe-4dd6-a7f4-e72865b38b8b" providerId="ADAL" clId="{DA811BF4-F624-4B2B-B504-AE2651A5FA90}" dt="2020-08-24T16:59:02.514" v="72" actId="2696"/>
          <pc:sldLayoutMkLst>
            <pc:docMk/>
            <pc:sldMasterMk cId="0" sldId="2147483654"/>
            <pc:sldLayoutMk cId="0" sldId="2147483760"/>
          </pc:sldLayoutMkLst>
        </pc:sldLayoutChg>
      </pc:sldMasterChg>
      <pc:sldMasterChg chg="del delSldLayout">
        <pc:chgData name="Ian" userId="c34783b4-0ebe-4dd6-a7f4-e72865b38b8b" providerId="ADAL" clId="{DA811BF4-F624-4B2B-B504-AE2651A5FA90}" dt="2020-08-24T16:59:02.533" v="95" actId="2696"/>
        <pc:sldMasterMkLst>
          <pc:docMk/>
          <pc:sldMasterMk cId="0" sldId="2147483655"/>
        </pc:sldMasterMkLst>
        <pc:sldLayoutChg chg="del">
          <pc:chgData name="Ian" userId="c34783b4-0ebe-4dd6-a7f4-e72865b38b8b" providerId="ADAL" clId="{DA811BF4-F624-4B2B-B504-AE2651A5FA90}" dt="2020-08-24T16:59:02.532" v="94" actId="2696"/>
          <pc:sldLayoutMkLst>
            <pc:docMk/>
            <pc:sldMasterMk cId="0" sldId="2147483655"/>
            <pc:sldLayoutMk cId="0" sldId="2147483761"/>
          </pc:sldLayoutMkLst>
        </pc:sldLayoutChg>
        <pc:sldLayoutChg chg="del">
          <pc:chgData name="Ian" userId="c34783b4-0ebe-4dd6-a7f4-e72865b38b8b" providerId="ADAL" clId="{DA811BF4-F624-4B2B-B504-AE2651A5FA90}" dt="2020-08-24T16:59:02.531" v="93" actId="2696"/>
          <pc:sldLayoutMkLst>
            <pc:docMk/>
            <pc:sldMasterMk cId="0" sldId="2147483655"/>
            <pc:sldLayoutMk cId="0" sldId="2147483762"/>
          </pc:sldLayoutMkLst>
        </pc:sldLayoutChg>
        <pc:sldLayoutChg chg="del">
          <pc:chgData name="Ian" userId="c34783b4-0ebe-4dd6-a7f4-e72865b38b8b" providerId="ADAL" clId="{DA811BF4-F624-4B2B-B504-AE2651A5FA90}" dt="2020-08-24T16:59:02.531" v="92" actId="2696"/>
          <pc:sldLayoutMkLst>
            <pc:docMk/>
            <pc:sldMasterMk cId="0" sldId="2147483655"/>
            <pc:sldLayoutMk cId="0" sldId="2147483763"/>
          </pc:sldLayoutMkLst>
        </pc:sldLayoutChg>
        <pc:sldLayoutChg chg="del">
          <pc:chgData name="Ian" userId="c34783b4-0ebe-4dd6-a7f4-e72865b38b8b" providerId="ADAL" clId="{DA811BF4-F624-4B2B-B504-AE2651A5FA90}" dt="2020-08-24T16:59:02.530" v="91" actId="2696"/>
          <pc:sldLayoutMkLst>
            <pc:docMk/>
            <pc:sldMasterMk cId="0" sldId="2147483655"/>
            <pc:sldLayoutMk cId="0" sldId="2147483764"/>
          </pc:sldLayoutMkLst>
        </pc:sldLayoutChg>
        <pc:sldLayoutChg chg="del">
          <pc:chgData name="Ian" userId="c34783b4-0ebe-4dd6-a7f4-e72865b38b8b" providerId="ADAL" clId="{DA811BF4-F624-4B2B-B504-AE2651A5FA90}" dt="2020-08-24T16:59:02.529" v="90" actId="2696"/>
          <pc:sldLayoutMkLst>
            <pc:docMk/>
            <pc:sldMasterMk cId="0" sldId="2147483655"/>
            <pc:sldLayoutMk cId="0" sldId="2147483765"/>
          </pc:sldLayoutMkLst>
        </pc:sldLayoutChg>
        <pc:sldLayoutChg chg="del">
          <pc:chgData name="Ian" userId="c34783b4-0ebe-4dd6-a7f4-e72865b38b8b" providerId="ADAL" clId="{DA811BF4-F624-4B2B-B504-AE2651A5FA90}" dt="2020-08-24T16:59:02.528" v="89" actId="2696"/>
          <pc:sldLayoutMkLst>
            <pc:docMk/>
            <pc:sldMasterMk cId="0" sldId="2147483655"/>
            <pc:sldLayoutMk cId="0" sldId="2147483766"/>
          </pc:sldLayoutMkLst>
        </pc:sldLayoutChg>
        <pc:sldLayoutChg chg="del">
          <pc:chgData name="Ian" userId="c34783b4-0ebe-4dd6-a7f4-e72865b38b8b" providerId="ADAL" clId="{DA811BF4-F624-4B2B-B504-AE2651A5FA90}" dt="2020-08-24T16:59:02.528" v="88" actId="2696"/>
          <pc:sldLayoutMkLst>
            <pc:docMk/>
            <pc:sldMasterMk cId="0" sldId="2147483655"/>
            <pc:sldLayoutMk cId="0" sldId="2147483767"/>
          </pc:sldLayoutMkLst>
        </pc:sldLayoutChg>
        <pc:sldLayoutChg chg="del">
          <pc:chgData name="Ian" userId="c34783b4-0ebe-4dd6-a7f4-e72865b38b8b" providerId="ADAL" clId="{DA811BF4-F624-4B2B-B504-AE2651A5FA90}" dt="2020-08-24T16:59:02.527" v="87" actId="2696"/>
          <pc:sldLayoutMkLst>
            <pc:docMk/>
            <pc:sldMasterMk cId="0" sldId="2147483655"/>
            <pc:sldLayoutMk cId="0" sldId="2147483768"/>
          </pc:sldLayoutMkLst>
        </pc:sldLayoutChg>
        <pc:sldLayoutChg chg="del">
          <pc:chgData name="Ian" userId="c34783b4-0ebe-4dd6-a7f4-e72865b38b8b" providerId="ADAL" clId="{DA811BF4-F624-4B2B-B504-AE2651A5FA90}" dt="2020-08-24T16:59:02.526" v="86" actId="2696"/>
          <pc:sldLayoutMkLst>
            <pc:docMk/>
            <pc:sldMasterMk cId="0" sldId="2147483655"/>
            <pc:sldLayoutMk cId="0" sldId="2147483769"/>
          </pc:sldLayoutMkLst>
        </pc:sldLayoutChg>
        <pc:sldLayoutChg chg="del">
          <pc:chgData name="Ian" userId="c34783b4-0ebe-4dd6-a7f4-e72865b38b8b" providerId="ADAL" clId="{DA811BF4-F624-4B2B-B504-AE2651A5FA90}" dt="2020-08-24T16:59:02.525" v="85" actId="2696"/>
          <pc:sldLayoutMkLst>
            <pc:docMk/>
            <pc:sldMasterMk cId="0" sldId="2147483655"/>
            <pc:sldLayoutMk cId="0" sldId="2147483770"/>
          </pc:sldLayoutMkLst>
        </pc:sldLayoutChg>
        <pc:sldLayoutChg chg="del">
          <pc:chgData name="Ian" userId="c34783b4-0ebe-4dd6-a7f4-e72865b38b8b" providerId="ADAL" clId="{DA811BF4-F624-4B2B-B504-AE2651A5FA90}" dt="2020-08-24T16:59:02.524" v="84" actId="2696"/>
          <pc:sldLayoutMkLst>
            <pc:docMk/>
            <pc:sldMasterMk cId="0" sldId="2147483655"/>
            <pc:sldLayoutMk cId="0" sldId="2147483771"/>
          </pc:sldLayoutMkLst>
        </pc:sldLayoutChg>
      </pc:sldMasterChg>
      <pc:sldMasterChg chg="del delSldLayout">
        <pc:chgData name="Ian" userId="c34783b4-0ebe-4dd6-a7f4-e72865b38b8b" providerId="ADAL" clId="{DA811BF4-F624-4B2B-B504-AE2651A5FA90}" dt="2020-08-24T16:59:02.544" v="107" actId="2696"/>
        <pc:sldMasterMkLst>
          <pc:docMk/>
          <pc:sldMasterMk cId="0" sldId="2147483656"/>
        </pc:sldMasterMkLst>
        <pc:sldLayoutChg chg="del">
          <pc:chgData name="Ian" userId="c34783b4-0ebe-4dd6-a7f4-e72865b38b8b" providerId="ADAL" clId="{DA811BF4-F624-4B2B-B504-AE2651A5FA90}" dt="2020-08-24T16:59:02.542" v="106" actId="2696"/>
          <pc:sldLayoutMkLst>
            <pc:docMk/>
            <pc:sldMasterMk cId="0" sldId="2147483656"/>
            <pc:sldLayoutMk cId="0" sldId="2147483772"/>
          </pc:sldLayoutMkLst>
        </pc:sldLayoutChg>
        <pc:sldLayoutChg chg="del">
          <pc:chgData name="Ian" userId="c34783b4-0ebe-4dd6-a7f4-e72865b38b8b" providerId="ADAL" clId="{DA811BF4-F624-4B2B-B504-AE2651A5FA90}" dt="2020-08-24T16:59:02.541" v="105" actId="2696"/>
          <pc:sldLayoutMkLst>
            <pc:docMk/>
            <pc:sldMasterMk cId="0" sldId="2147483656"/>
            <pc:sldLayoutMk cId="0" sldId="2147483773"/>
          </pc:sldLayoutMkLst>
        </pc:sldLayoutChg>
        <pc:sldLayoutChg chg="del">
          <pc:chgData name="Ian" userId="c34783b4-0ebe-4dd6-a7f4-e72865b38b8b" providerId="ADAL" clId="{DA811BF4-F624-4B2B-B504-AE2651A5FA90}" dt="2020-08-24T16:59:02.540" v="104" actId="2696"/>
          <pc:sldLayoutMkLst>
            <pc:docMk/>
            <pc:sldMasterMk cId="0" sldId="2147483656"/>
            <pc:sldLayoutMk cId="0" sldId="2147483774"/>
          </pc:sldLayoutMkLst>
        </pc:sldLayoutChg>
        <pc:sldLayoutChg chg="del">
          <pc:chgData name="Ian" userId="c34783b4-0ebe-4dd6-a7f4-e72865b38b8b" providerId="ADAL" clId="{DA811BF4-F624-4B2B-B504-AE2651A5FA90}" dt="2020-08-24T16:59:02.540" v="103" actId="2696"/>
          <pc:sldLayoutMkLst>
            <pc:docMk/>
            <pc:sldMasterMk cId="0" sldId="2147483656"/>
            <pc:sldLayoutMk cId="0" sldId="2147483775"/>
          </pc:sldLayoutMkLst>
        </pc:sldLayoutChg>
        <pc:sldLayoutChg chg="del">
          <pc:chgData name="Ian" userId="c34783b4-0ebe-4dd6-a7f4-e72865b38b8b" providerId="ADAL" clId="{DA811BF4-F624-4B2B-B504-AE2651A5FA90}" dt="2020-08-24T16:59:02.539" v="102" actId="2696"/>
          <pc:sldLayoutMkLst>
            <pc:docMk/>
            <pc:sldMasterMk cId="0" sldId="2147483656"/>
            <pc:sldLayoutMk cId="0" sldId="2147483776"/>
          </pc:sldLayoutMkLst>
        </pc:sldLayoutChg>
        <pc:sldLayoutChg chg="del">
          <pc:chgData name="Ian" userId="c34783b4-0ebe-4dd6-a7f4-e72865b38b8b" providerId="ADAL" clId="{DA811BF4-F624-4B2B-B504-AE2651A5FA90}" dt="2020-08-24T16:59:02.538" v="101" actId="2696"/>
          <pc:sldLayoutMkLst>
            <pc:docMk/>
            <pc:sldMasterMk cId="0" sldId="2147483656"/>
            <pc:sldLayoutMk cId="0" sldId="2147483777"/>
          </pc:sldLayoutMkLst>
        </pc:sldLayoutChg>
        <pc:sldLayoutChg chg="del">
          <pc:chgData name="Ian" userId="c34783b4-0ebe-4dd6-a7f4-e72865b38b8b" providerId="ADAL" clId="{DA811BF4-F624-4B2B-B504-AE2651A5FA90}" dt="2020-08-24T16:59:02.537" v="100" actId="2696"/>
          <pc:sldLayoutMkLst>
            <pc:docMk/>
            <pc:sldMasterMk cId="0" sldId="2147483656"/>
            <pc:sldLayoutMk cId="0" sldId="2147483778"/>
          </pc:sldLayoutMkLst>
        </pc:sldLayoutChg>
        <pc:sldLayoutChg chg="del">
          <pc:chgData name="Ian" userId="c34783b4-0ebe-4dd6-a7f4-e72865b38b8b" providerId="ADAL" clId="{DA811BF4-F624-4B2B-B504-AE2651A5FA90}" dt="2020-08-24T16:59:02.536" v="99" actId="2696"/>
          <pc:sldLayoutMkLst>
            <pc:docMk/>
            <pc:sldMasterMk cId="0" sldId="2147483656"/>
            <pc:sldLayoutMk cId="0" sldId="2147483779"/>
          </pc:sldLayoutMkLst>
        </pc:sldLayoutChg>
        <pc:sldLayoutChg chg="del">
          <pc:chgData name="Ian" userId="c34783b4-0ebe-4dd6-a7f4-e72865b38b8b" providerId="ADAL" clId="{DA811BF4-F624-4B2B-B504-AE2651A5FA90}" dt="2020-08-24T16:59:02.536" v="98" actId="2696"/>
          <pc:sldLayoutMkLst>
            <pc:docMk/>
            <pc:sldMasterMk cId="0" sldId="2147483656"/>
            <pc:sldLayoutMk cId="0" sldId="2147483780"/>
          </pc:sldLayoutMkLst>
        </pc:sldLayoutChg>
        <pc:sldLayoutChg chg="del">
          <pc:chgData name="Ian" userId="c34783b4-0ebe-4dd6-a7f4-e72865b38b8b" providerId="ADAL" clId="{DA811BF4-F624-4B2B-B504-AE2651A5FA90}" dt="2020-08-24T16:59:02.535" v="97" actId="2696"/>
          <pc:sldLayoutMkLst>
            <pc:docMk/>
            <pc:sldMasterMk cId="0" sldId="2147483656"/>
            <pc:sldLayoutMk cId="0" sldId="2147483781"/>
          </pc:sldLayoutMkLst>
        </pc:sldLayoutChg>
        <pc:sldLayoutChg chg="del">
          <pc:chgData name="Ian" userId="c34783b4-0ebe-4dd6-a7f4-e72865b38b8b" providerId="ADAL" clId="{DA811BF4-F624-4B2B-B504-AE2651A5FA90}" dt="2020-08-24T16:59:02.534" v="96" actId="2696"/>
          <pc:sldLayoutMkLst>
            <pc:docMk/>
            <pc:sldMasterMk cId="0" sldId="2147483656"/>
            <pc:sldLayoutMk cId="0" sldId="2147483782"/>
          </pc:sldLayoutMkLst>
        </pc:sldLayoutChg>
      </pc:sldMasterChg>
      <pc:sldMasterChg chg="del delSldLayout">
        <pc:chgData name="Ian" userId="c34783b4-0ebe-4dd6-a7f4-e72865b38b8b" providerId="ADAL" clId="{DA811BF4-F624-4B2B-B504-AE2651A5FA90}" dt="2020-08-24T16:59:02.554" v="119" actId="2696"/>
        <pc:sldMasterMkLst>
          <pc:docMk/>
          <pc:sldMasterMk cId="0" sldId="2147483657"/>
        </pc:sldMasterMkLst>
        <pc:sldLayoutChg chg="del">
          <pc:chgData name="Ian" userId="c34783b4-0ebe-4dd6-a7f4-e72865b38b8b" providerId="ADAL" clId="{DA811BF4-F624-4B2B-B504-AE2651A5FA90}" dt="2020-08-24T16:59:02.552" v="118" actId="2696"/>
          <pc:sldLayoutMkLst>
            <pc:docMk/>
            <pc:sldMasterMk cId="0" sldId="2147483657"/>
            <pc:sldLayoutMk cId="0" sldId="2147483783"/>
          </pc:sldLayoutMkLst>
        </pc:sldLayoutChg>
        <pc:sldLayoutChg chg="del">
          <pc:chgData name="Ian" userId="c34783b4-0ebe-4dd6-a7f4-e72865b38b8b" providerId="ADAL" clId="{DA811BF4-F624-4B2B-B504-AE2651A5FA90}" dt="2020-08-24T16:59:02.552" v="117" actId="2696"/>
          <pc:sldLayoutMkLst>
            <pc:docMk/>
            <pc:sldMasterMk cId="0" sldId="2147483657"/>
            <pc:sldLayoutMk cId="0" sldId="2147483784"/>
          </pc:sldLayoutMkLst>
        </pc:sldLayoutChg>
        <pc:sldLayoutChg chg="del">
          <pc:chgData name="Ian" userId="c34783b4-0ebe-4dd6-a7f4-e72865b38b8b" providerId="ADAL" clId="{DA811BF4-F624-4B2B-B504-AE2651A5FA90}" dt="2020-08-24T16:59:02.551" v="116" actId="2696"/>
          <pc:sldLayoutMkLst>
            <pc:docMk/>
            <pc:sldMasterMk cId="0" sldId="2147483657"/>
            <pc:sldLayoutMk cId="0" sldId="2147483785"/>
          </pc:sldLayoutMkLst>
        </pc:sldLayoutChg>
        <pc:sldLayoutChg chg="del">
          <pc:chgData name="Ian" userId="c34783b4-0ebe-4dd6-a7f4-e72865b38b8b" providerId="ADAL" clId="{DA811BF4-F624-4B2B-B504-AE2651A5FA90}" dt="2020-08-24T16:59:02.550" v="115" actId="2696"/>
          <pc:sldLayoutMkLst>
            <pc:docMk/>
            <pc:sldMasterMk cId="0" sldId="2147483657"/>
            <pc:sldLayoutMk cId="0" sldId="2147483786"/>
          </pc:sldLayoutMkLst>
        </pc:sldLayoutChg>
        <pc:sldLayoutChg chg="del">
          <pc:chgData name="Ian" userId="c34783b4-0ebe-4dd6-a7f4-e72865b38b8b" providerId="ADAL" clId="{DA811BF4-F624-4B2B-B504-AE2651A5FA90}" dt="2020-08-24T16:59:02.550" v="114" actId="2696"/>
          <pc:sldLayoutMkLst>
            <pc:docMk/>
            <pc:sldMasterMk cId="0" sldId="2147483657"/>
            <pc:sldLayoutMk cId="0" sldId="2147483787"/>
          </pc:sldLayoutMkLst>
        </pc:sldLayoutChg>
        <pc:sldLayoutChg chg="del">
          <pc:chgData name="Ian" userId="c34783b4-0ebe-4dd6-a7f4-e72865b38b8b" providerId="ADAL" clId="{DA811BF4-F624-4B2B-B504-AE2651A5FA90}" dt="2020-08-24T16:59:02.549" v="113" actId="2696"/>
          <pc:sldLayoutMkLst>
            <pc:docMk/>
            <pc:sldMasterMk cId="0" sldId="2147483657"/>
            <pc:sldLayoutMk cId="0" sldId="2147483788"/>
          </pc:sldLayoutMkLst>
        </pc:sldLayoutChg>
        <pc:sldLayoutChg chg="del">
          <pc:chgData name="Ian" userId="c34783b4-0ebe-4dd6-a7f4-e72865b38b8b" providerId="ADAL" clId="{DA811BF4-F624-4B2B-B504-AE2651A5FA90}" dt="2020-08-24T16:59:02.548" v="112" actId="2696"/>
          <pc:sldLayoutMkLst>
            <pc:docMk/>
            <pc:sldMasterMk cId="0" sldId="2147483657"/>
            <pc:sldLayoutMk cId="0" sldId="2147483789"/>
          </pc:sldLayoutMkLst>
        </pc:sldLayoutChg>
        <pc:sldLayoutChg chg="del">
          <pc:chgData name="Ian" userId="c34783b4-0ebe-4dd6-a7f4-e72865b38b8b" providerId="ADAL" clId="{DA811BF4-F624-4B2B-B504-AE2651A5FA90}" dt="2020-08-24T16:59:02.547" v="111" actId="2696"/>
          <pc:sldLayoutMkLst>
            <pc:docMk/>
            <pc:sldMasterMk cId="0" sldId="2147483657"/>
            <pc:sldLayoutMk cId="0" sldId="2147483790"/>
          </pc:sldLayoutMkLst>
        </pc:sldLayoutChg>
        <pc:sldLayoutChg chg="del">
          <pc:chgData name="Ian" userId="c34783b4-0ebe-4dd6-a7f4-e72865b38b8b" providerId="ADAL" clId="{DA811BF4-F624-4B2B-B504-AE2651A5FA90}" dt="2020-08-24T16:59:02.546" v="110" actId="2696"/>
          <pc:sldLayoutMkLst>
            <pc:docMk/>
            <pc:sldMasterMk cId="0" sldId="2147483657"/>
            <pc:sldLayoutMk cId="0" sldId="2147483791"/>
          </pc:sldLayoutMkLst>
        </pc:sldLayoutChg>
        <pc:sldLayoutChg chg="del">
          <pc:chgData name="Ian" userId="c34783b4-0ebe-4dd6-a7f4-e72865b38b8b" providerId="ADAL" clId="{DA811BF4-F624-4B2B-B504-AE2651A5FA90}" dt="2020-08-24T16:59:02.546" v="109" actId="2696"/>
          <pc:sldLayoutMkLst>
            <pc:docMk/>
            <pc:sldMasterMk cId="0" sldId="2147483657"/>
            <pc:sldLayoutMk cId="0" sldId="2147483792"/>
          </pc:sldLayoutMkLst>
        </pc:sldLayoutChg>
        <pc:sldLayoutChg chg="del">
          <pc:chgData name="Ian" userId="c34783b4-0ebe-4dd6-a7f4-e72865b38b8b" providerId="ADAL" clId="{DA811BF4-F624-4B2B-B504-AE2651A5FA90}" dt="2020-08-24T16:59:02.545" v="108" actId="2696"/>
          <pc:sldLayoutMkLst>
            <pc:docMk/>
            <pc:sldMasterMk cId="0" sldId="2147483657"/>
            <pc:sldLayoutMk cId="0" sldId="2147483793"/>
          </pc:sldLayoutMkLst>
        </pc:sldLayoutChg>
      </pc:sldMasterChg>
      <pc:sldMasterChg chg="del delSldLayout">
        <pc:chgData name="Ian" userId="c34783b4-0ebe-4dd6-a7f4-e72865b38b8b" providerId="ADAL" clId="{DA811BF4-F624-4B2B-B504-AE2651A5FA90}" dt="2020-08-24T16:59:02.565" v="131" actId="2696"/>
        <pc:sldMasterMkLst>
          <pc:docMk/>
          <pc:sldMasterMk cId="0" sldId="2147483658"/>
        </pc:sldMasterMkLst>
        <pc:sldLayoutChg chg="del">
          <pc:chgData name="Ian" userId="c34783b4-0ebe-4dd6-a7f4-e72865b38b8b" providerId="ADAL" clId="{DA811BF4-F624-4B2B-B504-AE2651A5FA90}" dt="2020-08-24T16:59:02.563" v="130" actId="2696"/>
          <pc:sldLayoutMkLst>
            <pc:docMk/>
            <pc:sldMasterMk cId="0" sldId="2147483658"/>
            <pc:sldLayoutMk cId="0" sldId="2147483794"/>
          </pc:sldLayoutMkLst>
        </pc:sldLayoutChg>
        <pc:sldLayoutChg chg="del">
          <pc:chgData name="Ian" userId="c34783b4-0ebe-4dd6-a7f4-e72865b38b8b" providerId="ADAL" clId="{DA811BF4-F624-4B2B-B504-AE2651A5FA90}" dt="2020-08-24T16:59:02.562" v="129" actId="2696"/>
          <pc:sldLayoutMkLst>
            <pc:docMk/>
            <pc:sldMasterMk cId="0" sldId="2147483658"/>
            <pc:sldLayoutMk cId="0" sldId="2147483795"/>
          </pc:sldLayoutMkLst>
        </pc:sldLayoutChg>
        <pc:sldLayoutChg chg="del">
          <pc:chgData name="Ian" userId="c34783b4-0ebe-4dd6-a7f4-e72865b38b8b" providerId="ADAL" clId="{DA811BF4-F624-4B2B-B504-AE2651A5FA90}" dt="2020-08-24T16:59:02.562" v="128" actId="2696"/>
          <pc:sldLayoutMkLst>
            <pc:docMk/>
            <pc:sldMasterMk cId="0" sldId="2147483658"/>
            <pc:sldLayoutMk cId="0" sldId="2147483796"/>
          </pc:sldLayoutMkLst>
        </pc:sldLayoutChg>
        <pc:sldLayoutChg chg="del">
          <pc:chgData name="Ian" userId="c34783b4-0ebe-4dd6-a7f4-e72865b38b8b" providerId="ADAL" clId="{DA811BF4-F624-4B2B-B504-AE2651A5FA90}" dt="2020-08-24T16:59:02.561" v="127" actId="2696"/>
          <pc:sldLayoutMkLst>
            <pc:docMk/>
            <pc:sldMasterMk cId="0" sldId="2147483658"/>
            <pc:sldLayoutMk cId="0" sldId="2147483797"/>
          </pc:sldLayoutMkLst>
        </pc:sldLayoutChg>
        <pc:sldLayoutChg chg="del">
          <pc:chgData name="Ian" userId="c34783b4-0ebe-4dd6-a7f4-e72865b38b8b" providerId="ADAL" clId="{DA811BF4-F624-4B2B-B504-AE2651A5FA90}" dt="2020-08-24T16:59:02.560" v="126" actId="2696"/>
          <pc:sldLayoutMkLst>
            <pc:docMk/>
            <pc:sldMasterMk cId="0" sldId="2147483658"/>
            <pc:sldLayoutMk cId="0" sldId="2147483798"/>
          </pc:sldLayoutMkLst>
        </pc:sldLayoutChg>
        <pc:sldLayoutChg chg="del">
          <pc:chgData name="Ian" userId="c34783b4-0ebe-4dd6-a7f4-e72865b38b8b" providerId="ADAL" clId="{DA811BF4-F624-4B2B-B504-AE2651A5FA90}" dt="2020-08-24T16:59:02.559" v="125" actId="2696"/>
          <pc:sldLayoutMkLst>
            <pc:docMk/>
            <pc:sldMasterMk cId="0" sldId="2147483658"/>
            <pc:sldLayoutMk cId="0" sldId="2147483799"/>
          </pc:sldLayoutMkLst>
        </pc:sldLayoutChg>
        <pc:sldLayoutChg chg="del">
          <pc:chgData name="Ian" userId="c34783b4-0ebe-4dd6-a7f4-e72865b38b8b" providerId="ADAL" clId="{DA811BF4-F624-4B2B-B504-AE2651A5FA90}" dt="2020-08-24T16:59:02.558" v="124" actId="2696"/>
          <pc:sldLayoutMkLst>
            <pc:docMk/>
            <pc:sldMasterMk cId="0" sldId="2147483658"/>
            <pc:sldLayoutMk cId="0" sldId="2147483800"/>
          </pc:sldLayoutMkLst>
        </pc:sldLayoutChg>
        <pc:sldLayoutChg chg="del">
          <pc:chgData name="Ian" userId="c34783b4-0ebe-4dd6-a7f4-e72865b38b8b" providerId="ADAL" clId="{DA811BF4-F624-4B2B-B504-AE2651A5FA90}" dt="2020-08-24T16:59:02.557" v="123" actId="2696"/>
          <pc:sldLayoutMkLst>
            <pc:docMk/>
            <pc:sldMasterMk cId="0" sldId="2147483658"/>
            <pc:sldLayoutMk cId="0" sldId="2147483801"/>
          </pc:sldLayoutMkLst>
        </pc:sldLayoutChg>
        <pc:sldLayoutChg chg="del">
          <pc:chgData name="Ian" userId="c34783b4-0ebe-4dd6-a7f4-e72865b38b8b" providerId="ADAL" clId="{DA811BF4-F624-4B2B-B504-AE2651A5FA90}" dt="2020-08-24T16:59:02.556" v="122" actId="2696"/>
          <pc:sldLayoutMkLst>
            <pc:docMk/>
            <pc:sldMasterMk cId="0" sldId="2147483658"/>
            <pc:sldLayoutMk cId="0" sldId="2147483802"/>
          </pc:sldLayoutMkLst>
        </pc:sldLayoutChg>
        <pc:sldLayoutChg chg="del">
          <pc:chgData name="Ian" userId="c34783b4-0ebe-4dd6-a7f4-e72865b38b8b" providerId="ADAL" clId="{DA811BF4-F624-4B2B-B504-AE2651A5FA90}" dt="2020-08-24T16:59:02.556" v="121" actId="2696"/>
          <pc:sldLayoutMkLst>
            <pc:docMk/>
            <pc:sldMasterMk cId="0" sldId="2147483658"/>
            <pc:sldLayoutMk cId="0" sldId="2147483803"/>
          </pc:sldLayoutMkLst>
        </pc:sldLayoutChg>
        <pc:sldLayoutChg chg="del">
          <pc:chgData name="Ian" userId="c34783b4-0ebe-4dd6-a7f4-e72865b38b8b" providerId="ADAL" clId="{DA811BF4-F624-4B2B-B504-AE2651A5FA90}" dt="2020-08-24T16:59:02.555" v="120" actId="2696"/>
          <pc:sldLayoutMkLst>
            <pc:docMk/>
            <pc:sldMasterMk cId="0" sldId="2147483658"/>
            <pc:sldLayoutMk cId="0" sldId="2147483804"/>
          </pc:sldLayoutMkLst>
        </pc:sldLayoutChg>
      </pc:sldMasterChg>
      <pc:sldMasterChg chg="del delSldLayout">
        <pc:chgData name="Ian" userId="c34783b4-0ebe-4dd6-a7f4-e72865b38b8b" providerId="ADAL" clId="{DA811BF4-F624-4B2B-B504-AE2651A5FA90}" dt="2020-08-24T16:59:02.575" v="143" actId="2696"/>
        <pc:sldMasterMkLst>
          <pc:docMk/>
          <pc:sldMasterMk cId="0" sldId="2147483659"/>
        </pc:sldMasterMkLst>
        <pc:sldLayoutChg chg="del">
          <pc:chgData name="Ian" userId="c34783b4-0ebe-4dd6-a7f4-e72865b38b8b" providerId="ADAL" clId="{DA811BF4-F624-4B2B-B504-AE2651A5FA90}" dt="2020-08-24T16:59:02.573" v="142" actId="2696"/>
          <pc:sldLayoutMkLst>
            <pc:docMk/>
            <pc:sldMasterMk cId="0" sldId="2147483659"/>
            <pc:sldLayoutMk cId="0" sldId="2147483805"/>
          </pc:sldLayoutMkLst>
        </pc:sldLayoutChg>
        <pc:sldLayoutChg chg="del">
          <pc:chgData name="Ian" userId="c34783b4-0ebe-4dd6-a7f4-e72865b38b8b" providerId="ADAL" clId="{DA811BF4-F624-4B2B-B504-AE2651A5FA90}" dt="2020-08-24T16:59:02.572" v="141" actId="2696"/>
          <pc:sldLayoutMkLst>
            <pc:docMk/>
            <pc:sldMasterMk cId="0" sldId="2147483659"/>
            <pc:sldLayoutMk cId="0" sldId="2147483806"/>
          </pc:sldLayoutMkLst>
        </pc:sldLayoutChg>
        <pc:sldLayoutChg chg="del">
          <pc:chgData name="Ian" userId="c34783b4-0ebe-4dd6-a7f4-e72865b38b8b" providerId="ADAL" clId="{DA811BF4-F624-4B2B-B504-AE2651A5FA90}" dt="2020-08-24T16:59:02.571" v="140" actId="2696"/>
          <pc:sldLayoutMkLst>
            <pc:docMk/>
            <pc:sldMasterMk cId="0" sldId="2147483659"/>
            <pc:sldLayoutMk cId="0" sldId="2147483807"/>
          </pc:sldLayoutMkLst>
        </pc:sldLayoutChg>
        <pc:sldLayoutChg chg="del">
          <pc:chgData name="Ian" userId="c34783b4-0ebe-4dd6-a7f4-e72865b38b8b" providerId="ADAL" clId="{DA811BF4-F624-4B2B-B504-AE2651A5FA90}" dt="2020-08-24T16:59:02.570" v="139" actId="2696"/>
          <pc:sldLayoutMkLst>
            <pc:docMk/>
            <pc:sldMasterMk cId="0" sldId="2147483659"/>
            <pc:sldLayoutMk cId="0" sldId="2147483808"/>
          </pc:sldLayoutMkLst>
        </pc:sldLayoutChg>
        <pc:sldLayoutChg chg="del">
          <pc:chgData name="Ian" userId="c34783b4-0ebe-4dd6-a7f4-e72865b38b8b" providerId="ADAL" clId="{DA811BF4-F624-4B2B-B504-AE2651A5FA90}" dt="2020-08-24T16:59:02.570" v="138" actId="2696"/>
          <pc:sldLayoutMkLst>
            <pc:docMk/>
            <pc:sldMasterMk cId="0" sldId="2147483659"/>
            <pc:sldLayoutMk cId="0" sldId="2147483809"/>
          </pc:sldLayoutMkLst>
        </pc:sldLayoutChg>
        <pc:sldLayoutChg chg="del">
          <pc:chgData name="Ian" userId="c34783b4-0ebe-4dd6-a7f4-e72865b38b8b" providerId="ADAL" clId="{DA811BF4-F624-4B2B-B504-AE2651A5FA90}" dt="2020-08-24T16:59:02.569" v="137" actId="2696"/>
          <pc:sldLayoutMkLst>
            <pc:docMk/>
            <pc:sldMasterMk cId="0" sldId="2147483659"/>
            <pc:sldLayoutMk cId="0" sldId="2147483810"/>
          </pc:sldLayoutMkLst>
        </pc:sldLayoutChg>
        <pc:sldLayoutChg chg="del">
          <pc:chgData name="Ian" userId="c34783b4-0ebe-4dd6-a7f4-e72865b38b8b" providerId="ADAL" clId="{DA811BF4-F624-4B2B-B504-AE2651A5FA90}" dt="2020-08-24T16:59:02.568" v="136" actId="2696"/>
          <pc:sldLayoutMkLst>
            <pc:docMk/>
            <pc:sldMasterMk cId="0" sldId="2147483659"/>
            <pc:sldLayoutMk cId="0" sldId="2147483811"/>
          </pc:sldLayoutMkLst>
        </pc:sldLayoutChg>
        <pc:sldLayoutChg chg="del">
          <pc:chgData name="Ian" userId="c34783b4-0ebe-4dd6-a7f4-e72865b38b8b" providerId="ADAL" clId="{DA811BF4-F624-4B2B-B504-AE2651A5FA90}" dt="2020-08-24T16:59:02.567" v="135" actId="2696"/>
          <pc:sldLayoutMkLst>
            <pc:docMk/>
            <pc:sldMasterMk cId="0" sldId="2147483659"/>
            <pc:sldLayoutMk cId="0" sldId="2147483812"/>
          </pc:sldLayoutMkLst>
        </pc:sldLayoutChg>
        <pc:sldLayoutChg chg="del">
          <pc:chgData name="Ian" userId="c34783b4-0ebe-4dd6-a7f4-e72865b38b8b" providerId="ADAL" clId="{DA811BF4-F624-4B2B-B504-AE2651A5FA90}" dt="2020-08-24T16:59:02.567" v="134" actId="2696"/>
          <pc:sldLayoutMkLst>
            <pc:docMk/>
            <pc:sldMasterMk cId="0" sldId="2147483659"/>
            <pc:sldLayoutMk cId="0" sldId="2147483813"/>
          </pc:sldLayoutMkLst>
        </pc:sldLayoutChg>
        <pc:sldLayoutChg chg="del">
          <pc:chgData name="Ian" userId="c34783b4-0ebe-4dd6-a7f4-e72865b38b8b" providerId="ADAL" clId="{DA811BF4-F624-4B2B-B504-AE2651A5FA90}" dt="2020-08-24T16:59:02.566" v="133" actId="2696"/>
          <pc:sldLayoutMkLst>
            <pc:docMk/>
            <pc:sldMasterMk cId="0" sldId="2147483659"/>
            <pc:sldLayoutMk cId="0" sldId="2147483814"/>
          </pc:sldLayoutMkLst>
        </pc:sldLayoutChg>
        <pc:sldLayoutChg chg="del">
          <pc:chgData name="Ian" userId="c34783b4-0ebe-4dd6-a7f4-e72865b38b8b" providerId="ADAL" clId="{DA811BF4-F624-4B2B-B504-AE2651A5FA90}" dt="2020-08-24T16:59:02.565" v="132" actId="2696"/>
          <pc:sldLayoutMkLst>
            <pc:docMk/>
            <pc:sldMasterMk cId="0" sldId="2147483659"/>
            <pc:sldLayoutMk cId="0" sldId="2147483815"/>
          </pc:sldLayoutMkLst>
        </pc:sldLayoutChg>
      </pc:sldMasterChg>
      <pc:sldMasterChg chg="del delSldLayout">
        <pc:chgData name="Ian" userId="c34783b4-0ebe-4dd6-a7f4-e72865b38b8b" providerId="ADAL" clId="{DA811BF4-F624-4B2B-B504-AE2651A5FA90}" dt="2020-08-24T16:59:02.584" v="155" actId="2696"/>
        <pc:sldMasterMkLst>
          <pc:docMk/>
          <pc:sldMasterMk cId="0" sldId="2147483660"/>
        </pc:sldMasterMkLst>
        <pc:sldLayoutChg chg="del">
          <pc:chgData name="Ian" userId="c34783b4-0ebe-4dd6-a7f4-e72865b38b8b" providerId="ADAL" clId="{DA811BF4-F624-4B2B-B504-AE2651A5FA90}" dt="2020-08-24T16:59:02.582" v="154" actId="2696"/>
          <pc:sldLayoutMkLst>
            <pc:docMk/>
            <pc:sldMasterMk cId="0" sldId="2147483660"/>
            <pc:sldLayoutMk cId="0" sldId="2147483816"/>
          </pc:sldLayoutMkLst>
        </pc:sldLayoutChg>
        <pc:sldLayoutChg chg="del">
          <pc:chgData name="Ian" userId="c34783b4-0ebe-4dd6-a7f4-e72865b38b8b" providerId="ADAL" clId="{DA811BF4-F624-4B2B-B504-AE2651A5FA90}" dt="2020-08-24T16:59:02.582" v="153" actId="2696"/>
          <pc:sldLayoutMkLst>
            <pc:docMk/>
            <pc:sldMasterMk cId="0" sldId="2147483660"/>
            <pc:sldLayoutMk cId="0" sldId="2147483817"/>
          </pc:sldLayoutMkLst>
        </pc:sldLayoutChg>
        <pc:sldLayoutChg chg="del">
          <pc:chgData name="Ian" userId="c34783b4-0ebe-4dd6-a7f4-e72865b38b8b" providerId="ADAL" clId="{DA811BF4-F624-4B2B-B504-AE2651A5FA90}" dt="2020-08-24T16:59:02.581" v="152" actId="2696"/>
          <pc:sldLayoutMkLst>
            <pc:docMk/>
            <pc:sldMasterMk cId="0" sldId="2147483660"/>
            <pc:sldLayoutMk cId="0" sldId="2147483818"/>
          </pc:sldLayoutMkLst>
        </pc:sldLayoutChg>
        <pc:sldLayoutChg chg="del">
          <pc:chgData name="Ian" userId="c34783b4-0ebe-4dd6-a7f4-e72865b38b8b" providerId="ADAL" clId="{DA811BF4-F624-4B2B-B504-AE2651A5FA90}" dt="2020-08-24T16:59:02.580" v="151" actId="2696"/>
          <pc:sldLayoutMkLst>
            <pc:docMk/>
            <pc:sldMasterMk cId="0" sldId="2147483660"/>
            <pc:sldLayoutMk cId="0" sldId="2147483819"/>
          </pc:sldLayoutMkLst>
        </pc:sldLayoutChg>
        <pc:sldLayoutChg chg="del">
          <pc:chgData name="Ian" userId="c34783b4-0ebe-4dd6-a7f4-e72865b38b8b" providerId="ADAL" clId="{DA811BF4-F624-4B2B-B504-AE2651A5FA90}" dt="2020-08-24T16:59:02.580" v="150" actId="2696"/>
          <pc:sldLayoutMkLst>
            <pc:docMk/>
            <pc:sldMasterMk cId="0" sldId="2147483660"/>
            <pc:sldLayoutMk cId="0" sldId="2147483820"/>
          </pc:sldLayoutMkLst>
        </pc:sldLayoutChg>
        <pc:sldLayoutChg chg="del">
          <pc:chgData name="Ian" userId="c34783b4-0ebe-4dd6-a7f4-e72865b38b8b" providerId="ADAL" clId="{DA811BF4-F624-4B2B-B504-AE2651A5FA90}" dt="2020-08-24T16:59:02.579" v="149" actId="2696"/>
          <pc:sldLayoutMkLst>
            <pc:docMk/>
            <pc:sldMasterMk cId="0" sldId="2147483660"/>
            <pc:sldLayoutMk cId="0" sldId="2147483821"/>
          </pc:sldLayoutMkLst>
        </pc:sldLayoutChg>
        <pc:sldLayoutChg chg="del">
          <pc:chgData name="Ian" userId="c34783b4-0ebe-4dd6-a7f4-e72865b38b8b" providerId="ADAL" clId="{DA811BF4-F624-4B2B-B504-AE2651A5FA90}" dt="2020-08-24T16:59:02.579" v="148" actId="2696"/>
          <pc:sldLayoutMkLst>
            <pc:docMk/>
            <pc:sldMasterMk cId="0" sldId="2147483660"/>
            <pc:sldLayoutMk cId="0" sldId="2147483822"/>
          </pc:sldLayoutMkLst>
        </pc:sldLayoutChg>
        <pc:sldLayoutChg chg="del">
          <pc:chgData name="Ian" userId="c34783b4-0ebe-4dd6-a7f4-e72865b38b8b" providerId="ADAL" clId="{DA811BF4-F624-4B2B-B504-AE2651A5FA90}" dt="2020-08-24T16:59:02.578" v="147" actId="2696"/>
          <pc:sldLayoutMkLst>
            <pc:docMk/>
            <pc:sldMasterMk cId="0" sldId="2147483660"/>
            <pc:sldLayoutMk cId="0" sldId="2147483823"/>
          </pc:sldLayoutMkLst>
        </pc:sldLayoutChg>
        <pc:sldLayoutChg chg="del">
          <pc:chgData name="Ian" userId="c34783b4-0ebe-4dd6-a7f4-e72865b38b8b" providerId="ADAL" clId="{DA811BF4-F624-4B2B-B504-AE2651A5FA90}" dt="2020-08-24T16:59:02.577" v="146" actId="2696"/>
          <pc:sldLayoutMkLst>
            <pc:docMk/>
            <pc:sldMasterMk cId="0" sldId="2147483660"/>
            <pc:sldLayoutMk cId="0" sldId="2147483824"/>
          </pc:sldLayoutMkLst>
        </pc:sldLayoutChg>
        <pc:sldLayoutChg chg="del">
          <pc:chgData name="Ian" userId="c34783b4-0ebe-4dd6-a7f4-e72865b38b8b" providerId="ADAL" clId="{DA811BF4-F624-4B2B-B504-AE2651A5FA90}" dt="2020-08-24T16:59:02.576" v="145" actId="2696"/>
          <pc:sldLayoutMkLst>
            <pc:docMk/>
            <pc:sldMasterMk cId="0" sldId="2147483660"/>
            <pc:sldLayoutMk cId="0" sldId="2147483825"/>
          </pc:sldLayoutMkLst>
        </pc:sldLayoutChg>
        <pc:sldLayoutChg chg="del">
          <pc:chgData name="Ian" userId="c34783b4-0ebe-4dd6-a7f4-e72865b38b8b" providerId="ADAL" clId="{DA811BF4-F624-4B2B-B504-AE2651A5FA90}" dt="2020-08-24T16:59:02.576" v="144" actId="2696"/>
          <pc:sldLayoutMkLst>
            <pc:docMk/>
            <pc:sldMasterMk cId="0" sldId="2147483660"/>
            <pc:sldLayoutMk cId="0" sldId="2147483826"/>
          </pc:sldLayoutMkLst>
        </pc:sldLayoutChg>
      </pc:sldMasterChg>
      <pc:sldMasterChg chg="del delSldLayout">
        <pc:chgData name="Ian" userId="c34783b4-0ebe-4dd6-a7f4-e72865b38b8b" providerId="ADAL" clId="{DA811BF4-F624-4B2B-B504-AE2651A5FA90}" dt="2020-08-24T16:59:02.595" v="167" actId="2696"/>
        <pc:sldMasterMkLst>
          <pc:docMk/>
          <pc:sldMasterMk cId="0" sldId="2147483661"/>
        </pc:sldMasterMkLst>
        <pc:sldLayoutChg chg="del">
          <pc:chgData name="Ian" userId="c34783b4-0ebe-4dd6-a7f4-e72865b38b8b" providerId="ADAL" clId="{DA811BF4-F624-4B2B-B504-AE2651A5FA90}" dt="2020-08-24T16:59:02.593" v="166" actId="2696"/>
          <pc:sldLayoutMkLst>
            <pc:docMk/>
            <pc:sldMasterMk cId="0" sldId="2147483661"/>
            <pc:sldLayoutMk cId="0" sldId="2147483827"/>
          </pc:sldLayoutMkLst>
        </pc:sldLayoutChg>
        <pc:sldLayoutChg chg="del">
          <pc:chgData name="Ian" userId="c34783b4-0ebe-4dd6-a7f4-e72865b38b8b" providerId="ADAL" clId="{DA811BF4-F624-4B2B-B504-AE2651A5FA90}" dt="2020-08-24T16:59:02.592" v="165" actId="2696"/>
          <pc:sldLayoutMkLst>
            <pc:docMk/>
            <pc:sldMasterMk cId="0" sldId="2147483661"/>
            <pc:sldLayoutMk cId="0" sldId="2147483828"/>
          </pc:sldLayoutMkLst>
        </pc:sldLayoutChg>
        <pc:sldLayoutChg chg="del">
          <pc:chgData name="Ian" userId="c34783b4-0ebe-4dd6-a7f4-e72865b38b8b" providerId="ADAL" clId="{DA811BF4-F624-4B2B-B504-AE2651A5FA90}" dt="2020-08-24T16:59:02.591" v="164" actId="2696"/>
          <pc:sldLayoutMkLst>
            <pc:docMk/>
            <pc:sldMasterMk cId="0" sldId="2147483661"/>
            <pc:sldLayoutMk cId="0" sldId="2147483829"/>
          </pc:sldLayoutMkLst>
        </pc:sldLayoutChg>
        <pc:sldLayoutChg chg="del">
          <pc:chgData name="Ian" userId="c34783b4-0ebe-4dd6-a7f4-e72865b38b8b" providerId="ADAL" clId="{DA811BF4-F624-4B2B-B504-AE2651A5FA90}" dt="2020-08-24T16:59:02.590" v="163" actId="2696"/>
          <pc:sldLayoutMkLst>
            <pc:docMk/>
            <pc:sldMasterMk cId="0" sldId="2147483661"/>
            <pc:sldLayoutMk cId="0" sldId="2147483830"/>
          </pc:sldLayoutMkLst>
        </pc:sldLayoutChg>
        <pc:sldLayoutChg chg="del">
          <pc:chgData name="Ian" userId="c34783b4-0ebe-4dd6-a7f4-e72865b38b8b" providerId="ADAL" clId="{DA811BF4-F624-4B2B-B504-AE2651A5FA90}" dt="2020-08-24T16:59:02.589" v="162" actId="2696"/>
          <pc:sldLayoutMkLst>
            <pc:docMk/>
            <pc:sldMasterMk cId="0" sldId="2147483661"/>
            <pc:sldLayoutMk cId="0" sldId="2147483831"/>
          </pc:sldLayoutMkLst>
        </pc:sldLayoutChg>
        <pc:sldLayoutChg chg="del">
          <pc:chgData name="Ian" userId="c34783b4-0ebe-4dd6-a7f4-e72865b38b8b" providerId="ADAL" clId="{DA811BF4-F624-4B2B-B504-AE2651A5FA90}" dt="2020-08-24T16:59:02.589" v="161" actId="2696"/>
          <pc:sldLayoutMkLst>
            <pc:docMk/>
            <pc:sldMasterMk cId="0" sldId="2147483661"/>
            <pc:sldLayoutMk cId="0" sldId="2147483832"/>
          </pc:sldLayoutMkLst>
        </pc:sldLayoutChg>
        <pc:sldLayoutChg chg="del">
          <pc:chgData name="Ian" userId="c34783b4-0ebe-4dd6-a7f4-e72865b38b8b" providerId="ADAL" clId="{DA811BF4-F624-4B2B-B504-AE2651A5FA90}" dt="2020-08-24T16:59:02.588" v="160" actId="2696"/>
          <pc:sldLayoutMkLst>
            <pc:docMk/>
            <pc:sldMasterMk cId="0" sldId="2147483661"/>
            <pc:sldLayoutMk cId="0" sldId="2147483833"/>
          </pc:sldLayoutMkLst>
        </pc:sldLayoutChg>
        <pc:sldLayoutChg chg="del">
          <pc:chgData name="Ian" userId="c34783b4-0ebe-4dd6-a7f4-e72865b38b8b" providerId="ADAL" clId="{DA811BF4-F624-4B2B-B504-AE2651A5FA90}" dt="2020-08-24T16:59:02.587" v="159" actId="2696"/>
          <pc:sldLayoutMkLst>
            <pc:docMk/>
            <pc:sldMasterMk cId="0" sldId="2147483661"/>
            <pc:sldLayoutMk cId="0" sldId="2147483834"/>
          </pc:sldLayoutMkLst>
        </pc:sldLayoutChg>
        <pc:sldLayoutChg chg="del">
          <pc:chgData name="Ian" userId="c34783b4-0ebe-4dd6-a7f4-e72865b38b8b" providerId="ADAL" clId="{DA811BF4-F624-4B2B-B504-AE2651A5FA90}" dt="2020-08-24T16:59:02.586" v="158" actId="2696"/>
          <pc:sldLayoutMkLst>
            <pc:docMk/>
            <pc:sldMasterMk cId="0" sldId="2147483661"/>
            <pc:sldLayoutMk cId="0" sldId="2147483835"/>
          </pc:sldLayoutMkLst>
        </pc:sldLayoutChg>
        <pc:sldLayoutChg chg="del">
          <pc:chgData name="Ian" userId="c34783b4-0ebe-4dd6-a7f4-e72865b38b8b" providerId="ADAL" clId="{DA811BF4-F624-4B2B-B504-AE2651A5FA90}" dt="2020-08-24T16:59:02.586" v="157" actId="2696"/>
          <pc:sldLayoutMkLst>
            <pc:docMk/>
            <pc:sldMasterMk cId="0" sldId="2147483661"/>
            <pc:sldLayoutMk cId="0" sldId="2147483836"/>
          </pc:sldLayoutMkLst>
        </pc:sldLayoutChg>
        <pc:sldLayoutChg chg="del">
          <pc:chgData name="Ian" userId="c34783b4-0ebe-4dd6-a7f4-e72865b38b8b" providerId="ADAL" clId="{DA811BF4-F624-4B2B-B504-AE2651A5FA90}" dt="2020-08-24T16:59:02.585" v="156" actId="2696"/>
          <pc:sldLayoutMkLst>
            <pc:docMk/>
            <pc:sldMasterMk cId="0" sldId="2147483661"/>
            <pc:sldLayoutMk cId="0" sldId="2147483837"/>
          </pc:sldLayoutMkLst>
        </pc:sldLayoutChg>
      </pc:sldMasterChg>
      <pc:sldMasterChg chg="del delSldLayout">
        <pc:chgData name="Ian" userId="c34783b4-0ebe-4dd6-a7f4-e72865b38b8b" providerId="ADAL" clId="{DA811BF4-F624-4B2B-B504-AE2651A5FA90}" dt="2020-08-24T16:59:02.605" v="179" actId="2696"/>
        <pc:sldMasterMkLst>
          <pc:docMk/>
          <pc:sldMasterMk cId="0" sldId="2147483663"/>
        </pc:sldMasterMkLst>
        <pc:sldLayoutChg chg="del">
          <pc:chgData name="Ian" userId="c34783b4-0ebe-4dd6-a7f4-e72865b38b8b" providerId="ADAL" clId="{DA811BF4-F624-4B2B-B504-AE2651A5FA90}" dt="2020-08-24T16:59:02.603" v="178" actId="2696"/>
          <pc:sldLayoutMkLst>
            <pc:docMk/>
            <pc:sldMasterMk cId="0" sldId="2147483663"/>
            <pc:sldLayoutMk cId="0" sldId="2147483838"/>
          </pc:sldLayoutMkLst>
        </pc:sldLayoutChg>
        <pc:sldLayoutChg chg="del">
          <pc:chgData name="Ian" userId="c34783b4-0ebe-4dd6-a7f4-e72865b38b8b" providerId="ADAL" clId="{DA811BF4-F624-4B2B-B504-AE2651A5FA90}" dt="2020-08-24T16:59:02.602" v="177" actId="2696"/>
          <pc:sldLayoutMkLst>
            <pc:docMk/>
            <pc:sldMasterMk cId="0" sldId="2147483663"/>
            <pc:sldLayoutMk cId="0" sldId="2147483839"/>
          </pc:sldLayoutMkLst>
        </pc:sldLayoutChg>
        <pc:sldLayoutChg chg="del">
          <pc:chgData name="Ian" userId="c34783b4-0ebe-4dd6-a7f4-e72865b38b8b" providerId="ADAL" clId="{DA811BF4-F624-4B2B-B504-AE2651A5FA90}" dt="2020-08-24T16:59:02.601" v="176" actId="2696"/>
          <pc:sldLayoutMkLst>
            <pc:docMk/>
            <pc:sldMasterMk cId="0" sldId="2147483663"/>
            <pc:sldLayoutMk cId="0" sldId="2147483840"/>
          </pc:sldLayoutMkLst>
        </pc:sldLayoutChg>
        <pc:sldLayoutChg chg="del">
          <pc:chgData name="Ian" userId="c34783b4-0ebe-4dd6-a7f4-e72865b38b8b" providerId="ADAL" clId="{DA811BF4-F624-4B2B-B504-AE2651A5FA90}" dt="2020-08-24T16:59:02.601" v="175" actId="2696"/>
          <pc:sldLayoutMkLst>
            <pc:docMk/>
            <pc:sldMasterMk cId="0" sldId="2147483663"/>
            <pc:sldLayoutMk cId="0" sldId="2147483841"/>
          </pc:sldLayoutMkLst>
        </pc:sldLayoutChg>
        <pc:sldLayoutChg chg="del">
          <pc:chgData name="Ian" userId="c34783b4-0ebe-4dd6-a7f4-e72865b38b8b" providerId="ADAL" clId="{DA811BF4-F624-4B2B-B504-AE2651A5FA90}" dt="2020-08-24T16:59:02.600" v="174" actId="2696"/>
          <pc:sldLayoutMkLst>
            <pc:docMk/>
            <pc:sldMasterMk cId="0" sldId="2147483663"/>
            <pc:sldLayoutMk cId="0" sldId="2147483842"/>
          </pc:sldLayoutMkLst>
        </pc:sldLayoutChg>
        <pc:sldLayoutChg chg="del">
          <pc:chgData name="Ian" userId="c34783b4-0ebe-4dd6-a7f4-e72865b38b8b" providerId="ADAL" clId="{DA811BF4-F624-4B2B-B504-AE2651A5FA90}" dt="2020-08-24T16:59:02.599" v="173" actId="2696"/>
          <pc:sldLayoutMkLst>
            <pc:docMk/>
            <pc:sldMasterMk cId="0" sldId="2147483663"/>
            <pc:sldLayoutMk cId="0" sldId="2147483843"/>
          </pc:sldLayoutMkLst>
        </pc:sldLayoutChg>
        <pc:sldLayoutChg chg="del">
          <pc:chgData name="Ian" userId="c34783b4-0ebe-4dd6-a7f4-e72865b38b8b" providerId="ADAL" clId="{DA811BF4-F624-4B2B-B504-AE2651A5FA90}" dt="2020-08-24T16:59:02.599" v="172" actId="2696"/>
          <pc:sldLayoutMkLst>
            <pc:docMk/>
            <pc:sldMasterMk cId="0" sldId="2147483663"/>
            <pc:sldLayoutMk cId="0" sldId="2147483844"/>
          </pc:sldLayoutMkLst>
        </pc:sldLayoutChg>
        <pc:sldLayoutChg chg="del">
          <pc:chgData name="Ian" userId="c34783b4-0ebe-4dd6-a7f4-e72865b38b8b" providerId="ADAL" clId="{DA811BF4-F624-4B2B-B504-AE2651A5FA90}" dt="2020-08-24T16:59:02.598" v="171" actId="2696"/>
          <pc:sldLayoutMkLst>
            <pc:docMk/>
            <pc:sldMasterMk cId="0" sldId="2147483663"/>
            <pc:sldLayoutMk cId="0" sldId="2147483845"/>
          </pc:sldLayoutMkLst>
        </pc:sldLayoutChg>
        <pc:sldLayoutChg chg="del">
          <pc:chgData name="Ian" userId="c34783b4-0ebe-4dd6-a7f4-e72865b38b8b" providerId="ADAL" clId="{DA811BF4-F624-4B2B-B504-AE2651A5FA90}" dt="2020-08-24T16:59:02.597" v="170" actId="2696"/>
          <pc:sldLayoutMkLst>
            <pc:docMk/>
            <pc:sldMasterMk cId="0" sldId="2147483663"/>
            <pc:sldLayoutMk cId="0" sldId="2147483846"/>
          </pc:sldLayoutMkLst>
        </pc:sldLayoutChg>
        <pc:sldLayoutChg chg="del">
          <pc:chgData name="Ian" userId="c34783b4-0ebe-4dd6-a7f4-e72865b38b8b" providerId="ADAL" clId="{DA811BF4-F624-4B2B-B504-AE2651A5FA90}" dt="2020-08-24T16:59:02.596" v="169" actId="2696"/>
          <pc:sldLayoutMkLst>
            <pc:docMk/>
            <pc:sldMasterMk cId="0" sldId="2147483663"/>
            <pc:sldLayoutMk cId="0" sldId="2147483847"/>
          </pc:sldLayoutMkLst>
        </pc:sldLayoutChg>
        <pc:sldLayoutChg chg="del">
          <pc:chgData name="Ian" userId="c34783b4-0ebe-4dd6-a7f4-e72865b38b8b" providerId="ADAL" clId="{DA811BF4-F624-4B2B-B504-AE2651A5FA90}" dt="2020-08-24T16:59:02.596" v="168" actId="2696"/>
          <pc:sldLayoutMkLst>
            <pc:docMk/>
            <pc:sldMasterMk cId="0" sldId="2147483663"/>
            <pc:sldLayoutMk cId="0" sldId="2147483848"/>
          </pc:sldLayoutMkLst>
        </pc:sldLayoutChg>
      </pc:sldMasterChg>
      <pc:sldMasterChg chg="del delSldLayout">
        <pc:chgData name="Ian" userId="c34783b4-0ebe-4dd6-a7f4-e72865b38b8b" providerId="ADAL" clId="{DA811BF4-F624-4B2B-B504-AE2651A5FA90}" dt="2020-08-24T16:59:02.614" v="191" actId="2696"/>
        <pc:sldMasterMkLst>
          <pc:docMk/>
          <pc:sldMasterMk cId="0" sldId="2147483664"/>
        </pc:sldMasterMkLst>
        <pc:sldLayoutChg chg="del">
          <pc:chgData name="Ian" userId="c34783b4-0ebe-4dd6-a7f4-e72865b38b8b" providerId="ADAL" clId="{DA811BF4-F624-4B2B-B504-AE2651A5FA90}" dt="2020-08-24T16:59:02.613" v="190" actId="2696"/>
          <pc:sldLayoutMkLst>
            <pc:docMk/>
            <pc:sldMasterMk cId="0" sldId="2147483664"/>
            <pc:sldLayoutMk cId="0" sldId="2147483849"/>
          </pc:sldLayoutMkLst>
        </pc:sldLayoutChg>
        <pc:sldLayoutChg chg="del">
          <pc:chgData name="Ian" userId="c34783b4-0ebe-4dd6-a7f4-e72865b38b8b" providerId="ADAL" clId="{DA811BF4-F624-4B2B-B504-AE2651A5FA90}" dt="2020-08-24T16:59:02.612" v="189" actId="2696"/>
          <pc:sldLayoutMkLst>
            <pc:docMk/>
            <pc:sldMasterMk cId="0" sldId="2147483664"/>
            <pc:sldLayoutMk cId="0" sldId="2147483850"/>
          </pc:sldLayoutMkLst>
        </pc:sldLayoutChg>
        <pc:sldLayoutChg chg="del">
          <pc:chgData name="Ian" userId="c34783b4-0ebe-4dd6-a7f4-e72865b38b8b" providerId="ADAL" clId="{DA811BF4-F624-4B2B-B504-AE2651A5FA90}" dt="2020-08-24T16:59:02.611" v="188" actId="2696"/>
          <pc:sldLayoutMkLst>
            <pc:docMk/>
            <pc:sldMasterMk cId="0" sldId="2147483664"/>
            <pc:sldLayoutMk cId="0" sldId="2147483851"/>
          </pc:sldLayoutMkLst>
        </pc:sldLayoutChg>
        <pc:sldLayoutChg chg="del">
          <pc:chgData name="Ian" userId="c34783b4-0ebe-4dd6-a7f4-e72865b38b8b" providerId="ADAL" clId="{DA811BF4-F624-4B2B-B504-AE2651A5FA90}" dt="2020-08-24T16:59:02.611" v="187" actId="2696"/>
          <pc:sldLayoutMkLst>
            <pc:docMk/>
            <pc:sldMasterMk cId="0" sldId="2147483664"/>
            <pc:sldLayoutMk cId="0" sldId="2147483852"/>
          </pc:sldLayoutMkLst>
        </pc:sldLayoutChg>
        <pc:sldLayoutChg chg="del">
          <pc:chgData name="Ian" userId="c34783b4-0ebe-4dd6-a7f4-e72865b38b8b" providerId="ADAL" clId="{DA811BF4-F624-4B2B-B504-AE2651A5FA90}" dt="2020-08-24T16:59:02.610" v="186" actId="2696"/>
          <pc:sldLayoutMkLst>
            <pc:docMk/>
            <pc:sldMasterMk cId="0" sldId="2147483664"/>
            <pc:sldLayoutMk cId="0" sldId="2147483853"/>
          </pc:sldLayoutMkLst>
        </pc:sldLayoutChg>
        <pc:sldLayoutChg chg="del">
          <pc:chgData name="Ian" userId="c34783b4-0ebe-4dd6-a7f4-e72865b38b8b" providerId="ADAL" clId="{DA811BF4-F624-4B2B-B504-AE2651A5FA90}" dt="2020-08-24T16:59:02.609" v="185" actId="2696"/>
          <pc:sldLayoutMkLst>
            <pc:docMk/>
            <pc:sldMasterMk cId="0" sldId="2147483664"/>
            <pc:sldLayoutMk cId="0" sldId="2147483854"/>
          </pc:sldLayoutMkLst>
        </pc:sldLayoutChg>
        <pc:sldLayoutChg chg="del">
          <pc:chgData name="Ian" userId="c34783b4-0ebe-4dd6-a7f4-e72865b38b8b" providerId="ADAL" clId="{DA811BF4-F624-4B2B-B504-AE2651A5FA90}" dt="2020-08-24T16:59:02.609" v="184" actId="2696"/>
          <pc:sldLayoutMkLst>
            <pc:docMk/>
            <pc:sldMasterMk cId="0" sldId="2147483664"/>
            <pc:sldLayoutMk cId="0" sldId="2147483855"/>
          </pc:sldLayoutMkLst>
        </pc:sldLayoutChg>
        <pc:sldLayoutChg chg="del">
          <pc:chgData name="Ian" userId="c34783b4-0ebe-4dd6-a7f4-e72865b38b8b" providerId="ADAL" clId="{DA811BF4-F624-4B2B-B504-AE2651A5FA90}" dt="2020-08-24T16:59:02.608" v="183" actId="2696"/>
          <pc:sldLayoutMkLst>
            <pc:docMk/>
            <pc:sldMasterMk cId="0" sldId="2147483664"/>
            <pc:sldLayoutMk cId="0" sldId="2147483856"/>
          </pc:sldLayoutMkLst>
        </pc:sldLayoutChg>
        <pc:sldLayoutChg chg="del">
          <pc:chgData name="Ian" userId="c34783b4-0ebe-4dd6-a7f4-e72865b38b8b" providerId="ADAL" clId="{DA811BF4-F624-4B2B-B504-AE2651A5FA90}" dt="2020-08-24T16:59:02.607" v="182" actId="2696"/>
          <pc:sldLayoutMkLst>
            <pc:docMk/>
            <pc:sldMasterMk cId="0" sldId="2147483664"/>
            <pc:sldLayoutMk cId="0" sldId="2147483857"/>
          </pc:sldLayoutMkLst>
        </pc:sldLayoutChg>
        <pc:sldLayoutChg chg="del">
          <pc:chgData name="Ian" userId="c34783b4-0ebe-4dd6-a7f4-e72865b38b8b" providerId="ADAL" clId="{DA811BF4-F624-4B2B-B504-AE2651A5FA90}" dt="2020-08-24T16:59:02.606" v="181" actId="2696"/>
          <pc:sldLayoutMkLst>
            <pc:docMk/>
            <pc:sldMasterMk cId="0" sldId="2147483664"/>
            <pc:sldLayoutMk cId="0" sldId="2147483858"/>
          </pc:sldLayoutMkLst>
        </pc:sldLayoutChg>
        <pc:sldLayoutChg chg="del">
          <pc:chgData name="Ian" userId="c34783b4-0ebe-4dd6-a7f4-e72865b38b8b" providerId="ADAL" clId="{DA811BF4-F624-4B2B-B504-AE2651A5FA90}" dt="2020-08-24T16:59:02.605" v="180" actId="2696"/>
          <pc:sldLayoutMkLst>
            <pc:docMk/>
            <pc:sldMasterMk cId="0" sldId="2147483664"/>
            <pc:sldLayoutMk cId="0" sldId="2147483859"/>
          </pc:sldLayoutMkLst>
        </pc:sldLayoutChg>
      </pc:sldMasterChg>
      <pc:sldMasterChg chg="del delSldLayout">
        <pc:chgData name="Ian" userId="c34783b4-0ebe-4dd6-a7f4-e72865b38b8b" providerId="ADAL" clId="{DA811BF4-F624-4B2B-B504-AE2651A5FA90}" dt="2020-08-24T16:59:02.624" v="203" actId="2696"/>
        <pc:sldMasterMkLst>
          <pc:docMk/>
          <pc:sldMasterMk cId="0" sldId="2147483665"/>
        </pc:sldMasterMkLst>
        <pc:sldLayoutChg chg="del">
          <pc:chgData name="Ian" userId="c34783b4-0ebe-4dd6-a7f4-e72865b38b8b" providerId="ADAL" clId="{DA811BF4-F624-4B2B-B504-AE2651A5FA90}" dt="2020-08-24T16:59:02.622" v="202" actId="2696"/>
          <pc:sldLayoutMkLst>
            <pc:docMk/>
            <pc:sldMasterMk cId="0" sldId="2147483665"/>
            <pc:sldLayoutMk cId="0" sldId="2147483860"/>
          </pc:sldLayoutMkLst>
        </pc:sldLayoutChg>
        <pc:sldLayoutChg chg="del">
          <pc:chgData name="Ian" userId="c34783b4-0ebe-4dd6-a7f4-e72865b38b8b" providerId="ADAL" clId="{DA811BF4-F624-4B2B-B504-AE2651A5FA90}" dt="2020-08-24T16:59:02.621" v="201" actId="2696"/>
          <pc:sldLayoutMkLst>
            <pc:docMk/>
            <pc:sldMasterMk cId="0" sldId="2147483665"/>
            <pc:sldLayoutMk cId="0" sldId="2147483861"/>
          </pc:sldLayoutMkLst>
        </pc:sldLayoutChg>
        <pc:sldLayoutChg chg="del">
          <pc:chgData name="Ian" userId="c34783b4-0ebe-4dd6-a7f4-e72865b38b8b" providerId="ADAL" clId="{DA811BF4-F624-4B2B-B504-AE2651A5FA90}" dt="2020-08-24T16:59:02.621" v="200" actId="2696"/>
          <pc:sldLayoutMkLst>
            <pc:docMk/>
            <pc:sldMasterMk cId="0" sldId="2147483665"/>
            <pc:sldLayoutMk cId="0" sldId="2147483862"/>
          </pc:sldLayoutMkLst>
        </pc:sldLayoutChg>
        <pc:sldLayoutChg chg="del">
          <pc:chgData name="Ian" userId="c34783b4-0ebe-4dd6-a7f4-e72865b38b8b" providerId="ADAL" clId="{DA811BF4-F624-4B2B-B504-AE2651A5FA90}" dt="2020-08-24T16:59:02.620" v="199" actId="2696"/>
          <pc:sldLayoutMkLst>
            <pc:docMk/>
            <pc:sldMasterMk cId="0" sldId="2147483665"/>
            <pc:sldLayoutMk cId="0" sldId="2147483863"/>
          </pc:sldLayoutMkLst>
        </pc:sldLayoutChg>
        <pc:sldLayoutChg chg="del">
          <pc:chgData name="Ian" userId="c34783b4-0ebe-4dd6-a7f4-e72865b38b8b" providerId="ADAL" clId="{DA811BF4-F624-4B2B-B504-AE2651A5FA90}" dt="2020-08-24T16:59:02.619" v="198" actId="2696"/>
          <pc:sldLayoutMkLst>
            <pc:docMk/>
            <pc:sldMasterMk cId="0" sldId="2147483665"/>
            <pc:sldLayoutMk cId="0" sldId="2147483864"/>
          </pc:sldLayoutMkLst>
        </pc:sldLayoutChg>
        <pc:sldLayoutChg chg="del">
          <pc:chgData name="Ian" userId="c34783b4-0ebe-4dd6-a7f4-e72865b38b8b" providerId="ADAL" clId="{DA811BF4-F624-4B2B-B504-AE2651A5FA90}" dt="2020-08-24T16:59:02.619" v="197" actId="2696"/>
          <pc:sldLayoutMkLst>
            <pc:docMk/>
            <pc:sldMasterMk cId="0" sldId="2147483665"/>
            <pc:sldLayoutMk cId="0" sldId="2147483865"/>
          </pc:sldLayoutMkLst>
        </pc:sldLayoutChg>
        <pc:sldLayoutChg chg="del">
          <pc:chgData name="Ian" userId="c34783b4-0ebe-4dd6-a7f4-e72865b38b8b" providerId="ADAL" clId="{DA811BF4-F624-4B2B-B504-AE2651A5FA90}" dt="2020-08-24T16:59:02.618" v="196" actId="2696"/>
          <pc:sldLayoutMkLst>
            <pc:docMk/>
            <pc:sldMasterMk cId="0" sldId="2147483665"/>
            <pc:sldLayoutMk cId="0" sldId="2147483866"/>
          </pc:sldLayoutMkLst>
        </pc:sldLayoutChg>
        <pc:sldLayoutChg chg="del">
          <pc:chgData name="Ian" userId="c34783b4-0ebe-4dd6-a7f4-e72865b38b8b" providerId="ADAL" clId="{DA811BF4-F624-4B2B-B504-AE2651A5FA90}" dt="2020-08-24T16:59:02.617" v="195" actId="2696"/>
          <pc:sldLayoutMkLst>
            <pc:docMk/>
            <pc:sldMasterMk cId="0" sldId="2147483665"/>
            <pc:sldLayoutMk cId="0" sldId="2147483867"/>
          </pc:sldLayoutMkLst>
        </pc:sldLayoutChg>
        <pc:sldLayoutChg chg="del">
          <pc:chgData name="Ian" userId="c34783b4-0ebe-4dd6-a7f4-e72865b38b8b" providerId="ADAL" clId="{DA811BF4-F624-4B2B-B504-AE2651A5FA90}" dt="2020-08-24T16:59:02.616" v="194" actId="2696"/>
          <pc:sldLayoutMkLst>
            <pc:docMk/>
            <pc:sldMasterMk cId="0" sldId="2147483665"/>
            <pc:sldLayoutMk cId="0" sldId="2147483868"/>
          </pc:sldLayoutMkLst>
        </pc:sldLayoutChg>
        <pc:sldLayoutChg chg="del">
          <pc:chgData name="Ian" userId="c34783b4-0ebe-4dd6-a7f4-e72865b38b8b" providerId="ADAL" clId="{DA811BF4-F624-4B2B-B504-AE2651A5FA90}" dt="2020-08-24T16:59:02.616" v="193" actId="2696"/>
          <pc:sldLayoutMkLst>
            <pc:docMk/>
            <pc:sldMasterMk cId="0" sldId="2147483665"/>
            <pc:sldLayoutMk cId="0" sldId="2147483869"/>
          </pc:sldLayoutMkLst>
        </pc:sldLayoutChg>
        <pc:sldLayoutChg chg="del">
          <pc:chgData name="Ian" userId="c34783b4-0ebe-4dd6-a7f4-e72865b38b8b" providerId="ADAL" clId="{DA811BF4-F624-4B2B-B504-AE2651A5FA90}" dt="2020-08-24T16:59:02.615" v="192" actId="2696"/>
          <pc:sldLayoutMkLst>
            <pc:docMk/>
            <pc:sldMasterMk cId="0" sldId="2147483665"/>
            <pc:sldLayoutMk cId="0" sldId="2147483870"/>
          </pc:sldLayoutMkLst>
        </pc:sldLayoutChg>
      </pc:sldMasterChg>
      <pc:sldMasterChg chg="del delSldLayout">
        <pc:chgData name="Ian" userId="c34783b4-0ebe-4dd6-a7f4-e72865b38b8b" providerId="ADAL" clId="{DA811BF4-F624-4B2B-B504-AE2651A5FA90}" dt="2020-08-24T16:59:02.634" v="215" actId="2696"/>
        <pc:sldMasterMkLst>
          <pc:docMk/>
          <pc:sldMasterMk cId="0" sldId="2147483666"/>
        </pc:sldMasterMkLst>
        <pc:sldLayoutChg chg="del">
          <pc:chgData name="Ian" userId="c34783b4-0ebe-4dd6-a7f4-e72865b38b8b" providerId="ADAL" clId="{DA811BF4-F624-4B2B-B504-AE2651A5FA90}" dt="2020-08-24T16:59:02.632" v="214" actId="2696"/>
          <pc:sldLayoutMkLst>
            <pc:docMk/>
            <pc:sldMasterMk cId="0" sldId="2147483666"/>
            <pc:sldLayoutMk cId="0" sldId="2147483871"/>
          </pc:sldLayoutMkLst>
        </pc:sldLayoutChg>
        <pc:sldLayoutChg chg="del">
          <pc:chgData name="Ian" userId="c34783b4-0ebe-4dd6-a7f4-e72865b38b8b" providerId="ADAL" clId="{DA811BF4-F624-4B2B-B504-AE2651A5FA90}" dt="2020-08-24T16:59:02.631" v="213" actId="2696"/>
          <pc:sldLayoutMkLst>
            <pc:docMk/>
            <pc:sldMasterMk cId="0" sldId="2147483666"/>
            <pc:sldLayoutMk cId="0" sldId="2147483872"/>
          </pc:sldLayoutMkLst>
        </pc:sldLayoutChg>
        <pc:sldLayoutChg chg="del">
          <pc:chgData name="Ian" userId="c34783b4-0ebe-4dd6-a7f4-e72865b38b8b" providerId="ADAL" clId="{DA811BF4-F624-4B2B-B504-AE2651A5FA90}" dt="2020-08-24T16:59:02.631" v="212" actId="2696"/>
          <pc:sldLayoutMkLst>
            <pc:docMk/>
            <pc:sldMasterMk cId="0" sldId="2147483666"/>
            <pc:sldLayoutMk cId="0" sldId="2147483873"/>
          </pc:sldLayoutMkLst>
        </pc:sldLayoutChg>
        <pc:sldLayoutChg chg="del">
          <pc:chgData name="Ian" userId="c34783b4-0ebe-4dd6-a7f4-e72865b38b8b" providerId="ADAL" clId="{DA811BF4-F624-4B2B-B504-AE2651A5FA90}" dt="2020-08-24T16:59:02.630" v="211" actId="2696"/>
          <pc:sldLayoutMkLst>
            <pc:docMk/>
            <pc:sldMasterMk cId="0" sldId="2147483666"/>
            <pc:sldLayoutMk cId="0" sldId="2147483874"/>
          </pc:sldLayoutMkLst>
        </pc:sldLayoutChg>
        <pc:sldLayoutChg chg="del">
          <pc:chgData name="Ian" userId="c34783b4-0ebe-4dd6-a7f4-e72865b38b8b" providerId="ADAL" clId="{DA811BF4-F624-4B2B-B504-AE2651A5FA90}" dt="2020-08-24T16:59:02.629" v="210" actId="2696"/>
          <pc:sldLayoutMkLst>
            <pc:docMk/>
            <pc:sldMasterMk cId="0" sldId="2147483666"/>
            <pc:sldLayoutMk cId="0" sldId="2147483875"/>
          </pc:sldLayoutMkLst>
        </pc:sldLayoutChg>
        <pc:sldLayoutChg chg="del">
          <pc:chgData name="Ian" userId="c34783b4-0ebe-4dd6-a7f4-e72865b38b8b" providerId="ADAL" clId="{DA811BF4-F624-4B2B-B504-AE2651A5FA90}" dt="2020-08-24T16:59:02.629" v="209" actId="2696"/>
          <pc:sldLayoutMkLst>
            <pc:docMk/>
            <pc:sldMasterMk cId="0" sldId="2147483666"/>
            <pc:sldLayoutMk cId="0" sldId="2147483876"/>
          </pc:sldLayoutMkLst>
        </pc:sldLayoutChg>
        <pc:sldLayoutChg chg="del">
          <pc:chgData name="Ian" userId="c34783b4-0ebe-4dd6-a7f4-e72865b38b8b" providerId="ADAL" clId="{DA811BF4-F624-4B2B-B504-AE2651A5FA90}" dt="2020-08-24T16:59:02.628" v="208" actId="2696"/>
          <pc:sldLayoutMkLst>
            <pc:docMk/>
            <pc:sldMasterMk cId="0" sldId="2147483666"/>
            <pc:sldLayoutMk cId="0" sldId="2147483877"/>
          </pc:sldLayoutMkLst>
        </pc:sldLayoutChg>
        <pc:sldLayoutChg chg="del">
          <pc:chgData name="Ian" userId="c34783b4-0ebe-4dd6-a7f4-e72865b38b8b" providerId="ADAL" clId="{DA811BF4-F624-4B2B-B504-AE2651A5FA90}" dt="2020-08-24T16:59:02.627" v="207" actId="2696"/>
          <pc:sldLayoutMkLst>
            <pc:docMk/>
            <pc:sldMasterMk cId="0" sldId="2147483666"/>
            <pc:sldLayoutMk cId="0" sldId="2147483878"/>
          </pc:sldLayoutMkLst>
        </pc:sldLayoutChg>
        <pc:sldLayoutChg chg="del">
          <pc:chgData name="Ian" userId="c34783b4-0ebe-4dd6-a7f4-e72865b38b8b" providerId="ADAL" clId="{DA811BF4-F624-4B2B-B504-AE2651A5FA90}" dt="2020-08-24T16:59:02.626" v="206" actId="2696"/>
          <pc:sldLayoutMkLst>
            <pc:docMk/>
            <pc:sldMasterMk cId="0" sldId="2147483666"/>
            <pc:sldLayoutMk cId="0" sldId="2147483879"/>
          </pc:sldLayoutMkLst>
        </pc:sldLayoutChg>
        <pc:sldLayoutChg chg="del">
          <pc:chgData name="Ian" userId="c34783b4-0ebe-4dd6-a7f4-e72865b38b8b" providerId="ADAL" clId="{DA811BF4-F624-4B2B-B504-AE2651A5FA90}" dt="2020-08-24T16:59:02.626" v="205" actId="2696"/>
          <pc:sldLayoutMkLst>
            <pc:docMk/>
            <pc:sldMasterMk cId="0" sldId="2147483666"/>
            <pc:sldLayoutMk cId="0" sldId="2147483880"/>
          </pc:sldLayoutMkLst>
        </pc:sldLayoutChg>
        <pc:sldLayoutChg chg="del">
          <pc:chgData name="Ian" userId="c34783b4-0ebe-4dd6-a7f4-e72865b38b8b" providerId="ADAL" clId="{DA811BF4-F624-4B2B-B504-AE2651A5FA90}" dt="2020-08-24T16:59:02.625" v="204" actId="2696"/>
          <pc:sldLayoutMkLst>
            <pc:docMk/>
            <pc:sldMasterMk cId="0" sldId="2147483666"/>
            <pc:sldLayoutMk cId="0" sldId="2147483881"/>
          </pc:sldLayoutMkLst>
        </pc:sldLayoutChg>
      </pc:sldMasterChg>
      <pc:sldMasterChg chg="del delSldLayout">
        <pc:chgData name="Ian" userId="c34783b4-0ebe-4dd6-a7f4-e72865b38b8b" providerId="ADAL" clId="{DA811BF4-F624-4B2B-B504-AE2651A5FA90}" dt="2020-08-24T16:59:02.644" v="227" actId="2696"/>
        <pc:sldMasterMkLst>
          <pc:docMk/>
          <pc:sldMasterMk cId="0" sldId="2147483667"/>
        </pc:sldMasterMkLst>
        <pc:sldLayoutChg chg="del">
          <pc:chgData name="Ian" userId="c34783b4-0ebe-4dd6-a7f4-e72865b38b8b" providerId="ADAL" clId="{DA811BF4-F624-4B2B-B504-AE2651A5FA90}" dt="2020-08-24T16:59:02.642" v="226" actId="2696"/>
          <pc:sldLayoutMkLst>
            <pc:docMk/>
            <pc:sldMasterMk cId="0" sldId="2147483667"/>
            <pc:sldLayoutMk cId="0" sldId="2147483882"/>
          </pc:sldLayoutMkLst>
        </pc:sldLayoutChg>
        <pc:sldLayoutChg chg="del">
          <pc:chgData name="Ian" userId="c34783b4-0ebe-4dd6-a7f4-e72865b38b8b" providerId="ADAL" clId="{DA811BF4-F624-4B2B-B504-AE2651A5FA90}" dt="2020-08-24T16:59:02.641" v="225" actId="2696"/>
          <pc:sldLayoutMkLst>
            <pc:docMk/>
            <pc:sldMasterMk cId="0" sldId="2147483667"/>
            <pc:sldLayoutMk cId="0" sldId="2147483883"/>
          </pc:sldLayoutMkLst>
        </pc:sldLayoutChg>
        <pc:sldLayoutChg chg="del">
          <pc:chgData name="Ian" userId="c34783b4-0ebe-4dd6-a7f4-e72865b38b8b" providerId="ADAL" clId="{DA811BF4-F624-4B2B-B504-AE2651A5FA90}" dt="2020-08-24T16:59:02.640" v="224" actId="2696"/>
          <pc:sldLayoutMkLst>
            <pc:docMk/>
            <pc:sldMasterMk cId="0" sldId="2147483667"/>
            <pc:sldLayoutMk cId="0" sldId="2147483884"/>
          </pc:sldLayoutMkLst>
        </pc:sldLayoutChg>
        <pc:sldLayoutChg chg="del">
          <pc:chgData name="Ian" userId="c34783b4-0ebe-4dd6-a7f4-e72865b38b8b" providerId="ADAL" clId="{DA811BF4-F624-4B2B-B504-AE2651A5FA90}" dt="2020-08-24T16:59:02.640" v="223" actId="2696"/>
          <pc:sldLayoutMkLst>
            <pc:docMk/>
            <pc:sldMasterMk cId="0" sldId="2147483667"/>
            <pc:sldLayoutMk cId="0" sldId="2147483885"/>
          </pc:sldLayoutMkLst>
        </pc:sldLayoutChg>
        <pc:sldLayoutChg chg="del">
          <pc:chgData name="Ian" userId="c34783b4-0ebe-4dd6-a7f4-e72865b38b8b" providerId="ADAL" clId="{DA811BF4-F624-4B2B-B504-AE2651A5FA90}" dt="2020-08-24T16:59:02.639" v="222" actId="2696"/>
          <pc:sldLayoutMkLst>
            <pc:docMk/>
            <pc:sldMasterMk cId="0" sldId="2147483667"/>
            <pc:sldLayoutMk cId="0" sldId="2147483886"/>
          </pc:sldLayoutMkLst>
        </pc:sldLayoutChg>
        <pc:sldLayoutChg chg="del">
          <pc:chgData name="Ian" userId="c34783b4-0ebe-4dd6-a7f4-e72865b38b8b" providerId="ADAL" clId="{DA811BF4-F624-4B2B-B504-AE2651A5FA90}" dt="2020-08-24T16:59:02.638" v="221" actId="2696"/>
          <pc:sldLayoutMkLst>
            <pc:docMk/>
            <pc:sldMasterMk cId="0" sldId="2147483667"/>
            <pc:sldLayoutMk cId="0" sldId="2147483887"/>
          </pc:sldLayoutMkLst>
        </pc:sldLayoutChg>
        <pc:sldLayoutChg chg="del">
          <pc:chgData name="Ian" userId="c34783b4-0ebe-4dd6-a7f4-e72865b38b8b" providerId="ADAL" clId="{DA811BF4-F624-4B2B-B504-AE2651A5FA90}" dt="2020-08-24T16:59:02.638" v="220" actId="2696"/>
          <pc:sldLayoutMkLst>
            <pc:docMk/>
            <pc:sldMasterMk cId="0" sldId="2147483667"/>
            <pc:sldLayoutMk cId="0" sldId="2147483888"/>
          </pc:sldLayoutMkLst>
        </pc:sldLayoutChg>
        <pc:sldLayoutChg chg="del">
          <pc:chgData name="Ian" userId="c34783b4-0ebe-4dd6-a7f4-e72865b38b8b" providerId="ADAL" clId="{DA811BF4-F624-4B2B-B504-AE2651A5FA90}" dt="2020-08-24T16:59:02.637" v="219" actId="2696"/>
          <pc:sldLayoutMkLst>
            <pc:docMk/>
            <pc:sldMasterMk cId="0" sldId="2147483667"/>
            <pc:sldLayoutMk cId="0" sldId="2147483889"/>
          </pc:sldLayoutMkLst>
        </pc:sldLayoutChg>
        <pc:sldLayoutChg chg="del">
          <pc:chgData name="Ian" userId="c34783b4-0ebe-4dd6-a7f4-e72865b38b8b" providerId="ADAL" clId="{DA811BF4-F624-4B2B-B504-AE2651A5FA90}" dt="2020-08-24T16:59:02.636" v="218" actId="2696"/>
          <pc:sldLayoutMkLst>
            <pc:docMk/>
            <pc:sldMasterMk cId="0" sldId="2147483667"/>
            <pc:sldLayoutMk cId="0" sldId="2147483890"/>
          </pc:sldLayoutMkLst>
        </pc:sldLayoutChg>
        <pc:sldLayoutChg chg="del">
          <pc:chgData name="Ian" userId="c34783b4-0ebe-4dd6-a7f4-e72865b38b8b" providerId="ADAL" clId="{DA811BF4-F624-4B2B-B504-AE2651A5FA90}" dt="2020-08-24T16:59:02.635" v="217" actId="2696"/>
          <pc:sldLayoutMkLst>
            <pc:docMk/>
            <pc:sldMasterMk cId="0" sldId="2147483667"/>
            <pc:sldLayoutMk cId="0" sldId="2147483891"/>
          </pc:sldLayoutMkLst>
        </pc:sldLayoutChg>
        <pc:sldLayoutChg chg="del">
          <pc:chgData name="Ian" userId="c34783b4-0ebe-4dd6-a7f4-e72865b38b8b" providerId="ADAL" clId="{DA811BF4-F624-4B2B-B504-AE2651A5FA90}" dt="2020-08-24T16:59:02.635" v="216" actId="2696"/>
          <pc:sldLayoutMkLst>
            <pc:docMk/>
            <pc:sldMasterMk cId="0" sldId="2147483667"/>
            <pc:sldLayoutMk cId="0" sldId="2147483892"/>
          </pc:sldLayoutMkLst>
        </pc:sldLayoutChg>
      </pc:sldMasterChg>
      <pc:sldMasterChg chg="del delSldLayout">
        <pc:chgData name="Ian" userId="c34783b4-0ebe-4dd6-a7f4-e72865b38b8b" providerId="ADAL" clId="{DA811BF4-F624-4B2B-B504-AE2651A5FA90}" dt="2020-08-24T16:59:02.654" v="239" actId="2696"/>
        <pc:sldMasterMkLst>
          <pc:docMk/>
          <pc:sldMasterMk cId="0" sldId="2147483668"/>
        </pc:sldMasterMkLst>
        <pc:sldLayoutChg chg="del">
          <pc:chgData name="Ian" userId="c34783b4-0ebe-4dd6-a7f4-e72865b38b8b" providerId="ADAL" clId="{DA811BF4-F624-4B2B-B504-AE2651A5FA90}" dt="2020-08-24T16:59:02.652" v="238" actId="2696"/>
          <pc:sldLayoutMkLst>
            <pc:docMk/>
            <pc:sldMasterMk cId="0" sldId="2147483668"/>
            <pc:sldLayoutMk cId="0" sldId="2147483893"/>
          </pc:sldLayoutMkLst>
        </pc:sldLayoutChg>
        <pc:sldLayoutChg chg="del">
          <pc:chgData name="Ian" userId="c34783b4-0ebe-4dd6-a7f4-e72865b38b8b" providerId="ADAL" clId="{DA811BF4-F624-4B2B-B504-AE2651A5FA90}" dt="2020-08-24T16:59:02.651" v="237" actId="2696"/>
          <pc:sldLayoutMkLst>
            <pc:docMk/>
            <pc:sldMasterMk cId="0" sldId="2147483668"/>
            <pc:sldLayoutMk cId="0" sldId="2147483894"/>
          </pc:sldLayoutMkLst>
        </pc:sldLayoutChg>
        <pc:sldLayoutChg chg="del">
          <pc:chgData name="Ian" userId="c34783b4-0ebe-4dd6-a7f4-e72865b38b8b" providerId="ADAL" clId="{DA811BF4-F624-4B2B-B504-AE2651A5FA90}" dt="2020-08-24T16:59:02.651" v="236" actId="2696"/>
          <pc:sldLayoutMkLst>
            <pc:docMk/>
            <pc:sldMasterMk cId="0" sldId="2147483668"/>
            <pc:sldLayoutMk cId="0" sldId="2147483895"/>
          </pc:sldLayoutMkLst>
        </pc:sldLayoutChg>
        <pc:sldLayoutChg chg="del">
          <pc:chgData name="Ian" userId="c34783b4-0ebe-4dd6-a7f4-e72865b38b8b" providerId="ADAL" clId="{DA811BF4-F624-4B2B-B504-AE2651A5FA90}" dt="2020-08-24T16:59:02.650" v="235" actId="2696"/>
          <pc:sldLayoutMkLst>
            <pc:docMk/>
            <pc:sldMasterMk cId="0" sldId="2147483668"/>
            <pc:sldLayoutMk cId="0" sldId="2147483896"/>
          </pc:sldLayoutMkLst>
        </pc:sldLayoutChg>
        <pc:sldLayoutChg chg="del">
          <pc:chgData name="Ian" userId="c34783b4-0ebe-4dd6-a7f4-e72865b38b8b" providerId="ADAL" clId="{DA811BF4-F624-4B2B-B504-AE2651A5FA90}" dt="2020-08-24T16:59:02.649" v="234" actId="2696"/>
          <pc:sldLayoutMkLst>
            <pc:docMk/>
            <pc:sldMasterMk cId="0" sldId="2147483668"/>
            <pc:sldLayoutMk cId="0" sldId="2147483897"/>
          </pc:sldLayoutMkLst>
        </pc:sldLayoutChg>
        <pc:sldLayoutChg chg="del">
          <pc:chgData name="Ian" userId="c34783b4-0ebe-4dd6-a7f4-e72865b38b8b" providerId="ADAL" clId="{DA811BF4-F624-4B2B-B504-AE2651A5FA90}" dt="2020-08-24T16:59:02.649" v="233" actId="2696"/>
          <pc:sldLayoutMkLst>
            <pc:docMk/>
            <pc:sldMasterMk cId="0" sldId="2147483668"/>
            <pc:sldLayoutMk cId="0" sldId="2147483898"/>
          </pc:sldLayoutMkLst>
        </pc:sldLayoutChg>
        <pc:sldLayoutChg chg="del">
          <pc:chgData name="Ian" userId="c34783b4-0ebe-4dd6-a7f4-e72865b38b8b" providerId="ADAL" clId="{DA811BF4-F624-4B2B-B504-AE2651A5FA90}" dt="2020-08-24T16:59:02.648" v="232" actId="2696"/>
          <pc:sldLayoutMkLst>
            <pc:docMk/>
            <pc:sldMasterMk cId="0" sldId="2147483668"/>
            <pc:sldLayoutMk cId="0" sldId="2147483899"/>
          </pc:sldLayoutMkLst>
        </pc:sldLayoutChg>
        <pc:sldLayoutChg chg="del">
          <pc:chgData name="Ian" userId="c34783b4-0ebe-4dd6-a7f4-e72865b38b8b" providerId="ADAL" clId="{DA811BF4-F624-4B2B-B504-AE2651A5FA90}" dt="2020-08-24T16:59:02.647" v="231" actId="2696"/>
          <pc:sldLayoutMkLst>
            <pc:docMk/>
            <pc:sldMasterMk cId="0" sldId="2147483668"/>
            <pc:sldLayoutMk cId="0" sldId="2147483900"/>
          </pc:sldLayoutMkLst>
        </pc:sldLayoutChg>
        <pc:sldLayoutChg chg="del">
          <pc:chgData name="Ian" userId="c34783b4-0ebe-4dd6-a7f4-e72865b38b8b" providerId="ADAL" clId="{DA811BF4-F624-4B2B-B504-AE2651A5FA90}" dt="2020-08-24T16:59:02.646" v="230" actId="2696"/>
          <pc:sldLayoutMkLst>
            <pc:docMk/>
            <pc:sldMasterMk cId="0" sldId="2147483668"/>
            <pc:sldLayoutMk cId="0" sldId="2147483901"/>
          </pc:sldLayoutMkLst>
        </pc:sldLayoutChg>
        <pc:sldLayoutChg chg="del">
          <pc:chgData name="Ian" userId="c34783b4-0ebe-4dd6-a7f4-e72865b38b8b" providerId="ADAL" clId="{DA811BF4-F624-4B2B-B504-AE2651A5FA90}" dt="2020-08-24T16:59:02.646" v="229" actId="2696"/>
          <pc:sldLayoutMkLst>
            <pc:docMk/>
            <pc:sldMasterMk cId="0" sldId="2147483668"/>
            <pc:sldLayoutMk cId="0" sldId="2147483902"/>
          </pc:sldLayoutMkLst>
        </pc:sldLayoutChg>
        <pc:sldLayoutChg chg="del">
          <pc:chgData name="Ian" userId="c34783b4-0ebe-4dd6-a7f4-e72865b38b8b" providerId="ADAL" clId="{DA811BF4-F624-4B2B-B504-AE2651A5FA90}" dt="2020-08-24T16:59:02.645" v="228" actId="2696"/>
          <pc:sldLayoutMkLst>
            <pc:docMk/>
            <pc:sldMasterMk cId="0" sldId="2147483668"/>
            <pc:sldLayoutMk cId="0" sldId="2147483903"/>
          </pc:sldLayoutMkLst>
        </pc:sldLayoutChg>
      </pc:sldMasterChg>
      <pc:sldMasterChg chg="del delSldLayout">
        <pc:chgData name="Ian" userId="c34783b4-0ebe-4dd6-a7f4-e72865b38b8b" providerId="ADAL" clId="{DA811BF4-F624-4B2B-B504-AE2651A5FA90}" dt="2020-08-24T16:59:02.664" v="251" actId="2696"/>
        <pc:sldMasterMkLst>
          <pc:docMk/>
          <pc:sldMasterMk cId="0" sldId="2147483669"/>
        </pc:sldMasterMkLst>
        <pc:sldLayoutChg chg="del">
          <pc:chgData name="Ian" userId="c34783b4-0ebe-4dd6-a7f4-e72865b38b8b" providerId="ADAL" clId="{DA811BF4-F624-4B2B-B504-AE2651A5FA90}" dt="2020-08-24T16:59:02.663" v="250" actId="2696"/>
          <pc:sldLayoutMkLst>
            <pc:docMk/>
            <pc:sldMasterMk cId="0" sldId="2147483669"/>
            <pc:sldLayoutMk cId="0" sldId="2147483904"/>
          </pc:sldLayoutMkLst>
        </pc:sldLayoutChg>
        <pc:sldLayoutChg chg="del">
          <pc:chgData name="Ian" userId="c34783b4-0ebe-4dd6-a7f4-e72865b38b8b" providerId="ADAL" clId="{DA811BF4-F624-4B2B-B504-AE2651A5FA90}" dt="2020-08-24T16:59:02.662" v="249" actId="2696"/>
          <pc:sldLayoutMkLst>
            <pc:docMk/>
            <pc:sldMasterMk cId="0" sldId="2147483669"/>
            <pc:sldLayoutMk cId="0" sldId="2147483905"/>
          </pc:sldLayoutMkLst>
        </pc:sldLayoutChg>
        <pc:sldLayoutChg chg="del">
          <pc:chgData name="Ian" userId="c34783b4-0ebe-4dd6-a7f4-e72865b38b8b" providerId="ADAL" clId="{DA811BF4-F624-4B2B-B504-AE2651A5FA90}" dt="2020-08-24T16:59:02.661" v="248" actId="2696"/>
          <pc:sldLayoutMkLst>
            <pc:docMk/>
            <pc:sldMasterMk cId="0" sldId="2147483669"/>
            <pc:sldLayoutMk cId="0" sldId="2147483906"/>
          </pc:sldLayoutMkLst>
        </pc:sldLayoutChg>
        <pc:sldLayoutChg chg="del">
          <pc:chgData name="Ian" userId="c34783b4-0ebe-4dd6-a7f4-e72865b38b8b" providerId="ADAL" clId="{DA811BF4-F624-4B2B-B504-AE2651A5FA90}" dt="2020-08-24T16:59:02.661" v="247" actId="2696"/>
          <pc:sldLayoutMkLst>
            <pc:docMk/>
            <pc:sldMasterMk cId="0" sldId="2147483669"/>
            <pc:sldLayoutMk cId="0" sldId="2147483907"/>
          </pc:sldLayoutMkLst>
        </pc:sldLayoutChg>
        <pc:sldLayoutChg chg="del">
          <pc:chgData name="Ian" userId="c34783b4-0ebe-4dd6-a7f4-e72865b38b8b" providerId="ADAL" clId="{DA811BF4-F624-4B2B-B504-AE2651A5FA90}" dt="2020-08-24T16:59:02.660" v="246" actId="2696"/>
          <pc:sldLayoutMkLst>
            <pc:docMk/>
            <pc:sldMasterMk cId="0" sldId="2147483669"/>
            <pc:sldLayoutMk cId="0" sldId="2147483908"/>
          </pc:sldLayoutMkLst>
        </pc:sldLayoutChg>
        <pc:sldLayoutChg chg="del">
          <pc:chgData name="Ian" userId="c34783b4-0ebe-4dd6-a7f4-e72865b38b8b" providerId="ADAL" clId="{DA811BF4-F624-4B2B-B504-AE2651A5FA90}" dt="2020-08-24T16:59:02.659" v="245" actId="2696"/>
          <pc:sldLayoutMkLst>
            <pc:docMk/>
            <pc:sldMasterMk cId="0" sldId="2147483669"/>
            <pc:sldLayoutMk cId="0" sldId="2147483909"/>
          </pc:sldLayoutMkLst>
        </pc:sldLayoutChg>
        <pc:sldLayoutChg chg="del">
          <pc:chgData name="Ian" userId="c34783b4-0ebe-4dd6-a7f4-e72865b38b8b" providerId="ADAL" clId="{DA811BF4-F624-4B2B-B504-AE2651A5FA90}" dt="2020-08-24T16:59:02.658" v="244" actId="2696"/>
          <pc:sldLayoutMkLst>
            <pc:docMk/>
            <pc:sldMasterMk cId="0" sldId="2147483669"/>
            <pc:sldLayoutMk cId="0" sldId="2147483910"/>
          </pc:sldLayoutMkLst>
        </pc:sldLayoutChg>
        <pc:sldLayoutChg chg="del">
          <pc:chgData name="Ian" userId="c34783b4-0ebe-4dd6-a7f4-e72865b38b8b" providerId="ADAL" clId="{DA811BF4-F624-4B2B-B504-AE2651A5FA90}" dt="2020-08-24T16:59:02.657" v="243" actId="2696"/>
          <pc:sldLayoutMkLst>
            <pc:docMk/>
            <pc:sldMasterMk cId="0" sldId="2147483669"/>
            <pc:sldLayoutMk cId="0" sldId="2147483911"/>
          </pc:sldLayoutMkLst>
        </pc:sldLayoutChg>
        <pc:sldLayoutChg chg="del">
          <pc:chgData name="Ian" userId="c34783b4-0ebe-4dd6-a7f4-e72865b38b8b" providerId="ADAL" clId="{DA811BF4-F624-4B2B-B504-AE2651A5FA90}" dt="2020-08-24T16:59:02.656" v="242" actId="2696"/>
          <pc:sldLayoutMkLst>
            <pc:docMk/>
            <pc:sldMasterMk cId="0" sldId="2147483669"/>
            <pc:sldLayoutMk cId="0" sldId="2147483912"/>
          </pc:sldLayoutMkLst>
        </pc:sldLayoutChg>
        <pc:sldLayoutChg chg="del">
          <pc:chgData name="Ian" userId="c34783b4-0ebe-4dd6-a7f4-e72865b38b8b" providerId="ADAL" clId="{DA811BF4-F624-4B2B-B504-AE2651A5FA90}" dt="2020-08-24T16:59:02.655" v="241" actId="2696"/>
          <pc:sldLayoutMkLst>
            <pc:docMk/>
            <pc:sldMasterMk cId="0" sldId="2147483669"/>
            <pc:sldLayoutMk cId="0" sldId="2147483913"/>
          </pc:sldLayoutMkLst>
        </pc:sldLayoutChg>
        <pc:sldLayoutChg chg="del">
          <pc:chgData name="Ian" userId="c34783b4-0ebe-4dd6-a7f4-e72865b38b8b" providerId="ADAL" clId="{DA811BF4-F624-4B2B-B504-AE2651A5FA90}" dt="2020-08-24T16:59:02.655" v="240" actId="2696"/>
          <pc:sldLayoutMkLst>
            <pc:docMk/>
            <pc:sldMasterMk cId="0" sldId="2147483669"/>
            <pc:sldLayoutMk cId="0" sldId="2147483914"/>
          </pc:sldLayoutMkLst>
        </pc:sldLayoutChg>
      </pc:sldMasterChg>
      <pc:sldMasterChg chg="del delSldLayout">
        <pc:chgData name="Ian" userId="c34783b4-0ebe-4dd6-a7f4-e72865b38b8b" providerId="ADAL" clId="{DA811BF4-F624-4B2B-B504-AE2651A5FA90}" dt="2020-08-24T16:59:02.675" v="263" actId="2696"/>
        <pc:sldMasterMkLst>
          <pc:docMk/>
          <pc:sldMasterMk cId="0" sldId="2147483670"/>
        </pc:sldMasterMkLst>
        <pc:sldLayoutChg chg="del">
          <pc:chgData name="Ian" userId="c34783b4-0ebe-4dd6-a7f4-e72865b38b8b" providerId="ADAL" clId="{DA811BF4-F624-4B2B-B504-AE2651A5FA90}" dt="2020-08-24T16:59:02.673" v="262" actId="2696"/>
          <pc:sldLayoutMkLst>
            <pc:docMk/>
            <pc:sldMasterMk cId="0" sldId="2147483670"/>
            <pc:sldLayoutMk cId="0" sldId="2147483915"/>
          </pc:sldLayoutMkLst>
        </pc:sldLayoutChg>
        <pc:sldLayoutChg chg="del">
          <pc:chgData name="Ian" userId="c34783b4-0ebe-4dd6-a7f4-e72865b38b8b" providerId="ADAL" clId="{DA811BF4-F624-4B2B-B504-AE2651A5FA90}" dt="2020-08-24T16:59:02.672" v="261" actId="2696"/>
          <pc:sldLayoutMkLst>
            <pc:docMk/>
            <pc:sldMasterMk cId="0" sldId="2147483670"/>
            <pc:sldLayoutMk cId="0" sldId="2147483916"/>
          </pc:sldLayoutMkLst>
        </pc:sldLayoutChg>
        <pc:sldLayoutChg chg="del">
          <pc:chgData name="Ian" userId="c34783b4-0ebe-4dd6-a7f4-e72865b38b8b" providerId="ADAL" clId="{DA811BF4-F624-4B2B-B504-AE2651A5FA90}" dt="2020-08-24T16:59:02.671" v="260" actId="2696"/>
          <pc:sldLayoutMkLst>
            <pc:docMk/>
            <pc:sldMasterMk cId="0" sldId="2147483670"/>
            <pc:sldLayoutMk cId="0" sldId="2147483917"/>
          </pc:sldLayoutMkLst>
        </pc:sldLayoutChg>
        <pc:sldLayoutChg chg="del">
          <pc:chgData name="Ian" userId="c34783b4-0ebe-4dd6-a7f4-e72865b38b8b" providerId="ADAL" clId="{DA811BF4-F624-4B2B-B504-AE2651A5FA90}" dt="2020-08-24T16:59:02.671" v="259" actId="2696"/>
          <pc:sldLayoutMkLst>
            <pc:docMk/>
            <pc:sldMasterMk cId="0" sldId="2147483670"/>
            <pc:sldLayoutMk cId="0" sldId="2147483918"/>
          </pc:sldLayoutMkLst>
        </pc:sldLayoutChg>
        <pc:sldLayoutChg chg="del">
          <pc:chgData name="Ian" userId="c34783b4-0ebe-4dd6-a7f4-e72865b38b8b" providerId="ADAL" clId="{DA811BF4-F624-4B2B-B504-AE2651A5FA90}" dt="2020-08-24T16:59:02.670" v="258" actId="2696"/>
          <pc:sldLayoutMkLst>
            <pc:docMk/>
            <pc:sldMasterMk cId="0" sldId="2147483670"/>
            <pc:sldLayoutMk cId="0" sldId="2147483919"/>
          </pc:sldLayoutMkLst>
        </pc:sldLayoutChg>
        <pc:sldLayoutChg chg="del">
          <pc:chgData name="Ian" userId="c34783b4-0ebe-4dd6-a7f4-e72865b38b8b" providerId="ADAL" clId="{DA811BF4-F624-4B2B-B504-AE2651A5FA90}" dt="2020-08-24T16:59:02.669" v="257" actId="2696"/>
          <pc:sldLayoutMkLst>
            <pc:docMk/>
            <pc:sldMasterMk cId="0" sldId="2147483670"/>
            <pc:sldLayoutMk cId="0" sldId="2147483920"/>
          </pc:sldLayoutMkLst>
        </pc:sldLayoutChg>
        <pc:sldLayoutChg chg="del">
          <pc:chgData name="Ian" userId="c34783b4-0ebe-4dd6-a7f4-e72865b38b8b" providerId="ADAL" clId="{DA811BF4-F624-4B2B-B504-AE2651A5FA90}" dt="2020-08-24T16:59:02.669" v="256" actId="2696"/>
          <pc:sldLayoutMkLst>
            <pc:docMk/>
            <pc:sldMasterMk cId="0" sldId="2147483670"/>
            <pc:sldLayoutMk cId="0" sldId="2147483921"/>
          </pc:sldLayoutMkLst>
        </pc:sldLayoutChg>
        <pc:sldLayoutChg chg="del">
          <pc:chgData name="Ian" userId="c34783b4-0ebe-4dd6-a7f4-e72865b38b8b" providerId="ADAL" clId="{DA811BF4-F624-4B2B-B504-AE2651A5FA90}" dt="2020-08-24T16:59:02.668" v="255" actId="2696"/>
          <pc:sldLayoutMkLst>
            <pc:docMk/>
            <pc:sldMasterMk cId="0" sldId="2147483670"/>
            <pc:sldLayoutMk cId="0" sldId="2147483922"/>
          </pc:sldLayoutMkLst>
        </pc:sldLayoutChg>
        <pc:sldLayoutChg chg="del">
          <pc:chgData name="Ian" userId="c34783b4-0ebe-4dd6-a7f4-e72865b38b8b" providerId="ADAL" clId="{DA811BF4-F624-4B2B-B504-AE2651A5FA90}" dt="2020-08-24T16:59:02.667" v="254" actId="2696"/>
          <pc:sldLayoutMkLst>
            <pc:docMk/>
            <pc:sldMasterMk cId="0" sldId="2147483670"/>
            <pc:sldLayoutMk cId="0" sldId="2147483923"/>
          </pc:sldLayoutMkLst>
        </pc:sldLayoutChg>
        <pc:sldLayoutChg chg="del">
          <pc:chgData name="Ian" userId="c34783b4-0ebe-4dd6-a7f4-e72865b38b8b" providerId="ADAL" clId="{DA811BF4-F624-4B2B-B504-AE2651A5FA90}" dt="2020-08-24T16:59:02.666" v="253" actId="2696"/>
          <pc:sldLayoutMkLst>
            <pc:docMk/>
            <pc:sldMasterMk cId="0" sldId="2147483670"/>
            <pc:sldLayoutMk cId="0" sldId="2147483924"/>
          </pc:sldLayoutMkLst>
        </pc:sldLayoutChg>
        <pc:sldLayoutChg chg="del">
          <pc:chgData name="Ian" userId="c34783b4-0ebe-4dd6-a7f4-e72865b38b8b" providerId="ADAL" clId="{DA811BF4-F624-4B2B-B504-AE2651A5FA90}" dt="2020-08-24T16:59:02.665" v="252" actId="2696"/>
          <pc:sldLayoutMkLst>
            <pc:docMk/>
            <pc:sldMasterMk cId="0" sldId="2147483670"/>
            <pc:sldLayoutMk cId="0" sldId="2147483925"/>
          </pc:sldLayoutMkLst>
        </pc:sldLayoutChg>
      </pc:sldMasterChg>
      <pc:sldMasterChg chg="del delSldLayout">
        <pc:chgData name="Ian" userId="c34783b4-0ebe-4dd6-a7f4-e72865b38b8b" providerId="ADAL" clId="{DA811BF4-F624-4B2B-B504-AE2651A5FA90}" dt="2020-08-24T16:59:02.684" v="275" actId="2696"/>
        <pc:sldMasterMkLst>
          <pc:docMk/>
          <pc:sldMasterMk cId="0" sldId="2147483671"/>
        </pc:sldMasterMkLst>
        <pc:sldLayoutChg chg="del">
          <pc:chgData name="Ian" userId="c34783b4-0ebe-4dd6-a7f4-e72865b38b8b" providerId="ADAL" clId="{DA811BF4-F624-4B2B-B504-AE2651A5FA90}" dt="2020-08-24T16:59:02.683" v="274" actId="2696"/>
          <pc:sldLayoutMkLst>
            <pc:docMk/>
            <pc:sldMasterMk cId="0" sldId="2147483671"/>
            <pc:sldLayoutMk cId="0" sldId="2147483926"/>
          </pc:sldLayoutMkLst>
        </pc:sldLayoutChg>
        <pc:sldLayoutChg chg="del">
          <pc:chgData name="Ian" userId="c34783b4-0ebe-4dd6-a7f4-e72865b38b8b" providerId="ADAL" clId="{DA811BF4-F624-4B2B-B504-AE2651A5FA90}" dt="2020-08-24T16:59:02.682" v="273" actId="2696"/>
          <pc:sldLayoutMkLst>
            <pc:docMk/>
            <pc:sldMasterMk cId="0" sldId="2147483671"/>
            <pc:sldLayoutMk cId="0" sldId="2147483927"/>
          </pc:sldLayoutMkLst>
        </pc:sldLayoutChg>
        <pc:sldLayoutChg chg="del">
          <pc:chgData name="Ian" userId="c34783b4-0ebe-4dd6-a7f4-e72865b38b8b" providerId="ADAL" clId="{DA811BF4-F624-4B2B-B504-AE2651A5FA90}" dt="2020-08-24T16:59:02.681" v="272" actId="2696"/>
          <pc:sldLayoutMkLst>
            <pc:docMk/>
            <pc:sldMasterMk cId="0" sldId="2147483671"/>
            <pc:sldLayoutMk cId="0" sldId="2147483928"/>
          </pc:sldLayoutMkLst>
        </pc:sldLayoutChg>
        <pc:sldLayoutChg chg="del">
          <pc:chgData name="Ian" userId="c34783b4-0ebe-4dd6-a7f4-e72865b38b8b" providerId="ADAL" clId="{DA811BF4-F624-4B2B-B504-AE2651A5FA90}" dt="2020-08-24T16:59:02.681" v="271" actId="2696"/>
          <pc:sldLayoutMkLst>
            <pc:docMk/>
            <pc:sldMasterMk cId="0" sldId="2147483671"/>
            <pc:sldLayoutMk cId="0" sldId="2147483929"/>
          </pc:sldLayoutMkLst>
        </pc:sldLayoutChg>
        <pc:sldLayoutChg chg="del">
          <pc:chgData name="Ian" userId="c34783b4-0ebe-4dd6-a7f4-e72865b38b8b" providerId="ADAL" clId="{DA811BF4-F624-4B2B-B504-AE2651A5FA90}" dt="2020-08-24T16:59:02.680" v="270" actId="2696"/>
          <pc:sldLayoutMkLst>
            <pc:docMk/>
            <pc:sldMasterMk cId="0" sldId="2147483671"/>
            <pc:sldLayoutMk cId="0" sldId="2147483930"/>
          </pc:sldLayoutMkLst>
        </pc:sldLayoutChg>
        <pc:sldLayoutChg chg="del">
          <pc:chgData name="Ian" userId="c34783b4-0ebe-4dd6-a7f4-e72865b38b8b" providerId="ADAL" clId="{DA811BF4-F624-4B2B-B504-AE2651A5FA90}" dt="2020-08-24T16:59:02.679" v="269" actId="2696"/>
          <pc:sldLayoutMkLst>
            <pc:docMk/>
            <pc:sldMasterMk cId="0" sldId="2147483671"/>
            <pc:sldLayoutMk cId="0" sldId="2147483931"/>
          </pc:sldLayoutMkLst>
        </pc:sldLayoutChg>
        <pc:sldLayoutChg chg="del">
          <pc:chgData name="Ian" userId="c34783b4-0ebe-4dd6-a7f4-e72865b38b8b" providerId="ADAL" clId="{DA811BF4-F624-4B2B-B504-AE2651A5FA90}" dt="2020-08-24T16:59:02.679" v="268" actId="2696"/>
          <pc:sldLayoutMkLst>
            <pc:docMk/>
            <pc:sldMasterMk cId="0" sldId="2147483671"/>
            <pc:sldLayoutMk cId="0" sldId="2147483932"/>
          </pc:sldLayoutMkLst>
        </pc:sldLayoutChg>
        <pc:sldLayoutChg chg="del">
          <pc:chgData name="Ian" userId="c34783b4-0ebe-4dd6-a7f4-e72865b38b8b" providerId="ADAL" clId="{DA811BF4-F624-4B2B-B504-AE2651A5FA90}" dt="2020-08-24T16:59:02.678" v="267" actId="2696"/>
          <pc:sldLayoutMkLst>
            <pc:docMk/>
            <pc:sldMasterMk cId="0" sldId="2147483671"/>
            <pc:sldLayoutMk cId="0" sldId="2147483933"/>
          </pc:sldLayoutMkLst>
        </pc:sldLayoutChg>
        <pc:sldLayoutChg chg="del">
          <pc:chgData name="Ian" userId="c34783b4-0ebe-4dd6-a7f4-e72865b38b8b" providerId="ADAL" clId="{DA811BF4-F624-4B2B-B504-AE2651A5FA90}" dt="2020-08-24T16:59:02.677" v="266" actId="2696"/>
          <pc:sldLayoutMkLst>
            <pc:docMk/>
            <pc:sldMasterMk cId="0" sldId="2147483671"/>
            <pc:sldLayoutMk cId="0" sldId="2147483934"/>
          </pc:sldLayoutMkLst>
        </pc:sldLayoutChg>
        <pc:sldLayoutChg chg="del">
          <pc:chgData name="Ian" userId="c34783b4-0ebe-4dd6-a7f4-e72865b38b8b" providerId="ADAL" clId="{DA811BF4-F624-4B2B-B504-AE2651A5FA90}" dt="2020-08-24T16:59:02.676" v="265" actId="2696"/>
          <pc:sldLayoutMkLst>
            <pc:docMk/>
            <pc:sldMasterMk cId="0" sldId="2147483671"/>
            <pc:sldLayoutMk cId="0" sldId="2147483935"/>
          </pc:sldLayoutMkLst>
        </pc:sldLayoutChg>
        <pc:sldLayoutChg chg="del">
          <pc:chgData name="Ian" userId="c34783b4-0ebe-4dd6-a7f4-e72865b38b8b" providerId="ADAL" clId="{DA811BF4-F624-4B2B-B504-AE2651A5FA90}" dt="2020-08-24T16:59:02.676" v="264" actId="2696"/>
          <pc:sldLayoutMkLst>
            <pc:docMk/>
            <pc:sldMasterMk cId="0" sldId="2147483671"/>
            <pc:sldLayoutMk cId="0" sldId="2147483936"/>
          </pc:sldLayoutMkLst>
        </pc:sldLayoutChg>
      </pc:sldMasterChg>
      <pc:sldMasterChg chg="del delSldLayout">
        <pc:chgData name="Ian" userId="c34783b4-0ebe-4dd6-a7f4-e72865b38b8b" providerId="ADAL" clId="{DA811BF4-F624-4B2B-B504-AE2651A5FA90}" dt="2020-08-24T16:59:02.697" v="287" actId="2696"/>
        <pc:sldMasterMkLst>
          <pc:docMk/>
          <pc:sldMasterMk cId="0" sldId="2147483672"/>
        </pc:sldMasterMkLst>
        <pc:sldLayoutChg chg="del">
          <pc:chgData name="Ian" userId="c34783b4-0ebe-4dd6-a7f4-e72865b38b8b" providerId="ADAL" clId="{DA811BF4-F624-4B2B-B504-AE2651A5FA90}" dt="2020-08-24T16:59:02.695" v="286" actId="2696"/>
          <pc:sldLayoutMkLst>
            <pc:docMk/>
            <pc:sldMasterMk cId="0" sldId="2147483672"/>
            <pc:sldLayoutMk cId="0" sldId="2147483937"/>
          </pc:sldLayoutMkLst>
        </pc:sldLayoutChg>
        <pc:sldLayoutChg chg="del">
          <pc:chgData name="Ian" userId="c34783b4-0ebe-4dd6-a7f4-e72865b38b8b" providerId="ADAL" clId="{DA811BF4-F624-4B2B-B504-AE2651A5FA90}" dt="2020-08-24T16:59:02.694" v="285" actId="2696"/>
          <pc:sldLayoutMkLst>
            <pc:docMk/>
            <pc:sldMasterMk cId="0" sldId="2147483672"/>
            <pc:sldLayoutMk cId="0" sldId="2147483938"/>
          </pc:sldLayoutMkLst>
        </pc:sldLayoutChg>
        <pc:sldLayoutChg chg="del">
          <pc:chgData name="Ian" userId="c34783b4-0ebe-4dd6-a7f4-e72865b38b8b" providerId="ADAL" clId="{DA811BF4-F624-4B2B-B504-AE2651A5FA90}" dt="2020-08-24T16:59:02.692" v="284" actId="2696"/>
          <pc:sldLayoutMkLst>
            <pc:docMk/>
            <pc:sldMasterMk cId="0" sldId="2147483672"/>
            <pc:sldLayoutMk cId="0" sldId="2147483939"/>
          </pc:sldLayoutMkLst>
        </pc:sldLayoutChg>
        <pc:sldLayoutChg chg="del">
          <pc:chgData name="Ian" userId="c34783b4-0ebe-4dd6-a7f4-e72865b38b8b" providerId="ADAL" clId="{DA811BF4-F624-4B2B-B504-AE2651A5FA90}" dt="2020-08-24T16:59:02.691" v="283" actId="2696"/>
          <pc:sldLayoutMkLst>
            <pc:docMk/>
            <pc:sldMasterMk cId="0" sldId="2147483672"/>
            <pc:sldLayoutMk cId="0" sldId="2147483940"/>
          </pc:sldLayoutMkLst>
        </pc:sldLayoutChg>
        <pc:sldLayoutChg chg="del">
          <pc:chgData name="Ian" userId="c34783b4-0ebe-4dd6-a7f4-e72865b38b8b" providerId="ADAL" clId="{DA811BF4-F624-4B2B-B504-AE2651A5FA90}" dt="2020-08-24T16:59:02.690" v="282" actId="2696"/>
          <pc:sldLayoutMkLst>
            <pc:docMk/>
            <pc:sldMasterMk cId="0" sldId="2147483672"/>
            <pc:sldLayoutMk cId="0" sldId="2147483941"/>
          </pc:sldLayoutMkLst>
        </pc:sldLayoutChg>
        <pc:sldLayoutChg chg="del">
          <pc:chgData name="Ian" userId="c34783b4-0ebe-4dd6-a7f4-e72865b38b8b" providerId="ADAL" clId="{DA811BF4-F624-4B2B-B504-AE2651A5FA90}" dt="2020-08-24T16:59:02.689" v="281" actId="2696"/>
          <pc:sldLayoutMkLst>
            <pc:docMk/>
            <pc:sldMasterMk cId="0" sldId="2147483672"/>
            <pc:sldLayoutMk cId="0" sldId="2147483942"/>
          </pc:sldLayoutMkLst>
        </pc:sldLayoutChg>
        <pc:sldLayoutChg chg="del">
          <pc:chgData name="Ian" userId="c34783b4-0ebe-4dd6-a7f4-e72865b38b8b" providerId="ADAL" clId="{DA811BF4-F624-4B2B-B504-AE2651A5FA90}" dt="2020-08-24T16:59:02.688" v="280" actId="2696"/>
          <pc:sldLayoutMkLst>
            <pc:docMk/>
            <pc:sldMasterMk cId="0" sldId="2147483672"/>
            <pc:sldLayoutMk cId="0" sldId="2147483943"/>
          </pc:sldLayoutMkLst>
        </pc:sldLayoutChg>
        <pc:sldLayoutChg chg="del">
          <pc:chgData name="Ian" userId="c34783b4-0ebe-4dd6-a7f4-e72865b38b8b" providerId="ADAL" clId="{DA811BF4-F624-4B2B-B504-AE2651A5FA90}" dt="2020-08-24T16:59:02.687" v="279" actId="2696"/>
          <pc:sldLayoutMkLst>
            <pc:docMk/>
            <pc:sldMasterMk cId="0" sldId="2147483672"/>
            <pc:sldLayoutMk cId="0" sldId="2147483944"/>
          </pc:sldLayoutMkLst>
        </pc:sldLayoutChg>
        <pc:sldLayoutChg chg="del">
          <pc:chgData name="Ian" userId="c34783b4-0ebe-4dd6-a7f4-e72865b38b8b" providerId="ADAL" clId="{DA811BF4-F624-4B2B-B504-AE2651A5FA90}" dt="2020-08-24T16:59:02.686" v="278" actId="2696"/>
          <pc:sldLayoutMkLst>
            <pc:docMk/>
            <pc:sldMasterMk cId="0" sldId="2147483672"/>
            <pc:sldLayoutMk cId="0" sldId="2147483945"/>
          </pc:sldLayoutMkLst>
        </pc:sldLayoutChg>
        <pc:sldLayoutChg chg="del">
          <pc:chgData name="Ian" userId="c34783b4-0ebe-4dd6-a7f4-e72865b38b8b" providerId="ADAL" clId="{DA811BF4-F624-4B2B-B504-AE2651A5FA90}" dt="2020-08-24T16:59:02.686" v="277" actId="2696"/>
          <pc:sldLayoutMkLst>
            <pc:docMk/>
            <pc:sldMasterMk cId="0" sldId="2147483672"/>
            <pc:sldLayoutMk cId="0" sldId="2147483946"/>
          </pc:sldLayoutMkLst>
        </pc:sldLayoutChg>
        <pc:sldLayoutChg chg="del">
          <pc:chgData name="Ian" userId="c34783b4-0ebe-4dd6-a7f4-e72865b38b8b" providerId="ADAL" clId="{DA811BF4-F624-4B2B-B504-AE2651A5FA90}" dt="2020-08-24T16:59:02.685" v="276" actId="2696"/>
          <pc:sldLayoutMkLst>
            <pc:docMk/>
            <pc:sldMasterMk cId="0" sldId="2147483672"/>
            <pc:sldLayoutMk cId="0" sldId="2147483947"/>
          </pc:sldLayoutMkLst>
        </pc:sldLayoutChg>
      </pc:sldMasterChg>
      <pc:sldMasterChg chg="del delSldLayout">
        <pc:chgData name="Ian" userId="c34783b4-0ebe-4dd6-a7f4-e72865b38b8b" providerId="ADAL" clId="{DA811BF4-F624-4B2B-B504-AE2651A5FA90}" dt="2020-08-24T16:59:02.710" v="299" actId="2696"/>
        <pc:sldMasterMkLst>
          <pc:docMk/>
          <pc:sldMasterMk cId="0" sldId="2147483673"/>
        </pc:sldMasterMkLst>
        <pc:sldLayoutChg chg="del">
          <pc:chgData name="Ian" userId="c34783b4-0ebe-4dd6-a7f4-e72865b38b8b" providerId="ADAL" clId="{DA811BF4-F624-4B2B-B504-AE2651A5FA90}" dt="2020-08-24T16:59:02.707" v="298" actId="2696"/>
          <pc:sldLayoutMkLst>
            <pc:docMk/>
            <pc:sldMasterMk cId="0" sldId="2147483673"/>
            <pc:sldLayoutMk cId="0" sldId="2147483948"/>
          </pc:sldLayoutMkLst>
        </pc:sldLayoutChg>
        <pc:sldLayoutChg chg="del">
          <pc:chgData name="Ian" userId="c34783b4-0ebe-4dd6-a7f4-e72865b38b8b" providerId="ADAL" clId="{DA811BF4-F624-4B2B-B504-AE2651A5FA90}" dt="2020-08-24T16:59:02.707" v="297" actId="2696"/>
          <pc:sldLayoutMkLst>
            <pc:docMk/>
            <pc:sldMasterMk cId="0" sldId="2147483673"/>
            <pc:sldLayoutMk cId="0" sldId="2147483949"/>
          </pc:sldLayoutMkLst>
        </pc:sldLayoutChg>
        <pc:sldLayoutChg chg="del">
          <pc:chgData name="Ian" userId="c34783b4-0ebe-4dd6-a7f4-e72865b38b8b" providerId="ADAL" clId="{DA811BF4-F624-4B2B-B504-AE2651A5FA90}" dt="2020-08-24T16:59:02.706" v="296" actId="2696"/>
          <pc:sldLayoutMkLst>
            <pc:docMk/>
            <pc:sldMasterMk cId="0" sldId="2147483673"/>
            <pc:sldLayoutMk cId="0" sldId="2147483950"/>
          </pc:sldLayoutMkLst>
        </pc:sldLayoutChg>
        <pc:sldLayoutChg chg="del">
          <pc:chgData name="Ian" userId="c34783b4-0ebe-4dd6-a7f4-e72865b38b8b" providerId="ADAL" clId="{DA811BF4-F624-4B2B-B504-AE2651A5FA90}" dt="2020-08-24T16:59:02.705" v="295" actId="2696"/>
          <pc:sldLayoutMkLst>
            <pc:docMk/>
            <pc:sldMasterMk cId="0" sldId="2147483673"/>
            <pc:sldLayoutMk cId="0" sldId="2147483951"/>
          </pc:sldLayoutMkLst>
        </pc:sldLayoutChg>
        <pc:sldLayoutChg chg="del">
          <pc:chgData name="Ian" userId="c34783b4-0ebe-4dd6-a7f4-e72865b38b8b" providerId="ADAL" clId="{DA811BF4-F624-4B2B-B504-AE2651A5FA90}" dt="2020-08-24T16:59:02.704" v="294" actId="2696"/>
          <pc:sldLayoutMkLst>
            <pc:docMk/>
            <pc:sldMasterMk cId="0" sldId="2147483673"/>
            <pc:sldLayoutMk cId="0" sldId="2147483952"/>
          </pc:sldLayoutMkLst>
        </pc:sldLayoutChg>
        <pc:sldLayoutChg chg="del">
          <pc:chgData name="Ian" userId="c34783b4-0ebe-4dd6-a7f4-e72865b38b8b" providerId="ADAL" clId="{DA811BF4-F624-4B2B-B504-AE2651A5FA90}" dt="2020-08-24T16:59:02.703" v="293" actId="2696"/>
          <pc:sldLayoutMkLst>
            <pc:docMk/>
            <pc:sldMasterMk cId="0" sldId="2147483673"/>
            <pc:sldLayoutMk cId="0" sldId="2147483953"/>
          </pc:sldLayoutMkLst>
        </pc:sldLayoutChg>
        <pc:sldLayoutChg chg="del">
          <pc:chgData name="Ian" userId="c34783b4-0ebe-4dd6-a7f4-e72865b38b8b" providerId="ADAL" clId="{DA811BF4-F624-4B2B-B504-AE2651A5FA90}" dt="2020-08-24T16:59:02.702" v="292" actId="2696"/>
          <pc:sldLayoutMkLst>
            <pc:docMk/>
            <pc:sldMasterMk cId="0" sldId="2147483673"/>
            <pc:sldLayoutMk cId="0" sldId="2147483954"/>
          </pc:sldLayoutMkLst>
        </pc:sldLayoutChg>
        <pc:sldLayoutChg chg="del">
          <pc:chgData name="Ian" userId="c34783b4-0ebe-4dd6-a7f4-e72865b38b8b" providerId="ADAL" clId="{DA811BF4-F624-4B2B-B504-AE2651A5FA90}" dt="2020-08-24T16:59:02.701" v="291" actId="2696"/>
          <pc:sldLayoutMkLst>
            <pc:docMk/>
            <pc:sldMasterMk cId="0" sldId="2147483673"/>
            <pc:sldLayoutMk cId="0" sldId="2147483955"/>
          </pc:sldLayoutMkLst>
        </pc:sldLayoutChg>
        <pc:sldLayoutChg chg="del">
          <pc:chgData name="Ian" userId="c34783b4-0ebe-4dd6-a7f4-e72865b38b8b" providerId="ADAL" clId="{DA811BF4-F624-4B2B-B504-AE2651A5FA90}" dt="2020-08-24T16:59:02.700" v="290" actId="2696"/>
          <pc:sldLayoutMkLst>
            <pc:docMk/>
            <pc:sldMasterMk cId="0" sldId="2147483673"/>
            <pc:sldLayoutMk cId="0" sldId="2147483956"/>
          </pc:sldLayoutMkLst>
        </pc:sldLayoutChg>
        <pc:sldLayoutChg chg="del">
          <pc:chgData name="Ian" userId="c34783b4-0ebe-4dd6-a7f4-e72865b38b8b" providerId="ADAL" clId="{DA811BF4-F624-4B2B-B504-AE2651A5FA90}" dt="2020-08-24T16:59:02.699" v="289" actId="2696"/>
          <pc:sldLayoutMkLst>
            <pc:docMk/>
            <pc:sldMasterMk cId="0" sldId="2147483673"/>
            <pc:sldLayoutMk cId="0" sldId="2147483957"/>
          </pc:sldLayoutMkLst>
        </pc:sldLayoutChg>
        <pc:sldLayoutChg chg="del">
          <pc:chgData name="Ian" userId="c34783b4-0ebe-4dd6-a7f4-e72865b38b8b" providerId="ADAL" clId="{DA811BF4-F624-4B2B-B504-AE2651A5FA90}" dt="2020-08-24T16:59:02.698" v="288" actId="2696"/>
          <pc:sldLayoutMkLst>
            <pc:docMk/>
            <pc:sldMasterMk cId="0" sldId="2147483673"/>
            <pc:sldLayoutMk cId="0" sldId="2147483958"/>
          </pc:sldLayoutMkLst>
        </pc:sldLayoutChg>
      </pc:sldMasterChg>
      <pc:sldMasterChg chg="del delSldLayout">
        <pc:chgData name="Ian" userId="c34783b4-0ebe-4dd6-a7f4-e72865b38b8b" providerId="ADAL" clId="{DA811BF4-F624-4B2B-B504-AE2651A5FA90}" dt="2020-08-24T16:59:02.722" v="311" actId="2696"/>
        <pc:sldMasterMkLst>
          <pc:docMk/>
          <pc:sldMasterMk cId="0" sldId="2147483674"/>
        </pc:sldMasterMkLst>
        <pc:sldLayoutChg chg="del">
          <pc:chgData name="Ian" userId="c34783b4-0ebe-4dd6-a7f4-e72865b38b8b" providerId="ADAL" clId="{DA811BF4-F624-4B2B-B504-AE2651A5FA90}" dt="2020-08-24T16:59:02.720" v="310" actId="2696"/>
          <pc:sldLayoutMkLst>
            <pc:docMk/>
            <pc:sldMasterMk cId="0" sldId="2147483674"/>
            <pc:sldLayoutMk cId="0" sldId="2147483959"/>
          </pc:sldLayoutMkLst>
        </pc:sldLayoutChg>
        <pc:sldLayoutChg chg="del">
          <pc:chgData name="Ian" userId="c34783b4-0ebe-4dd6-a7f4-e72865b38b8b" providerId="ADAL" clId="{DA811BF4-F624-4B2B-B504-AE2651A5FA90}" dt="2020-08-24T16:59:02.719" v="309" actId="2696"/>
          <pc:sldLayoutMkLst>
            <pc:docMk/>
            <pc:sldMasterMk cId="0" sldId="2147483674"/>
            <pc:sldLayoutMk cId="0" sldId="2147483960"/>
          </pc:sldLayoutMkLst>
        </pc:sldLayoutChg>
        <pc:sldLayoutChg chg="del">
          <pc:chgData name="Ian" userId="c34783b4-0ebe-4dd6-a7f4-e72865b38b8b" providerId="ADAL" clId="{DA811BF4-F624-4B2B-B504-AE2651A5FA90}" dt="2020-08-24T16:59:02.718" v="308" actId="2696"/>
          <pc:sldLayoutMkLst>
            <pc:docMk/>
            <pc:sldMasterMk cId="0" sldId="2147483674"/>
            <pc:sldLayoutMk cId="0" sldId="2147483961"/>
          </pc:sldLayoutMkLst>
        </pc:sldLayoutChg>
        <pc:sldLayoutChg chg="del">
          <pc:chgData name="Ian" userId="c34783b4-0ebe-4dd6-a7f4-e72865b38b8b" providerId="ADAL" clId="{DA811BF4-F624-4B2B-B504-AE2651A5FA90}" dt="2020-08-24T16:59:02.717" v="307" actId="2696"/>
          <pc:sldLayoutMkLst>
            <pc:docMk/>
            <pc:sldMasterMk cId="0" sldId="2147483674"/>
            <pc:sldLayoutMk cId="0" sldId="2147483962"/>
          </pc:sldLayoutMkLst>
        </pc:sldLayoutChg>
        <pc:sldLayoutChg chg="del">
          <pc:chgData name="Ian" userId="c34783b4-0ebe-4dd6-a7f4-e72865b38b8b" providerId="ADAL" clId="{DA811BF4-F624-4B2B-B504-AE2651A5FA90}" dt="2020-08-24T16:59:02.716" v="306" actId="2696"/>
          <pc:sldLayoutMkLst>
            <pc:docMk/>
            <pc:sldMasterMk cId="0" sldId="2147483674"/>
            <pc:sldLayoutMk cId="0" sldId="2147483963"/>
          </pc:sldLayoutMkLst>
        </pc:sldLayoutChg>
        <pc:sldLayoutChg chg="del">
          <pc:chgData name="Ian" userId="c34783b4-0ebe-4dd6-a7f4-e72865b38b8b" providerId="ADAL" clId="{DA811BF4-F624-4B2B-B504-AE2651A5FA90}" dt="2020-08-24T16:59:02.715" v="305" actId="2696"/>
          <pc:sldLayoutMkLst>
            <pc:docMk/>
            <pc:sldMasterMk cId="0" sldId="2147483674"/>
            <pc:sldLayoutMk cId="0" sldId="2147483964"/>
          </pc:sldLayoutMkLst>
        </pc:sldLayoutChg>
        <pc:sldLayoutChg chg="del">
          <pc:chgData name="Ian" userId="c34783b4-0ebe-4dd6-a7f4-e72865b38b8b" providerId="ADAL" clId="{DA811BF4-F624-4B2B-B504-AE2651A5FA90}" dt="2020-08-24T16:59:02.715" v="304" actId="2696"/>
          <pc:sldLayoutMkLst>
            <pc:docMk/>
            <pc:sldMasterMk cId="0" sldId="2147483674"/>
            <pc:sldLayoutMk cId="0" sldId="2147483965"/>
          </pc:sldLayoutMkLst>
        </pc:sldLayoutChg>
        <pc:sldLayoutChg chg="del">
          <pc:chgData name="Ian" userId="c34783b4-0ebe-4dd6-a7f4-e72865b38b8b" providerId="ADAL" clId="{DA811BF4-F624-4B2B-B504-AE2651A5FA90}" dt="2020-08-24T16:59:02.714" v="303" actId="2696"/>
          <pc:sldLayoutMkLst>
            <pc:docMk/>
            <pc:sldMasterMk cId="0" sldId="2147483674"/>
            <pc:sldLayoutMk cId="0" sldId="2147483966"/>
          </pc:sldLayoutMkLst>
        </pc:sldLayoutChg>
        <pc:sldLayoutChg chg="del">
          <pc:chgData name="Ian" userId="c34783b4-0ebe-4dd6-a7f4-e72865b38b8b" providerId="ADAL" clId="{DA811BF4-F624-4B2B-B504-AE2651A5FA90}" dt="2020-08-24T16:59:02.713" v="302" actId="2696"/>
          <pc:sldLayoutMkLst>
            <pc:docMk/>
            <pc:sldMasterMk cId="0" sldId="2147483674"/>
            <pc:sldLayoutMk cId="0" sldId="2147483967"/>
          </pc:sldLayoutMkLst>
        </pc:sldLayoutChg>
        <pc:sldLayoutChg chg="del">
          <pc:chgData name="Ian" userId="c34783b4-0ebe-4dd6-a7f4-e72865b38b8b" providerId="ADAL" clId="{DA811BF4-F624-4B2B-B504-AE2651A5FA90}" dt="2020-08-24T16:59:02.712" v="301" actId="2696"/>
          <pc:sldLayoutMkLst>
            <pc:docMk/>
            <pc:sldMasterMk cId="0" sldId="2147483674"/>
            <pc:sldLayoutMk cId="0" sldId="2147483968"/>
          </pc:sldLayoutMkLst>
        </pc:sldLayoutChg>
        <pc:sldLayoutChg chg="del">
          <pc:chgData name="Ian" userId="c34783b4-0ebe-4dd6-a7f4-e72865b38b8b" providerId="ADAL" clId="{DA811BF4-F624-4B2B-B504-AE2651A5FA90}" dt="2020-08-24T16:59:02.711" v="300" actId="2696"/>
          <pc:sldLayoutMkLst>
            <pc:docMk/>
            <pc:sldMasterMk cId="0" sldId="2147483674"/>
            <pc:sldLayoutMk cId="0" sldId="2147483969"/>
          </pc:sldLayoutMkLst>
        </pc:sldLayoutChg>
      </pc:sldMasterChg>
      <pc:sldMasterChg chg="del delSldLayout">
        <pc:chgData name="Ian" userId="c34783b4-0ebe-4dd6-a7f4-e72865b38b8b" providerId="ADAL" clId="{DA811BF4-F624-4B2B-B504-AE2651A5FA90}" dt="2020-08-24T16:59:02.733" v="323" actId="2696"/>
        <pc:sldMasterMkLst>
          <pc:docMk/>
          <pc:sldMasterMk cId="0" sldId="2147483675"/>
        </pc:sldMasterMkLst>
        <pc:sldLayoutChg chg="del">
          <pc:chgData name="Ian" userId="c34783b4-0ebe-4dd6-a7f4-e72865b38b8b" providerId="ADAL" clId="{DA811BF4-F624-4B2B-B504-AE2651A5FA90}" dt="2020-08-24T16:59:02.731" v="322" actId="2696"/>
          <pc:sldLayoutMkLst>
            <pc:docMk/>
            <pc:sldMasterMk cId="0" sldId="2147483675"/>
            <pc:sldLayoutMk cId="0" sldId="2147483970"/>
          </pc:sldLayoutMkLst>
        </pc:sldLayoutChg>
        <pc:sldLayoutChg chg="del">
          <pc:chgData name="Ian" userId="c34783b4-0ebe-4dd6-a7f4-e72865b38b8b" providerId="ADAL" clId="{DA811BF4-F624-4B2B-B504-AE2651A5FA90}" dt="2020-08-24T16:59:02.731" v="321" actId="2696"/>
          <pc:sldLayoutMkLst>
            <pc:docMk/>
            <pc:sldMasterMk cId="0" sldId="2147483675"/>
            <pc:sldLayoutMk cId="0" sldId="2147483971"/>
          </pc:sldLayoutMkLst>
        </pc:sldLayoutChg>
        <pc:sldLayoutChg chg="del">
          <pc:chgData name="Ian" userId="c34783b4-0ebe-4dd6-a7f4-e72865b38b8b" providerId="ADAL" clId="{DA811BF4-F624-4B2B-B504-AE2651A5FA90}" dt="2020-08-24T16:59:02.730" v="320" actId="2696"/>
          <pc:sldLayoutMkLst>
            <pc:docMk/>
            <pc:sldMasterMk cId="0" sldId="2147483675"/>
            <pc:sldLayoutMk cId="0" sldId="2147483972"/>
          </pc:sldLayoutMkLst>
        </pc:sldLayoutChg>
        <pc:sldLayoutChg chg="del">
          <pc:chgData name="Ian" userId="c34783b4-0ebe-4dd6-a7f4-e72865b38b8b" providerId="ADAL" clId="{DA811BF4-F624-4B2B-B504-AE2651A5FA90}" dt="2020-08-24T16:59:02.729" v="319" actId="2696"/>
          <pc:sldLayoutMkLst>
            <pc:docMk/>
            <pc:sldMasterMk cId="0" sldId="2147483675"/>
            <pc:sldLayoutMk cId="0" sldId="2147483973"/>
          </pc:sldLayoutMkLst>
        </pc:sldLayoutChg>
        <pc:sldLayoutChg chg="del">
          <pc:chgData name="Ian" userId="c34783b4-0ebe-4dd6-a7f4-e72865b38b8b" providerId="ADAL" clId="{DA811BF4-F624-4B2B-B504-AE2651A5FA90}" dt="2020-08-24T16:59:02.728" v="318" actId="2696"/>
          <pc:sldLayoutMkLst>
            <pc:docMk/>
            <pc:sldMasterMk cId="0" sldId="2147483675"/>
            <pc:sldLayoutMk cId="0" sldId="2147483974"/>
          </pc:sldLayoutMkLst>
        </pc:sldLayoutChg>
        <pc:sldLayoutChg chg="del">
          <pc:chgData name="Ian" userId="c34783b4-0ebe-4dd6-a7f4-e72865b38b8b" providerId="ADAL" clId="{DA811BF4-F624-4B2B-B504-AE2651A5FA90}" dt="2020-08-24T16:59:02.727" v="317" actId="2696"/>
          <pc:sldLayoutMkLst>
            <pc:docMk/>
            <pc:sldMasterMk cId="0" sldId="2147483675"/>
            <pc:sldLayoutMk cId="0" sldId="2147483975"/>
          </pc:sldLayoutMkLst>
        </pc:sldLayoutChg>
        <pc:sldLayoutChg chg="del">
          <pc:chgData name="Ian" userId="c34783b4-0ebe-4dd6-a7f4-e72865b38b8b" providerId="ADAL" clId="{DA811BF4-F624-4B2B-B504-AE2651A5FA90}" dt="2020-08-24T16:59:02.726" v="316" actId="2696"/>
          <pc:sldLayoutMkLst>
            <pc:docMk/>
            <pc:sldMasterMk cId="0" sldId="2147483675"/>
            <pc:sldLayoutMk cId="0" sldId="2147483976"/>
          </pc:sldLayoutMkLst>
        </pc:sldLayoutChg>
        <pc:sldLayoutChg chg="del">
          <pc:chgData name="Ian" userId="c34783b4-0ebe-4dd6-a7f4-e72865b38b8b" providerId="ADAL" clId="{DA811BF4-F624-4B2B-B504-AE2651A5FA90}" dt="2020-08-24T16:59:02.725" v="315" actId="2696"/>
          <pc:sldLayoutMkLst>
            <pc:docMk/>
            <pc:sldMasterMk cId="0" sldId="2147483675"/>
            <pc:sldLayoutMk cId="0" sldId="2147483977"/>
          </pc:sldLayoutMkLst>
        </pc:sldLayoutChg>
        <pc:sldLayoutChg chg="del">
          <pc:chgData name="Ian" userId="c34783b4-0ebe-4dd6-a7f4-e72865b38b8b" providerId="ADAL" clId="{DA811BF4-F624-4B2B-B504-AE2651A5FA90}" dt="2020-08-24T16:59:02.724" v="314" actId="2696"/>
          <pc:sldLayoutMkLst>
            <pc:docMk/>
            <pc:sldMasterMk cId="0" sldId="2147483675"/>
            <pc:sldLayoutMk cId="0" sldId="2147483978"/>
          </pc:sldLayoutMkLst>
        </pc:sldLayoutChg>
        <pc:sldLayoutChg chg="del">
          <pc:chgData name="Ian" userId="c34783b4-0ebe-4dd6-a7f4-e72865b38b8b" providerId="ADAL" clId="{DA811BF4-F624-4B2B-B504-AE2651A5FA90}" dt="2020-08-24T16:59:02.723" v="313" actId="2696"/>
          <pc:sldLayoutMkLst>
            <pc:docMk/>
            <pc:sldMasterMk cId="0" sldId="2147483675"/>
            <pc:sldLayoutMk cId="0" sldId="2147483979"/>
          </pc:sldLayoutMkLst>
        </pc:sldLayoutChg>
        <pc:sldLayoutChg chg="del">
          <pc:chgData name="Ian" userId="c34783b4-0ebe-4dd6-a7f4-e72865b38b8b" providerId="ADAL" clId="{DA811BF4-F624-4B2B-B504-AE2651A5FA90}" dt="2020-08-24T16:59:02.723" v="312" actId="2696"/>
          <pc:sldLayoutMkLst>
            <pc:docMk/>
            <pc:sldMasterMk cId="0" sldId="2147483675"/>
            <pc:sldLayoutMk cId="0" sldId="2147483980"/>
          </pc:sldLayoutMkLst>
        </pc:sldLayoutChg>
      </pc:sldMasterChg>
      <pc:sldMasterChg chg="del delSldLayout">
        <pc:chgData name="Ian" userId="c34783b4-0ebe-4dd6-a7f4-e72865b38b8b" providerId="ADAL" clId="{DA811BF4-F624-4B2B-B504-AE2651A5FA90}" dt="2020-08-24T16:59:02.744" v="335" actId="2696"/>
        <pc:sldMasterMkLst>
          <pc:docMk/>
          <pc:sldMasterMk cId="0" sldId="2147483676"/>
        </pc:sldMasterMkLst>
        <pc:sldLayoutChg chg="del">
          <pc:chgData name="Ian" userId="c34783b4-0ebe-4dd6-a7f4-e72865b38b8b" providerId="ADAL" clId="{DA811BF4-F624-4B2B-B504-AE2651A5FA90}" dt="2020-08-24T16:59:02.742" v="334" actId="2696"/>
          <pc:sldLayoutMkLst>
            <pc:docMk/>
            <pc:sldMasterMk cId="0" sldId="2147483676"/>
            <pc:sldLayoutMk cId="0" sldId="2147483981"/>
          </pc:sldLayoutMkLst>
        </pc:sldLayoutChg>
        <pc:sldLayoutChg chg="del">
          <pc:chgData name="Ian" userId="c34783b4-0ebe-4dd6-a7f4-e72865b38b8b" providerId="ADAL" clId="{DA811BF4-F624-4B2B-B504-AE2651A5FA90}" dt="2020-08-24T16:59:02.741" v="333" actId="2696"/>
          <pc:sldLayoutMkLst>
            <pc:docMk/>
            <pc:sldMasterMk cId="0" sldId="2147483676"/>
            <pc:sldLayoutMk cId="0" sldId="2147483982"/>
          </pc:sldLayoutMkLst>
        </pc:sldLayoutChg>
        <pc:sldLayoutChg chg="del">
          <pc:chgData name="Ian" userId="c34783b4-0ebe-4dd6-a7f4-e72865b38b8b" providerId="ADAL" clId="{DA811BF4-F624-4B2B-B504-AE2651A5FA90}" dt="2020-08-24T16:59:02.740" v="332" actId="2696"/>
          <pc:sldLayoutMkLst>
            <pc:docMk/>
            <pc:sldMasterMk cId="0" sldId="2147483676"/>
            <pc:sldLayoutMk cId="0" sldId="2147483983"/>
          </pc:sldLayoutMkLst>
        </pc:sldLayoutChg>
        <pc:sldLayoutChg chg="del">
          <pc:chgData name="Ian" userId="c34783b4-0ebe-4dd6-a7f4-e72865b38b8b" providerId="ADAL" clId="{DA811BF4-F624-4B2B-B504-AE2651A5FA90}" dt="2020-08-24T16:59:02.739" v="331" actId="2696"/>
          <pc:sldLayoutMkLst>
            <pc:docMk/>
            <pc:sldMasterMk cId="0" sldId="2147483676"/>
            <pc:sldLayoutMk cId="0" sldId="2147483984"/>
          </pc:sldLayoutMkLst>
        </pc:sldLayoutChg>
        <pc:sldLayoutChg chg="del">
          <pc:chgData name="Ian" userId="c34783b4-0ebe-4dd6-a7f4-e72865b38b8b" providerId="ADAL" clId="{DA811BF4-F624-4B2B-B504-AE2651A5FA90}" dt="2020-08-24T16:59:02.738" v="330" actId="2696"/>
          <pc:sldLayoutMkLst>
            <pc:docMk/>
            <pc:sldMasterMk cId="0" sldId="2147483676"/>
            <pc:sldLayoutMk cId="0" sldId="2147483985"/>
          </pc:sldLayoutMkLst>
        </pc:sldLayoutChg>
        <pc:sldLayoutChg chg="del">
          <pc:chgData name="Ian" userId="c34783b4-0ebe-4dd6-a7f4-e72865b38b8b" providerId="ADAL" clId="{DA811BF4-F624-4B2B-B504-AE2651A5FA90}" dt="2020-08-24T16:59:02.738" v="329" actId="2696"/>
          <pc:sldLayoutMkLst>
            <pc:docMk/>
            <pc:sldMasterMk cId="0" sldId="2147483676"/>
            <pc:sldLayoutMk cId="0" sldId="2147483986"/>
          </pc:sldLayoutMkLst>
        </pc:sldLayoutChg>
        <pc:sldLayoutChg chg="del">
          <pc:chgData name="Ian" userId="c34783b4-0ebe-4dd6-a7f4-e72865b38b8b" providerId="ADAL" clId="{DA811BF4-F624-4B2B-B504-AE2651A5FA90}" dt="2020-08-24T16:59:02.737" v="328" actId="2696"/>
          <pc:sldLayoutMkLst>
            <pc:docMk/>
            <pc:sldMasterMk cId="0" sldId="2147483676"/>
            <pc:sldLayoutMk cId="0" sldId="2147483987"/>
          </pc:sldLayoutMkLst>
        </pc:sldLayoutChg>
        <pc:sldLayoutChg chg="del">
          <pc:chgData name="Ian" userId="c34783b4-0ebe-4dd6-a7f4-e72865b38b8b" providerId="ADAL" clId="{DA811BF4-F624-4B2B-B504-AE2651A5FA90}" dt="2020-08-24T16:59:02.736" v="327" actId="2696"/>
          <pc:sldLayoutMkLst>
            <pc:docMk/>
            <pc:sldMasterMk cId="0" sldId="2147483676"/>
            <pc:sldLayoutMk cId="0" sldId="2147483988"/>
          </pc:sldLayoutMkLst>
        </pc:sldLayoutChg>
        <pc:sldLayoutChg chg="del">
          <pc:chgData name="Ian" userId="c34783b4-0ebe-4dd6-a7f4-e72865b38b8b" providerId="ADAL" clId="{DA811BF4-F624-4B2B-B504-AE2651A5FA90}" dt="2020-08-24T16:59:02.735" v="326" actId="2696"/>
          <pc:sldLayoutMkLst>
            <pc:docMk/>
            <pc:sldMasterMk cId="0" sldId="2147483676"/>
            <pc:sldLayoutMk cId="0" sldId="2147483989"/>
          </pc:sldLayoutMkLst>
        </pc:sldLayoutChg>
        <pc:sldLayoutChg chg="del">
          <pc:chgData name="Ian" userId="c34783b4-0ebe-4dd6-a7f4-e72865b38b8b" providerId="ADAL" clId="{DA811BF4-F624-4B2B-B504-AE2651A5FA90}" dt="2020-08-24T16:59:02.735" v="325" actId="2696"/>
          <pc:sldLayoutMkLst>
            <pc:docMk/>
            <pc:sldMasterMk cId="0" sldId="2147483676"/>
            <pc:sldLayoutMk cId="0" sldId="2147483990"/>
          </pc:sldLayoutMkLst>
        </pc:sldLayoutChg>
        <pc:sldLayoutChg chg="del">
          <pc:chgData name="Ian" userId="c34783b4-0ebe-4dd6-a7f4-e72865b38b8b" providerId="ADAL" clId="{DA811BF4-F624-4B2B-B504-AE2651A5FA90}" dt="2020-08-24T16:59:02.734" v="324" actId="2696"/>
          <pc:sldLayoutMkLst>
            <pc:docMk/>
            <pc:sldMasterMk cId="0" sldId="2147483676"/>
            <pc:sldLayoutMk cId="0" sldId="2147483991"/>
          </pc:sldLayoutMkLst>
        </pc:sldLayoutChg>
      </pc:sldMasterChg>
      <pc:sldMasterChg chg="del delSldLayout">
        <pc:chgData name="Ian" userId="c34783b4-0ebe-4dd6-a7f4-e72865b38b8b" providerId="ADAL" clId="{DA811BF4-F624-4B2B-B504-AE2651A5FA90}" dt="2020-08-24T16:59:02.754" v="347" actId="2696"/>
        <pc:sldMasterMkLst>
          <pc:docMk/>
          <pc:sldMasterMk cId="0" sldId="2147483677"/>
        </pc:sldMasterMkLst>
        <pc:sldLayoutChg chg="del">
          <pc:chgData name="Ian" userId="c34783b4-0ebe-4dd6-a7f4-e72865b38b8b" providerId="ADAL" clId="{DA811BF4-F624-4B2B-B504-AE2651A5FA90}" dt="2020-08-24T16:59:02.752" v="346" actId="2696"/>
          <pc:sldLayoutMkLst>
            <pc:docMk/>
            <pc:sldMasterMk cId="0" sldId="2147483677"/>
            <pc:sldLayoutMk cId="0" sldId="2147483992"/>
          </pc:sldLayoutMkLst>
        </pc:sldLayoutChg>
        <pc:sldLayoutChg chg="del">
          <pc:chgData name="Ian" userId="c34783b4-0ebe-4dd6-a7f4-e72865b38b8b" providerId="ADAL" clId="{DA811BF4-F624-4B2B-B504-AE2651A5FA90}" dt="2020-08-24T16:59:02.751" v="345" actId="2696"/>
          <pc:sldLayoutMkLst>
            <pc:docMk/>
            <pc:sldMasterMk cId="0" sldId="2147483677"/>
            <pc:sldLayoutMk cId="0" sldId="2147483993"/>
          </pc:sldLayoutMkLst>
        </pc:sldLayoutChg>
        <pc:sldLayoutChg chg="del">
          <pc:chgData name="Ian" userId="c34783b4-0ebe-4dd6-a7f4-e72865b38b8b" providerId="ADAL" clId="{DA811BF4-F624-4B2B-B504-AE2651A5FA90}" dt="2020-08-24T16:59:02.751" v="344" actId="2696"/>
          <pc:sldLayoutMkLst>
            <pc:docMk/>
            <pc:sldMasterMk cId="0" sldId="2147483677"/>
            <pc:sldLayoutMk cId="0" sldId="2147483994"/>
          </pc:sldLayoutMkLst>
        </pc:sldLayoutChg>
        <pc:sldLayoutChg chg="del">
          <pc:chgData name="Ian" userId="c34783b4-0ebe-4dd6-a7f4-e72865b38b8b" providerId="ADAL" clId="{DA811BF4-F624-4B2B-B504-AE2651A5FA90}" dt="2020-08-24T16:59:02.750" v="343" actId="2696"/>
          <pc:sldLayoutMkLst>
            <pc:docMk/>
            <pc:sldMasterMk cId="0" sldId="2147483677"/>
            <pc:sldLayoutMk cId="0" sldId="2147483995"/>
          </pc:sldLayoutMkLst>
        </pc:sldLayoutChg>
        <pc:sldLayoutChg chg="del">
          <pc:chgData name="Ian" userId="c34783b4-0ebe-4dd6-a7f4-e72865b38b8b" providerId="ADAL" clId="{DA811BF4-F624-4B2B-B504-AE2651A5FA90}" dt="2020-08-24T16:59:02.749" v="342" actId="2696"/>
          <pc:sldLayoutMkLst>
            <pc:docMk/>
            <pc:sldMasterMk cId="0" sldId="2147483677"/>
            <pc:sldLayoutMk cId="0" sldId="2147483996"/>
          </pc:sldLayoutMkLst>
        </pc:sldLayoutChg>
        <pc:sldLayoutChg chg="del">
          <pc:chgData name="Ian" userId="c34783b4-0ebe-4dd6-a7f4-e72865b38b8b" providerId="ADAL" clId="{DA811BF4-F624-4B2B-B504-AE2651A5FA90}" dt="2020-08-24T16:59:02.749" v="341" actId="2696"/>
          <pc:sldLayoutMkLst>
            <pc:docMk/>
            <pc:sldMasterMk cId="0" sldId="2147483677"/>
            <pc:sldLayoutMk cId="0" sldId="2147483997"/>
          </pc:sldLayoutMkLst>
        </pc:sldLayoutChg>
        <pc:sldLayoutChg chg="del">
          <pc:chgData name="Ian" userId="c34783b4-0ebe-4dd6-a7f4-e72865b38b8b" providerId="ADAL" clId="{DA811BF4-F624-4B2B-B504-AE2651A5FA90}" dt="2020-08-24T16:59:02.748" v="340" actId="2696"/>
          <pc:sldLayoutMkLst>
            <pc:docMk/>
            <pc:sldMasterMk cId="0" sldId="2147483677"/>
            <pc:sldLayoutMk cId="0" sldId="2147483998"/>
          </pc:sldLayoutMkLst>
        </pc:sldLayoutChg>
        <pc:sldLayoutChg chg="del">
          <pc:chgData name="Ian" userId="c34783b4-0ebe-4dd6-a7f4-e72865b38b8b" providerId="ADAL" clId="{DA811BF4-F624-4B2B-B504-AE2651A5FA90}" dt="2020-08-24T16:59:02.747" v="339" actId="2696"/>
          <pc:sldLayoutMkLst>
            <pc:docMk/>
            <pc:sldMasterMk cId="0" sldId="2147483677"/>
            <pc:sldLayoutMk cId="0" sldId="2147483999"/>
          </pc:sldLayoutMkLst>
        </pc:sldLayoutChg>
        <pc:sldLayoutChg chg="del">
          <pc:chgData name="Ian" userId="c34783b4-0ebe-4dd6-a7f4-e72865b38b8b" providerId="ADAL" clId="{DA811BF4-F624-4B2B-B504-AE2651A5FA90}" dt="2020-08-24T16:59:02.746" v="338" actId="2696"/>
          <pc:sldLayoutMkLst>
            <pc:docMk/>
            <pc:sldMasterMk cId="0" sldId="2147483677"/>
            <pc:sldLayoutMk cId="0" sldId="2147484000"/>
          </pc:sldLayoutMkLst>
        </pc:sldLayoutChg>
        <pc:sldLayoutChg chg="del">
          <pc:chgData name="Ian" userId="c34783b4-0ebe-4dd6-a7f4-e72865b38b8b" providerId="ADAL" clId="{DA811BF4-F624-4B2B-B504-AE2651A5FA90}" dt="2020-08-24T16:59:02.746" v="337" actId="2696"/>
          <pc:sldLayoutMkLst>
            <pc:docMk/>
            <pc:sldMasterMk cId="0" sldId="2147483677"/>
            <pc:sldLayoutMk cId="0" sldId="2147484001"/>
          </pc:sldLayoutMkLst>
        </pc:sldLayoutChg>
        <pc:sldLayoutChg chg="del">
          <pc:chgData name="Ian" userId="c34783b4-0ebe-4dd6-a7f4-e72865b38b8b" providerId="ADAL" clId="{DA811BF4-F624-4B2B-B504-AE2651A5FA90}" dt="2020-08-24T16:59:02.745" v="336" actId="2696"/>
          <pc:sldLayoutMkLst>
            <pc:docMk/>
            <pc:sldMasterMk cId="0" sldId="2147483677"/>
            <pc:sldLayoutMk cId="0" sldId="2147484002"/>
          </pc:sldLayoutMkLst>
        </pc:sldLayoutChg>
      </pc:sldMasterChg>
      <pc:sldMasterChg chg="del delSldLayout">
        <pc:chgData name="Ian" userId="c34783b4-0ebe-4dd6-a7f4-e72865b38b8b" providerId="ADAL" clId="{DA811BF4-F624-4B2B-B504-AE2651A5FA90}" dt="2020-08-24T16:59:02.764" v="359" actId="2696"/>
        <pc:sldMasterMkLst>
          <pc:docMk/>
          <pc:sldMasterMk cId="0" sldId="2147483678"/>
        </pc:sldMasterMkLst>
        <pc:sldLayoutChg chg="del">
          <pc:chgData name="Ian" userId="c34783b4-0ebe-4dd6-a7f4-e72865b38b8b" providerId="ADAL" clId="{DA811BF4-F624-4B2B-B504-AE2651A5FA90}" dt="2020-08-24T16:59:02.762" v="358" actId="2696"/>
          <pc:sldLayoutMkLst>
            <pc:docMk/>
            <pc:sldMasterMk cId="0" sldId="2147483678"/>
            <pc:sldLayoutMk cId="0" sldId="2147484003"/>
          </pc:sldLayoutMkLst>
        </pc:sldLayoutChg>
        <pc:sldLayoutChg chg="del">
          <pc:chgData name="Ian" userId="c34783b4-0ebe-4dd6-a7f4-e72865b38b8b" providerId="ADAL" clId="{DA811BF4-F624-4B2B-B504-AE2651A5FA90}" dt="2020-08-24T16:59:02.761" v="357" actId="2696"/>
          <pc:sldLayoutMkLst>
            <pc:docMk/>
            <pc:sldMasterMk cId="0" sldId="2147483678"/>
            <pc:sldLayoutMk cId="0" sldId="2147484004"/>
          </pc:sldLayoutMkLst>
        </pc:sldLayoutChg>
        <pc:sldLayoutChg chg="del">
          <pc:chgData name="Ian" userId="c34783b4-0ebe-4dd6-a7f4-e72865b38b8b" providerId="ADAL" clId="{DA811BF4-F624-4B2B-B504-AE2651A5FA90}" dt="2020-08-24T16:59:02.760" v="356" actId="2696"/>
          <pc:sldLayoutMkLst>
            <pc:docMk/>
            <pc:sldMasterMk cId="0" sldId="2147483678"/>
            <pc:sldLayoutMk cId="0" sldId="2147484005"/>
          </pc:sldLayoutMkLst>
        </pc:sldLayoutChg>
        <pc:sldLayoutChg chg="del">
          <pc:chgData name="Ian" userId="c34783b4-0ebe-4dd6-a7f4-e72865b38b8b" providerId="ADAL" clId="{DA811BF4-F624-4B2B-B504-AE2651A5FA90}" dt="2020-08-24T16:59:02.759" v="355" actId="2696"/>
          <pc:sldLayoutMkLst>
            <pc:docMk/>
            <pc:sldMasterMk cId="0" sldId="2147483678"/>
            <pc:sldLayoutMk cId="0" sldId="2147484006"/>
          </pc:sldLayoutMkLst>
        </pc:sldLayoutChg>
        <pc:sldLayoutChg chg="del">
          <pc:chgData name="Ian" userId="c34783b4-0ebe-4dd6-a7f4-e72865b38b8b" providerId="ADAL" clId="{DA811BF4-F624-4B2B-B504-AE2651A5FA90}" dt="2020-08-24T16:59:02.759" v="354" actId="2696"/>
          <pc:sldLayoutMkLst>
            <pc:docMk/>
            <pc:sldMasterMk cId="0" sldId="2147483678"/>
            <pc:sldLayoutMk cId="0" sldId="2147484007"/>
          </pc:sldLayoutMkLst>
        </pc:sldLayoutChg>
        <pc:sldLayoutChg chg="del">
          <pc:chgData name="Ian" userId="c34783b4-0ebe-4dd6-a7f4-e72865b38b8b" providerId="ADAL" clId="{DA811BF4-F624-4B2B-B504-AE2651A5FA90}" dt="2020-08-24T16:59:02.758" v="353" actId="2696"/>
          <pc:sldLayoutMkLst>
            <pc:docMk/>
            <pc:sldMasterMk cId="0" sldId="2147483678"/>
            <pc:sldLayoutMk cId="0" sldId="2147484008"/>
          </pc:sldLayoutMkLst>
        </pc:sldLayoutChg>
        <pc:sldLayoutChg chg="del">
          <pc:chgData name="Ian" userId="c34783b4-0ebe-4dd6-a7f4-e72865b38b8b" providerId="ADAL" clId="{DA811BF4-F624-4B2B-B504-AE2651A5FA90}" dt="2020-08-24T16:59:02.757" v="352" actId="2696"/>
          <pc:sldLayoutMkLst>
            <pc:docMk/>
            <pc:sldMasterMk cId="0" sldId="2147483678"/>
            <pc:sldLayoutMk cId="0" sldId="2147484009"/>
          </pc:sldLayoutMkLst>
        </pc:sldLayoutChg>
        <pc:sldLayoutChg chg="del">
          <pc:chgData name="Ian" userId="c34783b4-0ebe-4dd6-a7f4-e72865b38b8b" providerId="ADAL" clId="{DA811BF4-F624-4B2B-B504-AE2651A5FA90}" dt="2020-08-24T16:59:02.756" v="351" actId="2696"/>
          <pc:sldLayoutMkLst>
            <pc:docMk/>
            <pc:sldMasterMk cId="0" sldId="2147483678"/>
            <pc:sldLayoutMk cId="0" sldId="2147484010"/>
          </pc:sldLayoutMkLst>
        </pc:sldLayoutChg>
        <pc:sldLayoutChg chg="del">
          <pc:chgData name="Ian" userId="c34783b4-0ebe-4dd6-a7f4-e72865b38b8b" providerId="ADAL" clId="{DA811BF4-F624-4B2B-B504-AE2651A5FA90}" dt="2020-08-24T16:59:02.756" v="350" actId="2696"/>
          <pc:sldLayoutMkLst>
            <pc:docMk/>
            <pc:sldMasterMk cId="0" sldId="2147483678"/>
            <pc:sldLayoutMk cId="0" sldId="2147484011"/>
          </pc:sldLayoutMkLst>
        </pc:sldLayoutChg>
        <pc:sldLayoutChg chg="del">
          <pc:chgData name="Ian" userId="c34783b4-0ebe-4dd6-a7f4-e72865b38b8b" providerId="ADAL" clId="{DA811BF4-F624-4B2B-B504-AE2651A5FA90}" dt="2020-08-24T16:59:02.755" v="349" actId="2696"/>
          <pc:sldLayoutMkLst>
            <pc:docMk/>
            <pc:sldMasterMk cId="0" sldId="2147483678"/>
            <pc:sldLayoutMk cId="0" sldId="2147484012"/>
          </pc:sldLayoutMkLst>
        </pc:sldLayoutChg>
        <pc:sldLayoutChg chg="del">
          <pc:chgData name="Ian" userId="c34783b4-0ebe-4dd6-a7f4-e72865b38b8b" providerId="ADAL" clId="{DA811BF4-F624-4B2B-B504-AE2651A5FA90}" dt="2020-08-24T16:59:02.754" v="348" actId="2696"/>
          <pc:sldLayoutMkLst>
            <pc:docMk/>
            <pc:sldMasterMk cId="0" sldId="2147483678"/>
            <pc:sldLayoutMk cId="0" sldId="2147484013"/>
          </pc:sldLayoutMkLst>
        </pc:sldLayoutChg>
      </pc:sldMasterChg>
      <pc:sldMasterChg chg="del delSldLayout">
        <pc:chgData name="Ian" userId="c34783b4-0ebe-4dd6-a7f4-e72865b38b8b" providerId="ADAL" clId="{DA811BF4-F624-4B2B-B504-AE2651A5FA90}" dt="2020-08-24T16:59:02.774" v="371" actId="2696"/>
        <pc:sldMasterMkLst>
          <pc:docMk/>
          <pc:sldMasterMk cId="0" sldId="2147483679"/>
        </pc:sldMasterMkLst>
        <pc:sldLayoutChg chg="del">
          <pc:chgData name="Ian" userId="c34783b4-0ebe-4dd6-a7f4-e72865b38b8b" providerId="ADAL" clId="{DA811BF4-F624-4B2B-B504-AE2651A5FA90}" dt="2020-08-24T16:59:02.772" v="370" actId="2696"/>
          <pc:sldLayoutMkLst>
            <pc:docMk/>
            <pc:sldMasterMk cId="0" sldId="2147483679"/>
            <pc:sldLayoutMk cId="0" sldId="2147484014"/>
          </pc:sldLayoutMkLst>
        </pc:sldLayoutChg>
        <pc:sldLayoutChg chg="del">
          <pc:chgData name="Ian" userId="c34783b4-0ebe-4dd6-a7f4-e72865b38b8b" providerId="ADAL" clId="{DA811BF4-F624-4B2B-B504-AE2651A5FA90}" dt="2020-08-24T16:59:02.771" v="369" actId="2696"/>
          <pc:sldLayoutMkLst>
            <pc:docMk/>
            <pc:sldMasterMk cId="0" sldId="2147483679"/>
            <pc:sldLayoutMk cId="0" sldId="2147484015"/>
          </pc:sldLayoutMkLst>
        </pc:sldLayoutChg>
        <pc:sldLayoutChg chg="del">
          <pc:chgData name="Ian" userId="c34783b4-0ebe-4dd6-a7f4-e72865b38b8b" providerId="ADAL" clId="{DA811BF4-F624-4B2B-B504-AE2651A5FA90}" dt="2020-08-24T16:59:02.770" v="368" actId="2696"/>
          <pc:sldLayoutMkLst>
            <pc:docMk/>
            <pc:sldMasterMk cId="0" sldId="2147483679"/>
            <pc:sldLayoutMk cId="0" sldId="2147484016"/>
          </pc:sldLayoutMkLst>
        </pc:sldLayoutChg>
        <pc:sldLayoutChg chg="del">
          <pc:chgData name="Ian" userId="c34783b4-0ebe-4dd6-a7f4-e72865b38b8b" providerId="ADAL" clId="{DA811BF4-F624-4B2B-B504-AE2651A5FA90}" dt="2020-08-24T16:59:02.770" v="367" actId="2696"/>
          <pc:sldLayoutMkLst>
            <pc:docMk/>
            <pc:sldMasterMk cId="0" sldId="2147483679"/>
            <pc:sldLayoutMk cId="0" sldId="2147484017"/>
          </pc:sldLayoutMkLst>
        </pc:sldLayoutChg>
        <pc:sldLayoutChg chg="del">
          <pc:chgData name="Ian" userId="c34783b4-0ebe-4dd6-a7f4-e72865b38b8b" providerId="ADAL" clId="{DA811BF4-F624-4B2B-B504-AE2651A5FA90}" dt="2020-08-24T16:59:02.769" v="366" actId="2696"/>
          <pc:sldLayoutMkLst>
            <pc:docMk/>
            <pc:sldMasterMk cId="0" sldId="2147483679"/>
            <pc:sldLayoutMk cId="0" sldId="2147484018"/>
          </pc:sldLayoutMkLst>
        </pc:sldLayoutChg>
        <pc:sldLayoutChg chg="del">
          <pc:chgData name="Ian" userId="c34783b4-0ebe-4dd6-a7f4-e72865b38b8b" providerId="ADAL" clId="{DA811BF4-F624-4B2B-B504-AE2651A5FA90}" dt="2020-08-24T16:59:02.768" v="365" actId="2696"/>
          <pc:sldLayoutMkLst>
            <pc:docMk/>
            <pc:sldMasterMk cId="0" sldId="2147483679"/>
            <pc:sldLayoutMk cId="0" sldId="2147484019"/>
          </pc:sldLayoutMkLst>
        </pc:sldLayoutChg>
        <pc:sldLayoutChg chg="del">
          <pc:chgData name="Ian" userId="c34783b4-0ebe-4dd6-a7f4-e72865b38b8b" providerId="ADAL" clId="{DA811BF4-F624-4B2B-B504-AE2651A5FA90}" dt="2020-08-24T16:59:02.768" v="364" actId="2696"/>
          <pc:sldLayoutMkLst>
            <pc:docMk/>
            <pc:sldMasterMk cId="0" sldId="2147483679"/>
            <pc:sldLayoutMk cId="0" sldId="2147484020"/>
          </pc:sldLayoutMkLst>
        </pc:sldLayoutChg>
        <pc:sldLayoutChg chg="del">
          <pc:chgData name="Ian" userId="c34783b4-0ebe-4dd6-a7f4-e72865b38b8b" providerId="ADAL" clId="{DA811BF4-F624-4B2B-B504-AE2651A5FA90}" dt="2020-08-24T16:59:02.767" v="363" actId="2696"/>
          <pc:sldLayoutMkLst>
            <pc:docMk/>
            <pc:sldMasterMk cId="0" sldId="2147483679"/>
            <pc:sldLayoutMk cId="0" sldId="2147484021"/>
          </pc:sldLayoutMkLst>
        </pc:sldLayoutChg>
        <pc:sldLayoutChg chg="del">
          <pc:chgData name="Ian" userId="c34783b4-0ebe-4dd6-a7f4-e72865b38b8b" providerId="ADAL" clId="{DA811BF4-F624-4B2B-B504-AE2651A5FA90}" dt="2020-08-24T16:59:02.766" v="362" actId="2696"/>
          <pc:sldLayoutMkLst>
            <pc:docMk/>
            <pc:sldMasterMk cId="0" sldId="2147483679"/>
            <pc:sldLayoutMk cId="0" sldId="2147484022"/>
          </pc:sldLayoutMkLst>
        </pc:sldLayoutChg>
        <pc:sldLayoutChg chg="del">
          <pc:chgData name="Ian" userId="c34783b4-0ebe-4dd6-a7f4-e72865b38b8b" providerId="ADAL" clId="{DA811BF4-F624-4B2B-B504-AE2651A5FA90}" dt="2020-08-24T16:59:02.765" v="361" actId="2696"/>
          <pc:sldLayoutMkLst>
            <pc:docMk/>
            <pc:sldMasterMk cId="0" sldId="2147483679"/>
            <pc:sldLayoutMk cId="0" sldId="2147484023"/>
          </pc:sldLayoutMkLst>
        </pc:sldLayoutChg>
        <pc:sldLayoutChg chg="del">
          <pc:chgData name="Ian" userId="c34783b4-0ebe-4dd6-a7f4-e72865b38b8b" providerId="ADAL" clId="{DA811BF4-F624-4B2B-B504-AE2651A5FA90}" dt="2020-08-24T16:59:02.764" v="360" actId="2696"/>
          <pc:sldLayoutMkLst>
            <pc:docMk/>
            <pc:sldMasterMk cId="0" sldId="2147483679"/>
            <pc:sldLayoutMk cId="0" sldId="2147484024"/>
          </pc:sldLayoutMkLst>
        </pc:sldLayoutChg>
      </pc:sldMasterChg>
      <pc:sldMasterChg chg="del delSldLayout">
        <pc:chgData name="Ian" userId="c34783b4-0ebe-4dd6-a7f4-e72865b38b8b" providerId="ADAL" clId="{DA811BF4-F624-4B2B-B504-AE2651A5FA90}" dt="2020-08-24T16:59:02.784" v="383" actId="2696"/>
        <pc:sldMasterMkLst>
          <pc:docMk/>
          <pc:sldMasterMk cId="0" sldId="2147483680"/>
        </pc:sldMasterMkLst>
        <pc:sldLayoutChg chg="del">
          <pc:chgData name="Ian" userId="c34783b4-0ebe-4dd6-a7f4-e72865b38b8b" providerId="ADAL" clId="{DA811BF4-F624-4B2B-B504-AE2651A5FA90}" dt="2020-08-24T16:59:02.782" v="382" actId="2696"/>
          <pc:sldLayoutMkLst>
            <pc:docMk/>
            <pc:sldMasterMk cId="0" sldId="2147483680"/>
            <pc:sldLayoutMk cId="0" sldId="2147484025"/>
          </pc:sldLayoutMkLst>
        </pc:sldLayoutChg>
        <pc:sldLayoutChg chg="del">
          <pc:chgData name="Ian" userId="c34783b4-0ebe-4dd6-a7f4-e72865b38b8b" providerId="ADAL" clId="{DA811BF4-F624-4B2B-B504-AE2651A5FA90}" dt="2020-08-24T16:59:02.782" v="381" actId="2696"/>
          <pc:sldLayoutMkLst>
            <pc:docMk/>
            <pc:sldMasterMk cId="0" sldId="2147483680"/>
            <pc:sldLayoutMk cId="0" sldId="2147484026"/>
          </pc:sldLayoutMkLst>
        </pc:sldLayoutChg>
        <pc:sldLayoutChg chg="del">
          <pc:chgData name="Ian" userId="c34783b4-0ebe-4dd6-a7f4-e72865b38b8b" providerId="ADAL" clId="{DA811BF4-F624-4B2B-B504-AE2651A5FA90}" dt="2020-08-24T16:59:02.781" v="380" actId="2696"/>
          <pc:sldLayoutMkLst>
            <pc:docMk/>
            <pc:sldMasterMk cId="0" sldId="2147483680"/>
            <pc:sldLayoutMk cId="0" sldId="2147484027"/>
          </pc:sldLayoutMkLst>
        </pc:sldLayoutChg>
        <pc:sldLayoutChg chg="del">
          <pc:chgData name="Ian" userId="c34783b4-0ebe-4dd6-a7f4-e72865b38b8b" providerId="ADAL" clId="{DA811BF4-F624-4B2B-B504-AE2651A5FA90}" dt="2020-08-24T16:59:02.780" v="379" actId="2696"/>
          <pc:sldLayoutMkLst>
            <pc:docMk/>
            <pc:sldMasterMk cId="0" sldId="2147483680"/>
            <pc:sldLayoutMk cId="0" sldId="2147484028"/>
          </pc:sldLayoutMkLst>
        </pc:sldLayoutChg>
        <pc:sldLayoutChg chg="del">
          <pc:chgData name="Ian" userId="c34783b4-0ebe-4dd6-a7f4-e72865b38b8b" providerId="ADAL" clId="{DA811BF4-F624-4B2B-B504-AE2651A5FA90}" dt="2020-08-24T16:59:02.779" v="378" actId="2696"/>
          <pc:sldLayoutMkLst>
            <pc:docMk/>
            <pc:sldMasterMk cId="0" sldId="2147483680"/>
            <pc:sldLayoutMk cId="0" sldId="2147484029"/>
          </pc:sldLayoutMkLst>
        </pc:sldLayoutChg>
        <pc:sldLayoutChg chg="del">
          <pc:chgData name="Ian" userId="c34783b4-0ebe-4dd6-a7f4-e72865b38b8b" providerId="ADAL" clId="{DA811BF4-F624-4B2B-B504-AE2651A5FA90}" dt="2020-08-24T16:59:02.779" v="377" actId="2696"/>
          <pc:sldLayoutMkLst>
            <pc:docMk/>
            <pc:sldMasterMk cId="0" sldId="2147483680"/>
            <pc:sldLayoutMk cId="0" sldId="2147484030"/>
          </pc:sldLayoutMkLst>
        </pc:sldLayoutChg>
        <pc:sldLayoutChg chg="del">
          <pc:chgData name="Ian" userId="c34783b4-0ebe-4dd6-a7f4-e72865b38b8b" providerId="ADAL" clId="{DA811BF4-F624-4B2B-B504-AE2651A5FA90}" dt="2020-08-24T16:59:02.778" v="376" actId="2696"/>
          <pc:sldLayoutMkLst>
            <pc:docMk/>
            <pc:sldMasterMk cId="0" sldId="2147483680"/>
            <pc:sldLayoutMk cId="0" sldId="2147484031"/>
          </pc:sldLayoutMkLst>
        </pc:sldLayoutChg>
        <pc:sldLayoutChg chg="del">
          <pc:chgData name="Ian" userId="c34783b4-0ebe-4dd6-a7f4-e72865b38b8b" providerId="ADAL" clId="{DA811BF4-F624-4B2B-B504-AE2651A5FA90}" dt="2020-08-24T16:59:02.777" v="375" actId="2696"/>
          <pc:sldLayoutMkLst>
            <pc:docMk/>
            <pc:sldMasterMk cId="0" sldId="2147483680"/>
            <pc:sldLayoutMk cId="0" sldId="2147484032"/>
          </pc:sldLayoutMkLst>
        </pc:sldLayoutChg>
        <pc:sldLayoutChg chg="del">
          <pc:chgData name="Ian" userId="c34783b4-0ebe-4dd6-a7f4-e72865b38b8b" providerId="ADAL" clId="{DA811BF4-F624-4B2B-B504-AE2651A5FA90}" dt="2020-08-24T16:59:02.776" v="374" actId="2696"/>
          <pc:sldLayoutMkLst>
            <pc:docMk/>
            <pc:sldMasterMk cId="0" sldId="2147483680"/>
            <pc:sldLayoutMk cId="0" sldId="2147484033"/>
          </pc:sldLayoutMkLst>
        </pc:sldLayoutChg>
        <pc:sldLayoutChg chg="del">
          <pc:chgData name="Ian" userId="c34783b4-0ebe-4dd6-a7f4-e72865b38b8b" providerId="ADAL" clId="{DA811BF4-F624-4B2B-B504-AE2651A5FA90}" dt="2020-08-24T16:59:02.775" v="373" actId="2696"/>
          <pc:sldLayoutMkLst>
            <pc:docMk/>
            <pc:sldMasterMk cId="0" sldId="2147483680"/>
            <pc:sldLayoutMk cId="0" sldId="2147484034"/>
          </pc:sldLayoutMkLst>
        </pc:sldLayoutChg>
        <pc:sldLayoutChg chg="del">
          <pc:chgData name="Ian" userId="c34783b4-0ebe-4dd6-a7f4-e72865b38b8b" providerId="ADAL" clId="{DA811BF4-F624-4B2B-B504-AE2651A5FA90}" dt="2020-08-24T16:59:02.774" v="372" actId="2696"/>
          <pc:sldLayoutMkLst>
            <pc:docMk/>
            <pc:sldMasterMk cId="0" sldId="2147483680"/>
            <pc:sldLayoutMk cId="0" sldId="2147484035"/>
          </pc:sldLayoutMkLst>
        </pc:sldLayoutChg>
      </pc:sldMasterChg>
      <pc:sldMasterChg chg="del delSldLayout">
        <pc:chgData name="Ian" userId="c34783b4-0ebe-4dd6-a7f4-e72865b38b8b" providerId="ADAL" clId="{DA811BF4-F624-4B2B-B504-AE2651A5FA90}" dt="2020-08-24T16:59:02.794" v="395" actId="2696"/>
        <pc:sldMasterMkLst>
          <pc:docMk/>
          <pc:sldMasterMk cId="0" sldId="2147483681"/>
        </pc:sldMasterMkLst>
        <pc:sldLayoutChg chg="del">
          <pc:chgData name="Ian" userId="c34783b4-0ebe-4dd6-a7f4-e72865b38b8b" providerId="ADAL" clId="{DA811BF4-F624-4B2B-B504-AE2651A5FA90}" dt="2020-08-24T16:59:02.792" v="394" actId="2696"/>
          <pc:sldLayoutMkLst>
            <pc:docMk/>
            <pc:sldMasterMk cId="0" sldId="2147483681"/>
            <pc:sldLayoutMk cId="0" sldId="2147484036"/>
          </pc:sldLayoutMkLst>
        </pc:sldLayoutChg>
        <pc:sldLayoutChg chg="del">
          <pc:chgData name="Ian" userId="c34783b4-0ebe-4dd6-a7f4-e72865b38b8b" providerId="ADAL" clId="{DA811BF4-F624-4B2B-B504-AE2651A5FA90}" dt="2020-08-24T16:59:02.791" v="393" actId="2696"/>
          <pc:sldLayoutMkLst>
            <pc:docMk/>
            <pc:sldMasterMk cId="0" sldId="2147483681"/>
            <pc:sldLayoutMk cId="0" sldId="2147484037"/>
          </pc:sldLayoutMkLst>
        </pc:sldLayoutChg>
        <pc:sldLayoutChg chg="del">
          <pc:chgData name="Ian" userId="c34783b4-0ebe-4dd6-a7f4-e72865b38b8b" providerId="ADAL" clId="{DA811BF4-F624-4B2B-B504-AE2651A5FA90}" dt="2020-08-24T16:59:02.790" v="392" actId="2696"/>
          <pc:sldLayoutMkLst>
            <pc:docMk/>
            <pc:sldMasterMk cId="0" sldId="2147483681"/>
            <pc:sldLayoutMk cId="0" sldId="2147484038"/>
          </pc:sldLayoutMkLst>
        </pc:sldLayoutChg>
        <pc:sldLayoutChg chg="del">
          <pc:chgData name="Ian" userId="c34783b4-0ebe-4dd6-a7f4-e72865b38b8b" providerId="ADAL" clId="{DA811BF4-F624-4B2B-B504-AE2651A5FA90}" dt="2020-08-24T16:59:02.790" v="391" actId="2696"/>
          <pc:sldLayoutMkLst>
            <pc:docMk/>
            <pc:sldMasterMk cId="0" sldId="2147483681"/>
            <pc:sldLayoutMk cId="0" sldId="2147484039"/>
          </pc:sldLayoutMkLst>
        </pc:sldLayoutChg>
        <pc:sldLayoutChg chg="del">
          <pc:chgData name="Ian" userId="c34783b4-0ebe-4dd6-a7f4-e72865b38b8b" providerId="ADAL" clId="{DA811BF4-F624-4B2B-B504-AE2651A5FA90}" dt="2020-08-24T16:59:02.789" v="390" actId="2696"/>
          <pc:sldLayoutMkLst>
            <pc:docMk/>
            <pc:sldMasterMk cId="0" sldId="2147483681"/>
            <pc:sldLayoutMk cId="0" sldId="2147484040"/>
          </pc:sldLayoutMkLst>
        </pc:sldLayoutChg>
        <pc:sldLayoutChg chg="del">
          <pc:chgData name="Ian" userId="c34783b4-0ebe-4dd6-a7f4-e72865b38b8b" providerId="ADAL" clId="{DA811BF4-F624-4B2B-B504-AE2651A5FA90}" dt="2020-08-24T16:59:02.788" v="389" actId="2696"/>
          <pc:sldLayoutMkLst>
            <pc:docMk/>
            <pc:sldMasterMk cId="0" sldId="2147483681"/>
            <pc:sldLayoutMk cId="0" sldId="2147484041"/>
          </pc:sldLayoutMkLst>
        </pc:sldLayoutChg>
        <pc:sldLayoutChg chg="del">
          <pc:chgData name="Ian" userId="c34783b4-0ebe-4dd6-a7f4-e72865b38b8b" providerId="ADAL" clId="{DA811BF4-F624-4B2B-B504-AE2651A5FA90}" dt="2020-08-24T16:59:02.788" v="388" actId="2696"/>
          <pc:sldLayoutMkLst>
            <pc:docMk/>
            <pc:sldMasterMk cId="0" sldId="2147483681"/>
            <pc:sldLayoutMk cId="0" sldId="2147484042"/>
          </pc:sldLayoutMkLst>
        </pc:sldLayoutChg>
        <pc:sldLayoutChg chg="del">
          <pc:chgData name="Ian" userId="c34783b4-0ebe-4dd6-a7f4-e72865b38b8b" providerId="ADAL" clId="{DA811BF4-F624-4B2B-B504-AE2651A5FA90}" dt="2020-08-24T16:59:02.787" v="387" actId="2696"/>
          <pc:sldLayoutMkLst>
            <pc:docMk/>
            <pc:sldMasterMk cId="0" sldId="2147483681"/>
            <pc:sldLayoutMk cId="0" sldId="2147484043"/>
          </pc:sldLayoutMkLst>
        </pc:sldLayoutChg>
        <pc:sldLayoutChg chg="del">
          <pc:chgData name="Ian" userId="c34783b4-0ebe-4dd6-a7f4-e72865b38b8b" providerId="ADAL" clId="{DA811BF4-F624-4B2B-B504-AE2651A5FA90}" dt="2020-08-24T16:59:02.786" v="386" actId="2696"/>
          <pc:sldLayoutMkLst>
            <pc:docMk/>
            <pc:sldMasterMk cId="0" sldId="2147483681"/>
            <pc:sldLayoutMk cId="0" sldId="2147484044"/>
          </pc:sldLayoutMkLst>
        </pc:sldLayoutChg>
        <pc:sldLayoutChg chg="del">
          <pc:chgData name="Ian" userId="c34783b4-0ebe-4dd6-a7f4-e72865b38b8b" providerId="ADAL" clId="{DA811BF4-F624-4B2B-B504-AE2651A5FA90}" dt="2020-08-24T16:59:02.785" v="385" actId="2696"/>
          <pc:sldLayoutMkLst>
            <pc:docMk/>
            <pc:sldMasterMk cId="0" sldId="2147483681"/>
            <pc:sldLayoutMk cId="0" sldId="2147484045"/>
          </pc:sldLayoutMkLst>
        </pc:sldLayoutChg>
        <pc:sldLayoutChg chg="del">
          <pc:chgData name="Ian" userId="c34783b4-0ebe-4dd6-a7f4-e72865b38b8b" providerId="ADAL" clId="{DA811BF4-F624-4B2B-B504-AE2651A5FA90}" dt="2020-08-24T16:59:02.785" v="384" actId="2696"/>
          <pc:sldLayoutMkLst>
            <pc:docMk/>
            <pc:sldMasterMk cId="0" sldId="2147483681"/>
            <pc:sldLayoutMk cId="0" sldId="2147484046"/>
          </pc:sldLayoutMkLst>
        </pc:sldLayoutChg>
      </pc:sldMasterChg>
      <pc:sldMasterChg chg="del delSldLayout">
        <pc:chgData name="Ian" userId="c34783b4-0ebe-4dd6-a7f4-e72865b38b8b" providerId="ADAL" clId="{DA811BF4-F624-4B2B-B504-AE2651A5FA90}" dt="2020-08-24T16:59:02.803" v="407" actId="2696"/>
        <pc:sldMasterMkLst>
          <pc:docMk/>
          <pc:sldMasterMk cId="0" sldId="2147483682"/>
        </pc:sldMasterMkLst>
        <pc:sldLayoutChg chg="del">
          <pc:chgData name="Ian" userId="c34783b4-0ebe-4dd6-a7f4-e72865b38b8b" providerId="ADAL" clId="{DA811BF4-F624-4B2B-B504-AE2651A5FA90}" dt="2020-08-24T16:59:02.802" v="406" actId="2696"/>
          <pc:sldLayoutMkLst>
            <pc:docMk/>
            <pc:sldMasterMk cId="0" sldId="2147483682"/>
            <pc:sldLayoutMk cId="0" sldId="2147484047"/>
          </pc:sldLayoutMkLst>
        </pc:sldLayoutChg>
        <pc:sldLayoutChg chg="del">
          <pc:chgData name="Ian" userId="c34783b4-0ebe-4dd6-a7f4-e72865b38b8b" providerId="ADAL" clId="{DA811BF4-F624-4B2B-B504-AE2651A5FA90}" dt="2020-08-24T16:59:02.801" v="405" actId="2696"/>
          <pc:sldLayoutMkLst>
            <pc:docMk/>
            <pc:sldMasterMk cId="0" sldId="2147483682"/>
            <pc:sldLayoutMk cId="0" sldId="2147484048"/>
          </pc:sldLayoutMkLst>
        </pc:sldLayoutChg>
        <pc:sldLayoutChg chg="del">
          <pc:chgData name="Ian" userId="c34783b4-0ebe-4dd6-a7f4-e72865b38b8b" providerId="ADAL" clId="{DA811BF4-F624-4B2B-B504-AE2651A5FA90}" dt="2020-08-24T16:59:02.800" v="404" actId="2696"/>
          <pc:sldLayoutMkLst>
            <pc:docMk/>
            <pc:sldMasterMk cId="0" sldId="2147483682"/>
            <pc:sldLayoutMk cId="0" sldId="2147484049"/>
          </pc:sldLayoutMkLst>
        </pc:sldLayoutChg>
        <pc:sldLayoutChg chg="del">
          <pc:chgData name="Ian" userId="c34783b4-0ebe-4dd6-a7f4-e72865b38b8b" providerId="ADAL" clId="{DA811BF4-F624-4B2B-B504-AE2651A5FA90}" dt="2020-08-24T16:59:02.800" v="403" actId="2696"/>
          <pc:sldLayoutMkLst>
            <pc:docMk/>
            <pc:sldMasterMk cId="0" sldId="2147483682"/>
            <pc:sldLayoutMk cId="0" sldId="2147484050"/>
          </pc:sldLayoutMkLst>
        </pc:sldLayoutChg>
        <pc:sldLayoutChg chg="del">
          <pc:chgData name="Ian" userId="c34783b4-0ebe-4dd6-a7f4-e72865b38b8b" providerId="ADAL" clId="{DA811BF4-F624-4B2B-B504-AE2651A5FA90}" dt="2020-08-24T16:59:02.799" v="402" actId="2696"/>
          <pc:sldLayoutMkLst>
            <pc:docMk/>
            <pc:sldMasterMk cId="0" sldId="2147483682"/>
            <pc:sldLayoutMk cId="0" sldId="2147484051"/>
          </pc:sldLayoutMkLst>
        </pc:sldLayoutChg>
        <pc:sldLayoutChg chg="del">
          <pc:chgData name="Ian" userId="c34783b4-0ebe-4dd6-a7f4-e72865b38b8b" providerId="ADAL" clId="{DA811BF4-F624-4B2B-B504-AE2651A5FA90}" dt="2020-08-24T16:59:02.798" v="401" actId="2696"/>
          <pc:sldLayoutMkLst>
            <pc:docMk/>
            <pc:sldMasterMk cId="0" sldId="2147483682"/>
            <pc:sldLayoutMk cId="0" sldId="2147484052"/>
          </pc:sldLayoutMkLst>
        </pc:sldLayoutChg>
        <pc:sldLayoutChg chg="del">
          <pc:chgData name="Ian" userId="c34783b4-0ebe-4dd6-a7f4-e72865b38b8b" providerId="ADAL" clId="{DA811BF4-F624-4B2B-B504-AE2651A5FA90}" dt="2020-08-24T16:59:02.798" v="400" actId="2696"/>
          <pc:sldLayoutMkLst>
            <pc:docMk/>
            <pc:sldMasterMk cId="0" sldId="2147483682"/>
            <pc:sldLayoutMk cId="0" sldId="2147484053"/>
          </pc:sldLayoutMkLst>
        </pc:sldLayoutChg>
        <pc:sldLayoutChg chg="del">
          <pc:chgData name="Ian" userId="c34783b4-0ebe-4dd6-a7f4-e72865b38b8b" providerId="ADAL" clId="{DA811BF4-F624-4B2B-B504-AE2651A5FA90}" dt="2020-08-24T16:59:02.797" v="399" actId="2696"/>
          <pc:sldLayoutMkLst>
            <pc:docMk/>
            <pc:sldMasterMk cId="0" sldId="2147483682"/>
            <pc:sldLayoutMk cId="0" sldId="2147484054"/>
          </pc:sldLayoutMkLst>
        </pc:sldLayoutChg>
        <pc:sldLayoutChg chg="del">
          <pc:chgData name="Ian" userId="c34783b4-0ebe-4dd6-a7f4-e72865b38b8b" providerId="ADAL" clId="{DA811BF4-F624-4B2B-B504-AE2651A5FA90}" dt="2020-08-24T16:59:02.796" v="398" actId="2696"/>
          <pc:sldLayoutMkLst>
            <pc:docMk/>
            <pc:sldMasterMk cId="0" sldId="2147483682"/>
            <pc:sldLayoutMk cId="0" sldId="2147484055"/>
          </pc:sldLayoutMkLst>
        </pc:sldLayoutChg>
        <pc:sldLayoutChg chg="del">
          <pc:chgData name="Ian" userId="c34783b4-0ebe-4dd6-a7f4-e72865b38b8b" providerId="ADAL" clId="{DA811BF4-F624-4B2B-B504-AE2651A5FA90}" dt="2020-08-24T16:59:02.795" v="397" actId="2696"/>
          <pc:sldLayoutMkLst>
            <pc:docMk/>
            <pc:sldMasterMk cId="0" sldId="2147483682"/>
            <pc:sldLayoutMk cId="0" sldId="2147484056"/>
          </pc:sldLayoutMkLst>
        </pc:sldLayoutChg>
        <pc:sldLayoutChg chg="del">
          <pc:chgData name="Ian" userId="c34783b4-0ebe-4dd6-a7f4-e72865b38b8b" providerId="ADAL" clId="{DA811BF4-F624-4B2B-B504-AE2651A5FA90}" dt="2020-08-24T16:59:02.794" v="396" actId="2696"/>
          <pc:sldLayoutMkLst>
            <pc:docMk/>
            <pc:sldMasterMk cId="0" sldId="2147483682"/>
            <pc:sldLayoutMk cId="0" sldId="2147484057"/>
          </pc:sldLayoutMkLst>
        </pc:sldLayoutChg>
      </pc:sldMasterChg>
      <pc:sldMasterChg chg="del delSldLayout">
        <pc:chgData name="Ian" userId="c34783b4-0ebe-4dd6-a7f4-e72865b38b8b" providerId="ADAL" clId="{DA811BF4-F624-4B2B-B504-AE2651A5FA90}" dt="2020-08-24T16:59:02.460" v="11" actId="2696"/>
        <pc:sldMasterMkLst>
          <pc:docMk/>
          <pc:sldMasterMk cId="0" sldId="2147483683"/>
        </pc:sldMasterMkLst>
        <pc:sldLayoutChg chg="del">
          <pc:chgData name="Ian" userId="c34783b4-0ebe-4dd6-a7f4-e72865b38b8b" providerId="ADAL" clId="{DA811BF4-F624-4B2B-B504-AE2651A5FA90}" dt="2020-08-24T16:59:02.456" v="10" actId="2696"/>
          <pc:sldLayoutMkLst>
            <pc:docMk/>
            <pc:sldMasterMk cId="0" sldId="2147483683"/>
            <pc:sldLayoutMk cId="0" sldId="2147484058"/>
          </pc:sldLayoutMkLst>
        </pc:sldLayoutChg>
        <pc:sldLayoutChg chg="del">
          <pc:chgData name="Ian" userId="c34783b4-0ebe-4dd6-a7f4-e72865b38b8b" providerId="ADAL" clId="{DA811BF4-F624-4B2B-B504-AE2651A5FA90}" dt="2020-08-24T16:59:02.455" v="9" actId="2696"/>
          <pc:sldLayoutMkLst>
            <pc:docMk/>
            <pc:sldMasterMk cId="0" sldId="2147483683"/>
            <pc:sldLayoutMk cId="0" sldId="2147484059"/>
          </pc:sldLayoutMkLst>
        </pc:sldLayoutChg>
        <pc:sldLayoutChg chg="del">
          <pc:chgData name="Ian" userId="c34783b4-0ebe-4dd6-a7f4-e72865b38b8b" providerId="ADAL" clId="{DA811BF4-F624-4B2B-B504-AE2651A5FA90}" dt="2020-08-24T16:59:02.454" v="8" actId="2696"/>
          <pc:sldLayoutMkLst>
            <pc:docMk/>
            <pc:sldMasterMk cId="0" sldId="2147483683"/>
            <pc:sldLayoutMk cId="0" sldId="2147484060"/>
          </pc:sldLayoutMkLst>
        </pc:sldLayoutChg>
        <pc:sldLayoutChg chg="del">
          <pc:chgData name="Ian" userId="c34783b4-0ebe-4dd6-a7f4-e72865b38b8b" providerId="ADAL" clId="{DA811BF4-F624-4B2B-B504-AE2651A5FA90}" dt="2020-08-24T16:59:02.453" v="7" actId="2696"/>
          <pc:sldLayoutMkLst>
            <pc:docMk/>
            <pc:sldMasterMk cId="0" sldId="2147483683"/>
            <pc:sldLayoutMk cId="0" sldId="2147484061"/>
          </pc:sldLayoutMkLst>
        </pc:sldLayoutChg>
        <pc:sldLayoutChg chg="del">
          <pc:chgData name="Ian" userId="c34783b4-0ebe-4dd6-a7f4-e72865b38b8b" providerId="ADAL" clId="{DA811BF4-F624-4B2B-B504-AE2651A5FA90}" dt="2020-08-24T16:59:02.452" v="6" actId="2696"/>
          <pc:sldLayoutMkLst>
            <pc:docMk/>
            <pc:sldMasterMk cId="0" sldId="2147483683"/>
            <pc:sldLayoutMk cId="0" sldId="2147484062"/>
          </pc:sldLayoutMkLst>
        </pc:sldLayoutChg>
        <pc:sldLayoutChg chg="del">
          <pc:chgData name="Ian" userId="c34783b4-0ebe-4dd6-a7f4-e72865b38b8b" providerId="ADAL" clId="{DA811BF4-F624-4B2B-B504-AE2651A5FA90}" dt="2020-08-24T16:59:02.451" v="5" actId="2696"/>
          <pc:sldLayoutMkLst>
            <pc:docMk/>
            <pc:sldMasterMk cId="0" sldId="2147483683"/>
            <pc:sldLayoutMk cId="0" sldId="2147484063"/>
          </pc:sldLayoutMkLst>
        </pc:sldLayoutChg>
        <pc:sldLayoutChg chg="del">
          <pc:chgData name="Ian" userId="c34783b4-0ebe-4dd6-a7f4-e72865b38b8b" providerId="ADAL" clId="{DA811BF4-F624-4B2B-B504-AE2651A5FA90}" dt="2020-08-24T16:59:02.450" v="4" actId="2696"/>
          <pc:sldLayoutMkLst>
            <pc:docMk/>
            <pc:sldMasterMk cId="0" sldId="2147483683"/>
            <pc:sldLayoutMk cId="0" sldId="2147484064"/>
          </pc:sldLayoutMkLst>
        </pc:sldLayoutChg>
        <pc:sldLayoutChg chg="del">
          <pc:chgData name="Ian" userId="c34783b4-0ebe-4dd6-a7f4-e72865b38b8b" providerId="ADAL" clId="{DA811BF4-F624-4B2B-B504-AE2651A5FA90}" dt="2020-08-24T16:59:02.449" v="3" actId="2696"/>
          <pc:sldLayoutMkLst>
            <pc:docMk/>
            <pc:sldMasterMk cId="0" sldId="2147483683"/>
            <pc:sldLayoutMk cId="0" sldId="2147484065"/>
          </pc:sldLayoutMkLst>
        </pc:sldLayoutChg>
        <pc:sldLayoutChg chg="del">
          <pc:chgData name="Ian" userId="c34783b4-0ebe-4dd6-a7f4-e72865b38b8b" providerId="ADAL" clId="{DA811BF4-F624-4B2B-B504-AE2651A5FA90}" dt="2020-08-24T16:59:02.448" v="2" actId="2696"/>
          <pc:sldLayoutMkLst>
            <pc:docMk/>
            <pc:sldMasterMk cId="0" sldId="2147483683"/>
            <pc:sldLayoutMk cId="0" sldId="2147484066"/>
          </pc:sldLayoutMkLst>
        </pc:sldLayoutChg>
        <pc:sldLayoutChg chg="del">
          <pc:chgData name="Ian" userId="c34783b4-0ebe-4dd6-a7f4-e72865b38b8b" providerId="ADAL" clId="{DA811BF4-F624-4B2B-B504-AE2651A5FA90}" dt="2020-08-24T16:59:02.447" v="1" actId="2696"/>
          <pc:sldLayoutMkLst>
            <pc:docMk/>
            <pc:sldMasterMk cId="0" sldId="2147483683"/>
            <pc:sldLayoutMk cId="0" sldId="2147484067"/>
          </pc:sldLayoutMkLst>
        </pc:sldLayoutChg>
        <pc:sldLayoutChg chg="del">
          <pc:chgData name="Ian" userId="c34783b4-0ebe-4dd6-a7f4-e72865b38b8b" providerId="ADAL" clId="{DA811BF4-F624-4B2B-B504-AE2651A5FA90}" dt="2020-08-24T16:59:02.446" v="0" actId="2696"/>
          <pc:sldLayoutMkLst>
            <pc:docMk/>
            <pc:sldMasterMk cId="0" sldId="2147483683"/>
            <pc:sldLayoutMk cId="0" sldId="214748406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A810651-EA50-41E1-A75C-3FEBEB99FE55}" type="datetimeFigureOut">
              <a:rPr lang="en-GB"/>
              <a:pPr>
                <a:defRPr/>
              </a:pPr>
              <a:t>24/08/2020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FE4CED8-FAD7-4D80-B226-9D2F6CBE557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853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AutoShape 1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37890" name="AutoShape 2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431111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4885988" y="-12806363"/>
            <a:ext cx="18068926" cy="13552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7895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679450" y="4714875"/>
            <a:ext cx="5429250" cy="445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20713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940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412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90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753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733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816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542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13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497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313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185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366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711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4885988" y="-12806363"/>
            <a:ext cx="18070513" cy="13552488"/>
          </a:xfrm>
        </p:spPr>
      </p:sp>
      <p:sp>
        <p:nvSpPr>
          <p:cNvPr id="4546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56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4885988" y="-12806363"/>
            <a:ext cx="18070513" cy="13552488"/>
          </a:xfrm>
        </p:spPr>
      </p:sp>
      <p:sp>
        <p:nvSpPr>
          <p:cNvPr id="4567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496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7474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2095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848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930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52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2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032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296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581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C3C21-0D5D-41A5-A90D-6C98D3CB2E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915CF-4681-497A-81A1-0759E00C08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73050"/>
            <a:ext cx="2054225" cy="5849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5038" cy="5849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089B5-EC4E-42A5-BCAC-D4CCC70CD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32A0A-8A3F-4D1E-A40E-27BDE686A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D7F47-31EC-42CB-B8B0-C67655FC5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3838" cy="4518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604963"/>
            <a:ext cx="4035425" cy="4518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171ED-7B4D-45F8-9E32-2DDABBB6F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477F0-224A-43A7-A85E-36DF01112B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EC8D7-FB82-42CC-9C59-721318DEDC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CDAA9-CE60-4429-9068-3A74F4EE1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9EEA0-7CF2-4E6F-900F-FF69F1AE7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A6F84-F860-4FB0-B166-7E2FF5CB50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252413" cy="6858000"/>
          </a:xfrm>
          <a:prstGeom prst="rect">
            <a:avLst/>
          </a:prstGeom>
          <a:solidFill>
            <a:srgbClr val="C60C30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17538" y="261938"/>
            <a:ext cx="2024062" cy="1516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240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240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2310670D-A6B0-400E-8E0B-CE4515ABBB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789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1663" cy="1136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789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1663" cy="4518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6" r:id="rId2"/>
    <p:sldLayoutId id="2147483725" r:id="rId3"/>
    <p:sldLayoutId id="2147483724" r:id="rId4"/>
    <p:sldLayoutId id="2147483723" r:id="rId5"/>
    <p:sldLayoutId id="2147483722" r:id="rId6"/>
    <p:sldLayoutId id="2147483721" r:id="rId7"/>
    <p:sldLayoutId id="2147483720" r:id="rId8"/>
    <p:sldLayoutId id="2147483719" r:id="rId9"/>
    <p:sldLayoutId id="2147483718" r:id="rId10"/>
    <p:sldLayoutId id="2147483717" r:id="rId11"/>
  </p:sldLayoutIdLst>
  <p:hf sldNum="0" hdr="0" ft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3" name="Title 1"/>
          <p:cNvSpPr>
            <a:spLocks noGrp="1"/>
          </p:cNvSpPr>
          <p:nvPr>
            <p:ph type="ctrTitle"/>
          </p:nvPr>
        </p:nvSpPr>
        <p:spPr>
          <a:xfrm>
            <a:off x="1187624" y="1772816"/>
            <a:ext cx="7128791" cy="1902247"/>
          </a:xfrm>
        </p:spPr>
        <p:txBody>
          <a:bodyPr/>
          <a:lstStyle/>
          <a:p>
            <a:pPr algn="ctr"/>
            <a:r>
              <a:rPr lang="en-GB" sz="4800" dirty="0"/>
              <a:t>Android Programming</a:t>
            </a:r>
            <a:br>
              <a:rPr lang="en-GB" sz="4800" dirty="0"/>
            </a:br>
            <a:br>
              <a:rPr lang="en-GB" sz="4800" dirty="0"/>
            </a:br>
            <a:r>
              <a:rPr lang="en-GB" sz="3200" dirty="0"/>
              <a:t>Mobile Development</a:t>
            </a:r>
          </a:p>
        </p:txBody>
      </p:sp>
      <p:sp>
        <p:nvSpPr>
          <p:cNvPr id="433154" name="Subtitle 2"/>
          <p:cNvSpPr>
            <a:spLocks noGrp="1"/>
          </p:cNvSpPr>
          <p:nvPr>
            <p:ph type="subTitle" idx="1"/>
          </p:nvPr>
        </p:nvSpPr>
        <p:spPr>
          <a:xfrm>
            <a:off x="1475656" y="4149080"/>
            <a:ext cx="6400800" cy="1752600"/>
          </a:xfrm>
        </p:spPr>
        <p:txBody>
          <a:bodyPr/>
          <a:lstStyle/>
          <a:p>
            <a:r>
              <a:rPr lang="en-GB" dirty="0"/>
              <a:t>Dr Ian </a:t>
            </a:r>
            <a:r>
              <a:rPr lang="en-GB" dirty="0" err="1"/>
              <a:t>Drumm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69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313" y="273050"/>
            <a:ext cx="6051550" cy="1136650"/>
          </a:xfrm>
        </p:spPr>
        <p:txBody>
          <a:bodyPr/>
          <a:lstStyle/>
          <a:p>
            <a:r>
              <a:rPr lang="en-GB" sz="3600"/>
              <a:t>Creating a new Android Application</a:t>
            </a:r>
          </a:p>
        </p:txBody>
      </p:sp>
      <p:sp>
        <p:nvSpPr>
          <p:cNvPr id="4423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Char char="•"/>
            </a:pPr>
            <a:r>
              <a:rPr lang="en-US"/>
              <a:t>The method </a:t>
            </a:r>
            <a:r>
              <a:rPr lang="en-GB">
                <a:solidFill>
                  <a:schemeClr val="tx1"/>
                </a:solidFill>
              </a:rPr>
              <a:t>setContentView() can associate the user interface with XML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42371" name="Rectangle 5"/>
          <p:cNvSpPr>
            <a:spLocks noChangeArrowheads="1"/>
          </p:cNvSpPr>
          <p:nvPr/>
        </p:nvSpPr>
        <p:spPr bwMode="auto">
          <a:xfrm>
            <a:off x="755650" y="2924175"/>
            <a:ext cx="7578725" cy="30226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GB" dirty="0">
                <a:solidFill>
                  <a:schemeClr val="tx1"/>
                </a:solidFill>
              </a:rPr>
              <a:t>public class Hello extends Activity {</a:t>
            </a:r>
          </a:p>
          <a:p>
            <a:pPr defTabSz="914400"/>
            <a:endParaRPr lang="en-GB" dirty="0">
              <a:solidFill>
                <a:schemeClr val="tx1"/>
              </a:solidFill>
            </a:endParaRPr>
          </a:p>
          <a:p>
            <a:pPr defTabSz="914400"/>
            <a:r>
              <a:rPr lang="en-GB" dirty="0">
                <a:solidFill>
                  <a:schemeClr val="tx1"/>
                </a:solidFill>
              </a:rPr>
              <a:t>    @Override</a:t>
            </a:r>
          </a:p>
          <a:p>
            <a:pPr defTabSz="914400"/>
            <a:r>
              <a:rPr lang="en-GB" dirty="0">
                <a:solidFill>
                  <a:schemeClr val="tx1"/>
                </a:solidFill>
              </a:rPr>
              <a:t>    public void </a:t>
            </a:r>
            <a:r>
              <a:rPr lang="en-GB" dirty="0" err="1">
                <a:solidFill>
                  <a:schemeClr val="tx1"/>
                </a:solidFill>
              </a:rPr>
              <a:t>onCreate</a:t>
            </a:r>
            <a:r>
              <a:rPr lang="en-GB" dirty="0">
                <a:solidFill>
                  <a:schemeClr val="tx1"/>
                </a:solidFill>
              </a:rPr>
              <a:t>(Bundle </a:t>
            </a:r>
            <a:r>
              <a:rPr lang="en-GB" dirty="0" err="1">
                <a:solidFill>
                  <a:schemeClr val="tx1"/>
                </a:solidFill>
              </a:rPr>
              <a:t>savedInstanceState</a:t>
            </a:r>
            <a:r>
              <a:rPr lang="en-GB" dirty="0">
                <a:solidFill>
                  <a:schemeClr val="tx1"/>
                </a:solidFill>
              </a:rPr>
              <a:t>) {</a:t>
            </a:r>
          </a:p>
          <a:p>
            <a:pPr defTabSz="914400"/>
            <a:r>
              <a:rPr lang="en-GB" dirty="0">
                <a:solidFill>
                  <a:schemeClr val="tx1"/>
                </a:solidFill>
              </a:rPr>
              <a:t>        </a:t>
            </a:r>
            <a:r>
              <a:rPr lang="en-GB" dirty="0" err="1">
                <a:solidFill>
                  <a:schemeClr val="tx1"/>
                </a:solidFill>
              </a:rPr>
              <a:t>super.onCreate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savedInstanceState</a:t>
            </a:r>
            <a:r>
              <a:rPr lang="en-GB" dirty="0">
                <a:solidFill>
                  <a:schemeClr val="tx1"/>
                </a:solidFill>
              </a:rPr>
              <a:t>);</a:t>
            </a:r>
          </a:p>
          <a:p>
            <a:pPr defTabSz="914400"/>
            <a:r>
              <a:rPr lang="en-GB" dirty="0">
                <a:solidFill>
                  <a:schemeClr val="tx1"/>
                </a:solidFill>
              </a:rPr>
              <a:t>        </a:t>
            </a:r>
            <a:r>
              <a:rPr lang="en-GB" dirty="0" err="1">
                <a:solidFill>
                  <a:schemeClr val="tx1"/>
                </a:solidFill>
              </a:rPr>
              <a:t>setContentView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R.layout.main</a:t>
            </a:r>
            <a:r>
              <a:rPr lang="en-GB" dirty="0">
                <a:solidFill>
                  <a:schemeClr val="tx1"/>
                </a:solidFill>
              </a:rPr>
              <a:t>);</a:t>
            </a:r>
          </a:p>
          <a:p>
            <a:pPr defTabSz="914400"/>
            <a:r>
              <a:rPr lang="en-GB" dirty="0">
                <a:solidFill>
                  <a:schemeClr val="tx1"/>
                </a:solidFill>
              </a:rPr>
              <a:t>    }</a:t>
            </a:r>
          </a:p>
          <a:p>
            <a:pPr defTabSz="914400"/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55875" y="273050"/>
            <a:ext cx="6122988" cy="1136650"/>
          </a:xfrm>
        </p:spPr>
        <p:txBody>
          <a:bodyPr/>
          <a:lstStyle/>
          <a:p>
            <a:r>
              <a:rPr lang="en-GB" sz="3600"/>
              <a:t>Building the user interface</a:t>
            </a:r>
          </a:p>
        </p:txBody>
      </p:sp>
      <p:sp>
        <p:nvSpPr>
          <p:cNvPr id="44339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>
              <a:buFont typeface="Times New Roman" pitchFamily="18" charset="0"/>
              <a:buChar char="•"/>
            </a:pPr>
            <a:r>
              <a:rPr lang="en-GB"/>
              <a:t>Drag widgets into the design area</a:t>
            </a:r>
          </a:p>
          <a:p>
            <a:pPr marL="609600" indent="-609600">
              <a:buFont typeface="Times New Roman" pitchFamily="18" charset="0"/>
              <a:buChar char="•"/>
            </a:pPr>
            <a:endParaRPr lang="en-GB"/>
          </a:p>
        </p:txBody>
      </p:sp>
      <p:pic>
        <p:nvPicPr>
          <p:cNvPr id="443395" name="Picture 4" descr="Dragging widge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2781300"/>
            <a:ext cx="3048000" cy="331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3396" name="Picture 5" descr="U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9700" y="2636838"/>
            <a:ext cx="222885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7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75" y="273050"/>
            <a:ext cx="6122988" cy="1136650"/>
          </a:xfrm>
        </p:spPr>
        <p:txBody>
          <a:bodyPr/>
          <a:lstStyle/>
          <a:p>
            <a:r>
              <a:rPr lang="en-GB"/>
              <a:t>Important Directories</a:t>
            </a:r>
          </a:p>
        </p:txBody>
      </p:sp>
      <p:sp>
        <p:nvSpPr>
          <p:cNvPr id="444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5122863" cy="4518025"/>
          </a:xfrm>
        </p:spPr>
        <p:txBody>
          <a:bodyPr/>
          <a:lstStyle/>
          <a:p>
            <a:pPr>
              <a:buFont typeface="Times New Roman" pitchFamily="18" charset="0"/>
              <a:buChar char="•"/>
            </a:pPr>
            <a:r>
              <a:rPr lang="en-GB"/>
              <a:t>‘src’ folder</a:t>
            </a:r>
          </a:p>
          <a:p>
            <a:pPr>
              <a:buFont typeface="Times New Roman" pitchFamily="18" charset="0"/>
              <a:buChar char="•"/>
            </a:pPr>
            <a:r>
              <a:rPr lang="en-GB"/>
              <a:t>‘gen’ folder</a:t>
            </a:r>
          </a:p>
          <a:p>
            <a:pPr lvl="1">
              <a:buFont typeface="Times New Roman" pitchFamily="18" charset="0"/>
              <a:buChar char="–"/>
            </a:pPr>
            <a:r>
              <a:rPr lang="en-GB"/>
              <a:t> automatically generated code </a:t>
            </a:r>
          </a:p>
          <a:p>
            <a:pPr>
              <a:buFont typeface="Times New Roman" pitchFamily="18" charset="0"/>
              <a:buChar char="•"/>
            </a:pPr>
            <a:r>
              <a:rPr lang="en-GB"/>
              <a:t>‘res’ folder</a:t>
            </a:r>
          </a:p>
        </p:txBody>
      </p:sp>
      <p:pic>
        <p:nvPicPr>
          <p:cNvPr id="4444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625" y="1557338"/>
            <a:ext cx="3417888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1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675" y="476250"/>
            <a:ext cx="5330825" cy="1136650"/>
          </a:xfrm>
        </p:spPr>
        <p:txBody>
          <a:bodyPr/>
          <a:lstStyle/>
          <a:p>
            <a:r>
              <a:rPr lang="en-GB" dirty="0"/>
              <a:t>The ‘res’ folder</a:t>
            </a:r>
          </a:p>
        </p:txBody>
      </p:sp>
      <p:sp>
        <p:nvSpPr>
          <p:cNvPr id="445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8686800" cy="4703762"/>
          </a:xfrm>
        </p:spPr>
        <p:txBody>
          <a:bodyPr/>
          <a:lstStyle/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r>
              <a:rPr lang="en-GB" dirty="0"/>
              <a:t>Subfolders </a:t>
            </a:r>
          </a:p>
          <a:p>
            <a:pPr lvl="1">
              <a:lnSpc>
                <a:spcPct val="90000"/>
              </a:lnSpc>
              <a:buFont typeface="Times New Roman" pitchFamily="18" charset="0"/>
              <a:buChar char="–"/>
            </a:pPr>
            <a:endParaRPr lang="en-GB" dirty="0"/>
          </a:p>
          <a:p>
            <a:pPr lvl="1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GB" dirty="0"/>
              <a:t>‘</a:t>
            </a:r>
            <a:r>
              <a:rPr lang="en-GB" dirty="0" err="1"/>
              <a:t>drawable</a:t>
            </a:r>
            <a:r>
              <a:rPr lang="en-GB" dirty="0"/>
              <a:t>’ … holds images such as the android icon</a:t>
            </a:r>
          </a:p>
          <a:p>
            <a:pPr lvl="1">
              <a:lnSpc>
                <a:spcPct val="90000"/>
              </a:lnSpc>
              <a:buFont typeface="Times New Roman" pitchFamily="18" charset="0"/>
              <a:buChar char="–"/>
            </a:pPr>
            <a:endParaRPr lang="en-GB" dirty="0"/>
          </a:p>
          <a:p>
            <a:pPr lvl="1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GB" dirty="0"/>
              <a:t>‘values’ … contains strings.xml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  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	&lt;string name=</a:t>
            </a:r>
            <a:r>
              <a:rPr lang="en-GB" i="1" dirty="0"/>
              <a:t>"</a:t>
            </a:r>
            <a:r>
              <a:rPr lang="en-GB" i="1" dirty="0" err="1"/>
              <a:t>hello_world</a:t>
            </a:r>
            <a:r>
              <a:rPr lang="en-GB" i="1" dirty="0"/>
              <a:t>"</a:t>
            </a:r>
            <a:r>
              <a:rPr lang="en-GB" dirty="0"/>
              <a:t>&gt;Hello&lt;/string&gt;</a:t>
            </a:r>
          </a:p>
          <a:p>
            <a:pPr lvl="1">
              <a:lnSpc>
                <a:spcPct val="90000"/>
              </a:lnSpc>
              <a:buFont typeface="Times New Roman" pitchFamily="18" charset="0"/>
              <a:buChar char="–"/>
            </a:pPr>
            <a:endParaRPr lang="en-GB" dirty="0"/>
          </a:p>
          <a:p>
            <a:pPr lvl="1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GB" dirty="0"/>
              <a:t>‘layout’ … contains activity_main.xml</a:t>
            </a:r>
          </a:p>
        </p:txBody>
      </p:sp>
      <p:pic>
        <p:nvPicPr>
          <p:cNvPr id="44544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1013" y="3141663"/>
            <a:ext cx="6191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5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188913"/>
            <a:ext cx="5907088" cy="1136650"/>
          </a:xfrm>
        </p:spPr>
        <p:txBody>
          <a:bodyPr/>
          <a:lstStyle/>
          <a:p>
            <a:r>
              <a:rPr lang="en-GB"/>
              <a:t>Res/layout/main.xml</a:t>
            </a:r>
          </a:p>
        </p:txBody>
      </p:sp>
      <p:sp>
        <p:nvSpPr>
          <p:cNvPr id="446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221662" cy="4518025"/>
          </a:xfrm>
        </p:spPr>
        <p:txBody>
          <a:bodyPr/>
          <a:lstStyle/>
          <a:p>
            <a:pPr>
              <a:buFont typeface="Times New Roman" pitchFamily="18" charset="0"/>
              <a:buChar char="•"/>
            </a:pPr>
            <a:r>
              <a:rPr lang="en-GB"/>
              <a:t>Specifies User Interface</a:t>
            </a:r>
          </a:p>
        </p:txBody>
      </p:sp>
      <p:sp>
        <p:nvSpPr>
          <p:cNvPr id="446467" name="Rectangle 7"/>
          <p:cNvSpPr>
            <a:spLocks noChangeArrowheads="1"/>
          </p:cNvSpPr>
          <p:nvPr/>
        </p:nvSpPr>
        <p:spPr bwMode="auto">
          <a:xfrm>
            <a:off x="395288" y="2009775"/>
            <a:ext cx="8569325" cy="4662488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GB" sz="2300" dirty="0">
                <a:solidFill>
                  <a:schemeClr val="tx1"/>
                </a:solidFill>
              </a:rPr>
              <a:t>&lt;</a:t>
            </a:r>
            <a:r>
              <a:rPr lang="en-GB" sz="2300" dirty="0" err="1">
                <a:solidFill>
                  <a:schemeClr val="tx1"/>
                </a:solidFill>
              </a:rPr>
              <a:t>RelativeLayout</a:t>
            </a:r>
            <a:r>
              <a:rPr lang="en-GB" sz="2300" dirty="0">
                <a:solidFill>
                  <a:schemeClr val="tx1"/>
                </a:solidFill>
              </a:rPr>
              <a:t> </a:t>
            </a:r>
            <a:r>
              <a:rPr lang="en-GB" sz="2300" dirty="0" err="1">
                <a:solidFill>
                  <a:schemeClr val="tx1"/>
                </a:solidFill>
              </a:rPr>
              <a:t>xmlns:android</a:t>
            </a:r>
            <a:r>
              <a:rPr lang="en-GB" sz="2300" dirty="0">
                <a:solidFill>
                  <a:schemeClr val="tx1"/>
                </a:solidFill>
              </a:rPr>
              <a:t>="http://schemas.android.com/</a:t>
            </a:r>
            <a:r>
              <a:rPr lang="en-GB" sz="2300" dirty="0" err="1">
                <a:solidFill>
                  <a:schemeClr val="tx1"/>
                </a:solidFill>
              </a:rPr>
              <a:t>apk</a:t>
            </a:r>
            <a:r>
              <a:rPr lang="en-GB" sz="2300" dirty="0">
                <a:solidFill>
                  <a:schemeClr val="tx1"/>
                </a:solidFill>
              </a:rPr>
              <a:t>/res/android"</a:t>
            </a:r>
          </a:p>
          <a:p>
            <a:pPr defTabSz="914400"/>
            <a:r>
              <a:rPr lang="en-GB" sz="2300" dirty="0">
                <a:solidFill>
                  <a:schemeClr val="tx1"/>
                </a:solidFill>
              </a:rPr>
              <a:t>    </a:t>
            </a:r>
            <a:r>
              <a:rPr lang="en-GB" sz="2300" dirty="0" err="1">
                <a:solidFill>
                  <a:schemeClr val="tx1"/>
                </a:solidFill>
              </a:rPr>
              <a:t>xmlns:tools</a:t>
            </a:r>
            <a:r>
              <a:rPr lang="en-GB" sz="2300" dirty="0">
                <a:solidFill>
                  <a:schemeClr val="tx1"/>
                </a:solidFill>
              </a:rPr>
              <a:t>="http://schemas.android.com/tools"</a:t>
            </a:r>
          </a:p>
          <a:p>
            <a:pPr defTabSz="914400"/>
            <a:r>
              <a:rPr lang="en-GB" sz="2300" dirty="0">
                <a:solidFill>
                  <a:schemeClr val="tx1"/>
                </a:solidFill>
              </a:rPr>
              <a:t>    </a:t>
            </a:r>
            <a:r>
              <a:rPr lang="en-GB" sz="2300" dirty="0" err="1">
                <a:solidFill>
                  <a:schemeClr val="tx1"/>
                </a:solidFill>
              </a:rPr>
              <a:t>android:layout_width</a:t>
            </a:r>
            <a:r>
              <a:rPr lang="en-GB" sz="2300" dirty="0">
                <a:solidFill>
                  <a:schemeClr val="tx1"/>
                </a:solidFill>
              </a:rPr>
              <a:t>="</a:t>
            </a:r>
            <a:r>
              <a:rPr lang="en-GB" sz="2300" dirty="0" err="1">
                <a:solidFill>
                  <a:schemeClr val="tx1"/>
                </a:solidFill>
              </a:rPr>
              <a:t>match_parent</a:t>
            </a:r>
            <a:r>
              <a:rPr lang="en-GB" sz="2300" dirty="0">
                <a:solidFill>
                  <a:schemeClr val="tx1"/>
                </a:solidFill>
              </a:rPr>
              <a:t>"</a:t>
            </a:r>
          </a:p>
          <a:p>
            <a:pPr defTabSz="914400"/>
            <a:r>
              <a:rPr lang="en-GB" sz="2300" dirty="0">
                <a:solidFill>
                  <a:schemeClr val="tx1"/>
                </a:solidFill>
              </a:rPr>
              <a:t>    </a:t>
            </a:r>
            <a:r>
              <a:rPr lang="en-GB" sz="2300" dirty="0" err="1">
                <a:solidFill>
                  <a:schemeClr val="tx1"/>
                </a:solidFill>
              </a:rPr>
              <a:t>android:layout_height</a:t>
            </a:r>
            <a:r>
              <a:rPr lang="en-GB" sz="2300" dirty="0">
                <a:solidFill>
                  <a:schemeClr val="tx1"/>
                </a:solidFill>
              </a:rPr>
              <a:t>="</a:t>
            </a:r>
            <a:r>
              <a:rPr lang="en-GB" sz="2300" dirty="0" err="1">
                <a:solidFill>
                  <a:schemeClr val="tx1"/>
                </a:solidFill>
              </a:rPr>
              <a:t>match_parent</a:t>
            </a:r>
            <a:r>
              <a:rPr lang="en-GB" sz="2300" dirty="0">
                <a:solidFill>
                  <a:schemeClr val="tx1"/>
                </a:solidFill>
              </a:rPr>
              <a:t>"</a:t>
            </a:r>
          </a:p>
          <a:p>
            <a:pPr defTabSz="914400"/>
            <a:r>
              <a:rPr lang="en-GB" sz="2300" dirty="0">
                <a:solidFill>
                  <a:schemeClr val="tx1"/>
                </a:solidFill>
              </a:rPr>
              <a:t>    </a:t>
            </a:r>
            <a:r>
              <a:rPr lang="en-GB" sz="2300" dirty="0" err="1">
                <a:solidFill>
                  <a:schemeClr val="tx1"/>
                </a:solidFill>
              </a:rPr>
              <a:t>tools:context</a:t>
            </a:r>
            <a:r>
              <a:rPr lang="en-GB" sz="2300" dirty="0">
                <a:solidFill>
                  <a:schemeClr val="tx1"/>
                </a:solidFill>
              </a:rPr>
              <a:t>=".</a:t>
            </a:r>
            <a:r>
              <a:rPr lang="en-GB" sz="2300" dirty="0" err="1">
                <a:solidFill>
                  <a:schemeClr val="tx1"/>
                </a:solidFill>
              </a:rPr>
              <a:t>MainActivity</a:t>
            </a:r>
            <a:r>
              <a:rPr lang="en-GB" sz="2300" dirty="0">
                <a:solidFill>
                  <a:schemeClr val="tx1"/>
                </a:solidFill>
              </a:rPr>
              <a:t>" &gt;</a:t>
            </a:r>
          </a:p>
          <a:p>
            <a:pPr defTabSz="914400"/>
            <a:endParaRPr lang="en-GB" sz="2300" dirty="0">
              <a:solidFill>
                <a:schemeClr val="tx1"/>
              </a:solidFill>
            </a:endParaRPr>
          </a:p>
          <a:p>
            <a:pPr defTabSz="914400"/>
            <a:r>
              <a:rPr lang="en-GB" sz="2300" dirty="0">
                <a:solidFill>
                  <a:schemeClr val="tx1"/>
                </a:solidFill>
              </a:rPr>
              <a:t>    &lt;</a:t>
            </a:r>
            <a:r>
              <a:rPr lang="en-GB" sz="2300" dirty="0" err="1">
                <a:solidFill>
                  <a:schemeClr val="tx1"/>
                </a:solidFill>
              </a:rPr>
              <a:t>TextView</a:t>
            </a:r>
            <a:endParaRPr lang="en-GB" sz="2300" dirty="0">
              <a:solidFill>
                <a:schemeClr val="tx1"/>
              </a:solidFill>
            </a:endParaRPr>
          </a:p>
          <a:p>
            <a:pPr defTabSz="914400"/>
            <a:r>
              <a:rPr lang="en-GB" sz="2300" dirty="0">
                <a:solidFill>
                  <a:schemeClr val="tx1"/>
                </a:solidFill>
              </a:rPr>
              <a:t>        </a:t>
            </a:r>
            <a:r>
              <a:rPr lang="en-GB" sz="2300" dirty="0" err="1">
                <a:solidFill>
                  <a:schemeClr val="tx1"/>
                </a:solidFill>
              </a:rPr>
              <a:t>android:id</a:t>
            </a:r>
            <a:r>
              <a:rPr lang="en-GB" sz="2300" dirty="0">
                <a:solidFill>
                  <a:schemeClr val="tx1"/>
                </a:solidFill>
              </a:rPr>
              <a:t>="@+id/textView1"</a:t>
            </a:r>
          </a:p>
          <a:p>
            <a:pPr defTabSz="914400"/>
            <a:r>
              <a:rPr lang="en-GB" sz="2300" dirty="0">
                <a:solidFill>
                  <a:schemeClr val="tx1"/>
                </a:solidFill>
              </a:rPr>
              <a:t>        </a:t>
            </a:r>
            <a:r>
              <a:rPr lang="en-GB" sz="2300" dirty="0" err="1">
                <a:solidFill>
                  <a:schemeClr val="tx1"/>
                </a:solidFill>
              </a:rPr>
              <a:t>android:layout_width</a:t>
            </a:r>
            <a:r>
              <a:rPr lang="en-GB" sz="2300" dirty="0">
                <a:solidFill>
                  <a:schemeClr val="tx1"/>
                </a:solidFill>
              </a:rPr>
              <a:t>="</a:t>
            </a:r>
            <a:r>
              <a:rPr lang="en-GB" sz="2300" dirty="0" err="1">
                <a:solidFill>
                  <a:schemeClr val="tx1"/>
                </a:solidFill>
              </a:rPr>
              <a:t>wrap_content</a:t>
            </a:r>
            <a:r>
              <a:rPr lang="en-GB" sz="2300" dirty="0">
                <a:solidFill>
                  <a:schemeClr val="tx1"/>
                </a:solidFill>
              </a:rPr>
              <a:t>"</a:t>
            </a:r>
          </a:p>
          <a:p>
            <a:pPr defTabSz="914400"/>
            <a:r>
              <a:rPr lang="en-GB" sz="2300" dirty="0">
                <a:solidFill>
                  <a:schemeClr val="tx1"/>
                </a:solidFill>
              </a:rPr>
              <a:t>        </a:t>
            </a:r>
            <a:r>
              <a:rPr lang="en-GB" sz="2300" dirty="0" err="1">
                <a:solidFill>
                  <a:schemeClr val="tx1"/>
                </a:solidFill>
              </a:rPr>
              <a:t>android:layout_height</a:t>
            </a:r>
            <a:r>
              <a:rPr lang="en-GB" sz="2300" dirty="0">
                <a:solidFill>
                  <a:schemeClr val="tx1"/>
                </a:solidFill>
              </a:rPr>
              <a:t>="</a:t>
            </a:r>
            <a:r>
              <a:rPr lang="en-GB" sz="2300" dirty="0" err="1">
                <a:solidFill>
                  <a:schemeClr val="tx1"/>
                </a:solidFill>
              </a:rPr>
              <a:t>wrap_content</a:t>
            </a:r>
            <a:r>
              <a:rPr lang="en-GB" sz="2300" dirty="0">
                <a:solidFill>
                  <a:schemeClr val="tx1"/>
                </a:solidFill>
              </a:rPr>
              <a:t>"</a:t>
            </a:r>
          </a:p>
          <a:p>
            <a:pPr defTabSz="914400"/>
            <a:r>
              <a:rPr lang="en-GB" sz="2300" dirty="0">
                <a:solidFill>
                  <a:schemeClr val="tx1"/>
                </a:solidFill>
              </a:rPr>
              <a:t>        </a:t>
            </a:r>
            <a:r>
              <a:rPr lang="en-GB" sz="2300" dirty="0" err="1">
                <a:solidFill>
                  <a:schemeClr val="tx1"/>
                </a:solidFill>
              </a:rPr>
              <a:t>android:text</a:t>
            </a:r>
            <a:r>
              <a:rPr lang="en-GB" sz="2300" dirty="0">
                <a:solidFill>
                  <a:schemeClr val="tx1"/>
                </a:solidFill>
              </a:rPr>
              <a:t>="@string/</a:t>
            </a:r>
            <a:r>
              <a:rPr lang="en-GB" sz="2300" dirty="0" err="1">
                <a:solidFill>
                  <a:schemeClr val="tx1"/>
                </a:solidFill>
              </a:rPr>
              <a:t>hello_world</a:t>
            </a:r>
            <a:r>
              <a:rPr lang="en-GB" sz="2300" dirty="0">
                <a:solidFill>
                  <a:schemeClr val="tx1"/>
                </a:solidFill>
              </a:rPr>
              <a:t>" /&gt;</a:t>
            </a:r>
          </a:p>
          <a:p>
            <a:pPr defTabSz="914400"/>
            <a:r>
              <a:rPr lang="en-GB" sz="2300" dirty="0">
                <a:solidFill>
                  <a:schemeClr val="tx1"/>
                </a:solidFill>
              </a:rPr>
              <a:t>&lt;/</a:t>
            </a:r>
            <a:r>
              <a:rPr lang="en-GB" sz="2300" dirty="0" err="1">
                <a:solidFill>
                  <a:schemeClr val="tx1"/>
                </a:solidFill>
              </a:rPr>
              <a:t>RelativeLayout</a:t>
            </a:r>
            <a:r>
              <a:rPr lang="en-GB" sz="2300" dirty="0">
                <a:solidFill>
                  <a:schemeClr val="tx1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273050"/>
            <a:ext cx="6123087" cy="1136650"/>
          </a:xfrm>
        </p:spPr>
        <p:txBody>
          <a:bodyPr/>
          <a:lstStyle/>
          <a:p>
            <a:r>
              <a:rPr lang="en-GB" dirty="0"/>
              <a:t>XML Namespace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4963"/>
            <a:ext cx="8568952" cy="45180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E.g</a:t>
            </a:r>
            <a:r>
              <a:rPr lang="en-GB" sz="2800" dirty="0"/>
              <a:t> Namespace Uniform Resource Identifier (URI) is….</a:t>
            </a:r>
          </a:p>
          <a:p>
            <a:pPr marL="0" indent="0"/>
            <a:endParaRPr lang="en-GB" sz="2800" dirty="0"/>
          </a:p>
          <a:p>
            <a:pPr marL="0" indent="0"/>
            <a:r>
              <a:rPr lang="en-GB" sz="2400" dirty="0">
                <a:solidFill>
                  <a:schemeClr val="tx1"/>
                </a:solidFill>
              </a:rPr>
              <a:t>  </a:t>
            </a:r>
            <a:r>
              <a:rPr lang="en-GB" sz="2400" b="1" dirty="0" err="1">
                <a:solidFill>
                  <a:schemeClr val="tx1"/>
                </a:solidFill>
              </a:rPr>
              <a:t>xmlns</a:t>
            </a:r>
            <a:r>
              <a:rPr lang="en-GB" sz="2400" dirty="0" err="1">
                <a:solidFill>
                  <a:schemeClr val="tx1"/>
                </a:solidFill>
              </a:rPr>
              <a:t>:android</a:t>
            </a:r>
            <a:r>
              <a:rPr lang="en-GB" sz="2400" dirty="0">
                <a:solidFill>
                  <a:schemeClr val="tx1"/>
                </a:solidFill>
              </a:rPr>
              <a:t>="http://schemas.android.com/</a:t>
            </a:r>
            <a:r>
              <a:rPr lang="en-GB" sz="2400" dirty="0" err="1">
                <a:solidFill>
                  <a:schemeClr val="tx1"/>
                </a:solidFill>
              </a:rPr>
              <a:t>apk</a:t>
            </a:r>
            <a:r>
              <a:rPr lang="en-GB" sz="2400" dirty="0">
                <a:solidFill>
                  <a:schemeClr val="tx1"/>
                </a:solidFill>
              </a:rPr>
              <a:t>/res/android"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Lets you see elements like: </a:t>
            </a:r>
            <a:r>
              <a:rPr lang="en-GB" sz="2800" dirty="0" err="1"/>
              <a:t>android:layout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Saves you from having to write in full…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0" indent="0"/>
            <a:r>
              <a:rPr lang="en-GB" sz="2400" dirty="0"/>
              <a:t> http://schemas.android.com/apk/res/android:layout</a:t>
            </a:r>
          </a:p>
        </p:txBody>
      </p:sp>
    </p:spTree>
    <p:extLst>
      <p:ext uri="{BB962C8B-B14F-4D97-AF65-F5344CB8AC3E}">
        <p14:creationId xmlns:p14="http://schemas.microsoft.com/office/powerpoint/2010/main" val="2192998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89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75" y="273050"/>
            <a:ext cx="6122988" cy="1136650"/>
          </a:xfrm>
        </p:spPr>
        <p:txBody>
          <a:bodyPr/>
          <a:lstStyle/>
          <a:p>
            <a:r>
              <a:rPr lang="en-GB" dirty="0"/>
              <a:t>Views and attributes</a:t>
            </a:r>
          </a:p>
        </p:txBody>
      </p:sp>
      <p:sp>
        <p:nvSpPr>
          <p:cNvPr id="447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497887" cy="4518025"/>
          </a:xfrm>
        </p:spPr>
        <p:txBody>
          <a:bodyPr/>
          <a:lstStyle/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r>
              <a:rPr lang="en-GB" sz="2300" dirty="0" err="1">
                <a:solidFill>
                  <a:schemeClr val="tx1"/>
                </a:solidFill>
              </a:rPr>
              <a:t>RelativeLayout</a:t>
            </a:r>
            <a:r>
              <a:rPr lang="en-GB" sz="2300" dirty="0">
                <a:solidFill>
                  <a:schemeClr val="tx1"/>
                </a:solidFill>
              </a:rPr>
              <a:t> is a layout container, and a root ‘view group’ specifying how child views will be laid out relative to each other</a:t>
            </a:r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endParaRPr lang="en-GB" sz="23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r>
              <a:rPr lang="en-GB" sz="2300" dirty="0" err="1"/>
              <a:t>match_parent</a:t>
            </a:r>
            <a:r>
              <a:rPr lang="en-GB" sz="2300" dirty="0"/>
              <a:t> …sets the dimension to match that of the parent element.</a:t>
            </a:r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endParaRPr lang="en-GB" sz="2300" dirty="0"/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r>
              <a:rPr lang="en-GB" sz="2300" dirty="0" err="1"/>
              <a:t>wrap_content</a:t>
            </a:r>
            <a:r>
              <a:rPr lang="en-GB" sz="2300" dirty="0"/>
              <a:t> …sets the dimension only to the size required to fit the content of this element.</a:t>
            </a:r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endParaRPr lang="en-GB" sz="2300" dirty="0"/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r>
              <a:rPr lang="en-GB" sz="2300" dirty="0"/>
              <a:t>id … is the id of the view. </a:t>
            </a:r>
            <a:r>
              <a:rPr lang="en-GB" sz="2300" dirty="0" err="1"/>
              <a:t>Eg</a:t>
            </a:r>
            <a:r>
              <a:rPr lang="en-GB" sz="2300" dirty="0"/>
              <a:t>. </a:t>
            </a:r>
            <a:r>
              <a:rPr lang="en-GB" sz="2300" dirty="0" err="1">
                <a:solidFill>
                  <a:schemeClr val="tx1"/>
                </a:solidFill>
              </a:rPr>
              <a:t>android:id</a:t>
            </a:r>
            <a:r>
              <a:rPr lang="en-GB" sz="2300" dirty="0">
                <a:solidFill>
                  <a:schemeClr val="tx1"/>
                </a:solidFill>
              </a:rPr>
              <a:t>="@+id/textView1"</a:t>
            </a:r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endParaRPr lang="en-GB" sz="23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r>
              <a:rPr lang="en-GB" sz="2300" dirty="0">
                <a:solidFill>
                  <a:schemeClr val="tx1"/>
                </a:solidFill>
              </a:rPr>
              <a:t>Text View is a child view</a:t>
            </a:r>
          </a:p>
          <a:p>
            <a:pPr lvl="1">
              <a:lnSpc>
                <a:spcPct val="80000"/>
              </a:lnSpc>
              <a:buFont typeface="Times New Roman" pitchFamily="18" charset="0"/>
              <a:buChar char="–"/>
            </a:pPr>
            <a:r>
              <a:rPr lang="en-GB" sz="2300" dirty="0">
                <a:solidFill>
                  <a:schemeClr val="tx1"/>
                </a:solidFill>
              </a:rPr>
              <a:t>text …@string/</a:t>
            </a:r>
            <a:r>
              <a:rPr lang="en-GB" sz="2300" dirty="0" err="1">
                <a:solidFill>
                  <a:schemeClr val="tx1"/>
                </a:solidFill>
              </a:rPr>
              <a:t>hello_world</a:t>
            </a:r>
            <a:r>
              <a:rPr lang="en-GB" sz="2300" dirty="0">
                <a:solidFill>
                  <a:schemeClr val="tx1"/>
                </a:solidFill>
              </a:rPr>
              <a:t> specified in res/values/string.xml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3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273050"/>
            <a:ext cx="6267450" cy="1136650"/>
          </a:xfrm>
        </p:spPr>
        <p:txBody>
          <a:bodyPr/>
          <a:lstStyle/>
          <a:p>
            <a:r>
              <a:rPr lang="en-GB"/>
              <a:t>When new widgets added</a:t>
            </a:r>
          </a:p>
        </p:txBody>
      </p:sp>
      <p:sp>
        <p:nvSpPr>
          <p:cNvPr id="4485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Char char="•"/>
            </a:pPr>
            <a:r>
              <a:rPr lang="en-GB"/>
              <a:t>Attributes for relative positions</a:t>
            </a:r>
          </a:p>
        </p:txBody>
      </p:sp>
      <p:sp>
        <p:nvSpPr>
          <p:cNvPr id="448515" name="Rectangle 4"/>
          <p:cNvSpPr>
            <a:spLocks noChangeArrowheads="1"/>
          </p:cNvSpPr>
          <p:nvPr/>
        </p:nvSpPr>
        <p:spPr bwMode="auto">
          <a:xfrm>
            <a:off x="684213" y="2852738"/>
            <a:ext cx="7758112" cy="30226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GB" dirty="0">
                <a:solidFill>
                  <a:schemeClr val="tx1"/>
                </a:solidFill>
              </a:rPr>
              <a:t> &lt;Button</a:t>
            </a:r>
          </a:p>
          <a:p>
            <a:pPr defTabSz="914400"/>
            <a:r>
              <a:rPr lang="en-GB" dirty="0">
                <a:solidFill>
                  <a:schemeClr val="tx1"/>
                </a:solidFill>
              </a:rPr>
              <a:t>        </a:t>
            </a:r>
            <a:r>
              <a:rPr lang="en-GB" dirty="0" err="1">
                <a:solidFill>
                  <a:schemeClr val="tx1"/>
                </a:solidFill>
              </a:rPr>
              <a:t>android:id</a:t>
            </a:r>
            <a:r>
              <a:rPr lang="en-GB" dirty="0">
                <a:solidFill>
                  <a:schemeClr val="tx1"/>
                </a:solidFill>
              </a:rPr>
              <a:t>="@+id/button1"</a:t>
            </a:r>
          </a:p>
          <a:p>
            <a:pPr defTabSz="914400"/>
            <a:r>
              <a:rPr lang="en-GB" dirty="0">
                <a:solidFill>
                  <a:schemeClr val="tx1"/>
                </a:solidFill>
              </a:rPr>
              <a:t>        </a:t>
            </a:r>
            <a:r>
              <a:rPr lang="en-GB" dirty="0" err="1">
                <a:solidFill>
                  <a:schemeClr val="tx1"/>
                </a:solidFill>
              </a:rPr>
              <a:t>android:layout_width</a:t>
            </a:r>
            <a:r>
              <a:rPr lang="en-GB" dirty="0">
                <a:solidFill>
                  <a:schemeClr val="tx1"/>
                </a:solidFill>
              </a:rPr>
              <a:t>="</a:t>
            </a:r>
            <a:r>
              <a:rPr lang="en-GB" dirty="0" err="1">
                <a:solidFill>
                  <a:schemeClr val="tx1"/>
                </a:solidFill>
              </a:rPr>
              <a:t>wrap_content</a:t>
            </a:r>
            <a:r>
              <a:rPr lang="en-GB" dirty="0">
                <a:solidFill>
                  <a:schemeClr val="tx1"/>
                </a:solidFill>
              </a:rPr>
              <a:t>"</a:t>
            </a:r>
          </a:p>
          <a:p>
            <a:pPr defTabSz="914400"/>
            <a:r>
              <a:rPr lang="en-GB" dirty="0">
                <a:solidFill>
                  <a:schemeClr val="tx1"/>
                </a:solidFill>
              </a:rPr>
              <a:t>        </a:t>
            </a:r>
            <a:r>
              <a:rPr lang="en-GB" dirty="0" err="1">
                <a:solidFill>
                  <a:schemeClr val="tx1"/>
                </a:solidFill>
              </a:rPr>
              <a:t>android:layout_height</a:t>
            </a:r>
            <a:r>
              <a:rPr lang="en-GB" dirty="0">
                <a:solidFill>
                  <a:schemeClr val="tx1"/>
                </a:solidFill>
              </a:rPr>
              <a:t>="</a:t>
            </a:r>
            <a:r>
              <a:rPr lang="en-GB" dirty="0" err="1">
                <a:solidFill>
                  <a:schemeClr val="tx1"/>
                </a:solidFill>
              </a:rPr>
              <a:t>wrap_content</a:t>
            </a:r>
            <a:r>
              <a:rPr lang="en-GB" dirty="0">
                <a:solidFill>
                  <a:schemeClr val="tx1"/>
                </a:solidFill>
              </a:rPr>
              <a:t>"</a:t>
            </a:r>
          </a:p>
          <a:p>
            <a:pPr defTabSz="914400"/>
            <a:r>
              <a:rPr lang="en-GB" dirty="0">
                <a:solidFill>
                  <a:schemeClr val="tx1"/>
                </a:solidFill>
              </a:rPr>
              <a:t>        </a:t>
            </a:r>
            <a:r>
              <a:rPr lang="en-GB" dirty="0" err="1">
                <a:solidFill>
                  <a:schemeClr val="tx1"/>
                </a:solidFill>
              </a:rPr>
              <a:t>android:layout_alignLeft</a:t>
            </a:r>
            <a:r>
              <a:rPr lang="en-GB" dirty="0">
                <a:solidFill>
                  <a:schemeClr val="tx1"/>
                </a:solidFill>
              </a:rPr>
              <a:t>="@+id/textView1"</a:t>
            </a:r>
          </a:p>
          <a:p>
            <a:pPr defTabSz="914400"/>
            <a:r>
              <a:rPr lang="en-GB" dirty="0">
                <a:solidFill>
                  <a:schemeClr val="tx1"/>
                </a:solidFill>
              </a:rPr>
              <a:t>        </a:t>
            </a:r>
            <a:r>
              <a:rPr lang="en-GB" dirty="0" err="1">
                <a:solidFill>
                  <a:schemeClr val="tx1"/>
                </a:solidFill>
              </a:rPr>
              <a:t>android:layout_below</a:t>
            </a:r>
            <a:r>
              <a:rPr lang="en-GB" dirty="0">
                <a:solidFill>
                  <a:schemeClr val="tx1"/>
                </a:solidFill>
              </a:rPr>
              <a:t>="@+id/textView1"</a:t>
            </a:r>
          </a:p>
          <a:p>
            <a:pPr defTabSz="914400"/>
            <a:r>
              <a:rPr lang="en-GB" dirty="0">
                <a:solidFill>
                  <a:schemeClr val="tx1"/>
                </a:solidFill>
              </a:rPr>
              <a:t>        </a:t>
            </a:r>
            <a:r>
              <a:rPr lang="en-GB" dirty="0" err="1">
                <a:solidFill>
                  <a:schemeClr val="tx1"/>
                </a:solidFill>
              </a:rPr>
              <a:t>android:layout_marginTop</a:t>
            </a:r>
            <a:r>
              <a:rPr lang="en-GB" dirty="0">
                <a:solidFill>
                  <a:schemeClr val="tx1"/>
                </a:solidFill>
              </a:rPr>
              <a:t>="20dp"</a:t>
            </a:r>
          </a:p>
          <a:p>
            <a:pPr defTabSz="914400"/>
            <a:r>
              <a:rPr lang="en-GB" dirty="0">
                <a:solidFill>
                  <a:schemeClr val="tx1"/>
                </a:solidFill>
              </a:rPr>
              <a:t>        </a:t>
            </a:r>
            <a:r>
              <a:rPr lang="en-GB" dirty="0" err="1">
                <a:solidFill>
                  <a:schemeClr val="tx1"/>
                </a:solidFill>
              </a:rPr>
              <a:t>android:text</a:t>
            </a:r>
            <a:r>
              <a:rPr lang="en-GB" dirty="0">
                <a:solidFill>
                  <a:schemeClr val="tx1"/>
                </a:solidFill>
              </a:rPr>
              <a:t>="Button" /&gt;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792" y="273050"/>
            <a:ext cx="5979071" cy="1136650"/>
          </a:xfrm>
        </p:spPr>
        <p:txBody>
          <a:bodyPr/>
          <a:lstStyle/>
          <a:p>
            <a:r>
              <a:rPr lang="en-US" dirty="0" err="1"/>
              <a:t>ConstraintLayout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5536" y="1813466"/>
            <a:ext cx="626469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Allows complex layouts with a flat view hierarchy (no nested view groups).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As with </a:t>
            </a:r>
            <a:r>
              <a:rPr lang="en-US" altLang="en-US" dirty="0" err="1"/>
              <a:t>RelativeLayout</a:t>
            </a:r>
            <a:r>
              <a:rPr lang="en-US" altLang="en-US" dirty="0"/>
              <a:t> views are laid out relative to other widgets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More flexible than </a:t>
            </a:r>
            <a:r>
              <a:rPr lang="en-US" altLang="en-US" dirty="0" err="1"/>
              <a:t>RelativeLayout</a:t>
            </a:r>
            <a:endParaRPr lang="en-US" altLang="en-US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Easier to use with Android Studio's Layout Editor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761380" y="6261814"/>
            <a:ext cx="7920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https://developer.android.com/training/constraint-layout/index.html</a:t>
            </a:r>
          </a:p>
        </p:txBody>
      </p:sp>
      <p:pic>
        <p:nvPicPr>
          <p:cNvPr id="1027" name="Picture 3" descr="Constra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038" y="3737080"/>
            <a:ext cx="1742480" cy="130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onstain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929036"/>
            <a:ext cx="2587115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042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792" y="273050"/>
            <a:ext cx="6192688" cy="1136650"/>
          </a:xfrm>
        </p:spPr>
        <p:txBody>
          <a:bodyPr/>
          <a:lstStyle/>
          <a:p>
            <a:r>
              <a:rPr lang="en-US" dirty="0"/>
              <a:t>Constraining Views in UI</a:t>
            </a:r>
          </a:p>
        </p:txBody>
      </p:sp>
      <p:pic>
        <p:nvPicPr>
          <p:cNvPr id="2050" name="Picture 2" descr="Constraining vi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885024"/>
            <a:ext cx="4680520" cy="409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5536" y="1855564"/>
            <a:ext cx="381642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Anchor views to others or parent with constraints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Can set biases of constraints, to help position left and right within constraints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Can set size of view with ‘wrap content’, ‘fixed size’ or ‘match constraint’</a:t>
            </a:r>
          </a:p>
        </p:txBody>
      </p:sp>
    </p:spTree>
    <p:extLst>
      <p:ext uri="{BB962C8B-B14F-4D97-AF65-F5344CB8AC3E}">
        <p14:creationId xmlns:p14="http://schemas.microsoft.com/office/powerpoint/2010/main" val="266547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7" name="Title 1"/>
          <p:cNvSpPr>
            <a:spLocks noGrp="1"/>
          </p:cNvSpPr>
          <p:nvPr>
            <p:ph type="title"/>
          </p:nvPr>
        </p:nvSpPr>
        <p:spPr>
          <a:xfrm>
            <a:off x="3276600" y="273050"/>
            <a:ext cx="5402263" cy="1136650"/>
          </a:xfrm>
        </p:spPr>
        <p:txBody>
          <a:bodyPr/>
          <a:lstStyle/>
          <a:p>
            <a:r>
              <a:rPr lang="en-GB" dirty="0"/>
              <a:t>User Interfaces</a:t>
            </a:r>
          </a:p>
        </p:txBody>
      </p:sp>
      <p:sp>
        <p:nvSpPr>
          <p:cNvPr id="434178" name="Content Placeholder 2"/>
          <p:cNvSpPr>
            <a:spLocks noGrp="1"/>
          </p:cNvSpPr>
          <p:nvPr>
            <p:ph idx="1"/>
          </p:nvPr>
        </p:nvSpPr>
        <p:spPr>
          <a:xfrm>
            <a:off x="684213" y="2060575"/>
            <a:ext cx="8221662" cy="4518025"/>
          </a:xfrm>
        </p:spPr>
        <p:txBody>
          <a:bodyPr/>
          <a:lstStyle/>
          <a:p>
            <a:r>
              <a:rPr lang="en-GB" dirty="0"/>
              <a:t>Aims: </a:t>
            </a:r>
          </a:p>
          <a:p>
            <a:pPr lvl="1">
              <a:buFont typeface="Arial" charset="0"/>
              <a:buChar char="•"/>
            </a:pPr>
            <a:r>
              <a:rPr lang="en-GB" dirty="0"/>
              <a:t>Specify a user interface with XML and controlling from Java</a:t>
            </a:r>
          </a:p>
          <a:p>
            <a:r>
              <a:rPr lang="en-GB" dirty="0"/>
              <a:t>Learning Outcomes: </a:t>
            </a:r>
          </a:p>
          <a:p>
            <a:pPr lvl="1">
              <a:buFont typeface="Arial" charset="0"/>
              <a:buChar char="•"/>
            </a:pPr>
            <a:r>
              <a:rPr lang="en-GB" dirty="0"/>
              <a:t>XML</a:t>
            </a:r>
          </a:p>
          <a:p>
            <a:pPr lvl="1">
              <a:buFont typeface="Arial" charset="0"/>
              <a:buChar char="•"/>
            </a:pPr>
            <a:r>
              <a:rPr lang="en-GB" dirty="0"/>
              <a:t>Graphic Layout</a:t>
            </a:r>
          </a:p>
          <a:p>
            <a:pPr lvl="1">
              <a:buFont typeface="Arial" charset="0"/>
              <a:buChar char="•"/>
            </a:pPr>
            <a:r>
              <a:rPr lang="en-GB" dirty="0"/>
              <a:t>Set Content View</a:t>
            </a:r>
          </a:p>
          <a:p>
            <a:pPr lvl="1">
              <a:buFont typeface="Arial" charset="0"/>
              <a:buChar char="•"/>
            </a:pPr>
            <a:r>
              <a:rPr lang="en-GB" dirty="0"/>
              <a:t>Find by ID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7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213" y="273050"/>
            <a:ext cx="5835650" cy="1136650"/>
          </a:xfrm>
        </p:spPr>
        <p:txBody>
          <a:bodyPr/>
          <a:lstStyle/>
          <a:p>
            <a:r>
              <a:rPr lang="en-GB"/>
              <a:t>gen/…/R.java </a:t>
            </a:r>
          </a:p>
        </p:txBody>
      </p:sp>
      <p:sp>
        <p:nvSpPr>
          <p:cNvPr id="4495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Char char="•"/>
            </a:pPr>
            <a:r>
              <a:rPr lang="en-GB"/>
              <a:t>Auto generates ids for your resources </a:t>
            </a:r>
          </a:p>
        </p:txBody>
      </p:sp>
      <p:sp>
        <p:nvSpPr>
          <p:cNvPr id="449539" name="Rectangle 4"/>
          <p:cNvSpPr>
            <a:spLocks noChangeArrowheads="1"/>
          </p:cNvSpPr>
          <p:nvPr/>
        </p:nvSpPr>
        <p:spPr bwMode="auto">
          <a:xfrm>
            <a:off x="971550" y="2205038"/>
            <a:ext cx="7489825" cy="4591050"/>
          </a:xfrm>
          <a:prstGeom prst="rect">
            <a:avLst/>
          </a:prstGeom>
          <a:noFill/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GB" sz="2100">
                <a:solidFill>
                  <a:schemeClr val="tx1"/>
                </a:solidFill>
              </a:rPr>
              <a:t>public final class R {</a:t>
            </a:r>
          </a:p>
          <a:p>
            <a:pPr defTabSz="914400"/>
            <a:r>
              <a:rPr lang="en-GB" sz="2100">
                <a:solidFill>
                  <a:schemeClr val="tx1"/>
                </a:solidFill>
              </a:rPr>
              <a:t>...</a:t>
            </a:r>
          </a:p>
          <a:p>
            <a:pPr defTabSz="914400"/>
            <a:r>
              <a:rPr lang="en-GB" sz="2100">
                <a:solidFill>
                  <a:schemeClr val="tx1"/>
                </a:solidFill>
              </a:rPr>
              <a:t>    public static final class drawable {</a:t>
            </a:r>
          </a:p>
          <a:p>
            <a:pPr defTabSz="914400"/>
            <a:r>
              <a:rPr lang="en-GB" sz="2100">
                <a:solidFill>
                  <a:schemeClr val="tx1"/>
                </a:solidFill>
              </a:rPr>
              <a:t>        	public static final int ic_launcher=0x7f020000;</a:t>
            </a:r>
          </a:p>
          <a:p>
            <a:pPr defTabSz="914400"/>
            <a:r>
              <a:rPr lang="en-GB" sz="2100">
                <a:solidFill>
                  <a:schemeClr val="tx1"/>
                </a:solidFill>
              </a:rPr>
              <a:t>    }</a:t>
            </a:r>
          </a:p>
          <a:p>
            <a:pPr defTabSz="914400"/>
            <a:r>
              <a:rPr lang="en-GB" sz="2100">
                <a:solidFill>
                  <a:schemeClr val="tx1"/>
                </a:solidFill>
              </a:rPr>
              <a:t>    public static final class id {</a:t>
            </a:r>
          </a:p>
          <a:p>
            <a:pPr defTabSz="914400"/>
            <a:r>
              <a:rPr lang="en-GB" sz="2100">
                <a:solidFill>
                  <a:schemeClr val="tx1"/>
                </a:solidFill>
              </a:rPr>
              <a:t>	public static final int textView1=0x7f080000;</a:t>
            </a:r>
          </a:p>
          <a:p>
            <a:pPr defTabSz="914400"/>
            <a:r>
              <a:rPr lang="en-GB" sz="2100">
                <a:solidFill>
                  <a:schemeClr val="tx1"/>
                </a:solidFill>
              </a:rPr>
              <a:t>    }</a:t>
            </a:r>
          </a:p>
          <a:p>
            <a:pPr defTabSz="914400"/>
            <a:r>
              <a:rPr lang="en-GB" sz="2100">
                <a:solidFill>
                  <a:schemeClr val="tx1"/>
                </a:solidFill>
              </a:rPr>
              <a:t>    public static final class string {</a:t>
            </a:r>
          </a:p>
          <a:p>
            <a:pPr lvl="1" defTabSz="914400"/>
            <a:r>
              <a:rPr lang="en-GB" sz="2100">
                <a:solidFill>
                  <a:schemeClr val="tx1"/>
                </a:solidFill>
              </a:rPr>
              <a:t>        public static final int action_settings=0x7f050001;</a:t>
            </a:r>
          </a:p>
          <a:p>
            <a:pPr lvl="1" defTabSz="914400"/>
            <a:r>
              <a:rPr lang="en-GB" sz="2100">
                <a:solidFill>
                  <a:schemeClr val="tx1"/>
                </a:solidFill>
              </a:rPr>
              <a:t>        public static final int app_name=0x7f050000;</a:t>
            </a:r>
          </a:p>
          <a:p>
            <a:pPr lvl="1" defTabSz="914400"/>
            <a:r>
              <a:rPr lang="en-GB" sz="2100">
                <a:solidFill>
                  <a:schemeClr val="tx1"/>
                </a:solidFill>
              </a:rPr>
              <a:t>        public static final int hello_world=0x7f050002;</a:t>
            </a:r>
          </a:p>
          <a:p>
            <a:pPr defTabSz="914400"/>
            <a:r>
              <a:rPr lang="en-GB" sz="2100">
                <a:solidFill>
                  <a:schemeClr val="tx1"/>
                </a:solidFill>
              </a:rPr>
              <a:t>    }</a:t>
            </a:r>
          </a:p>
          <a:p>
            <a:pPr defTabSz="914400"/>
            <a:r>
              <a:rPr lang="en-GB" sz="210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Char char="•"/>
            </a:pPr>
            <a:r>
              <a:rPr lang="en-GB" dirty="0"/>
              <a:t>Using </a:t>
            </a:r>
            <a:r>
              <a:rPr lang="en-GB" dirty="0" err="1"/>
              <a:t>findViewById</a:t>
            </a:r>
            <a:endParaRPr lang="en-GB" dirty="0"/>
          </a:p>
          <a:p>
            <a:endParaRPr lang="en-GB" dirty="0"/>
          </a:p>
        </p:txBody>
      </p:sp>
      <p:sp>
        <p:nvSpPr>
          <p:cNvPr id="450562" name="Rectangle 4"/>
          <p:cNvSpPr>
            <a:spLocks noChangeArrowheads="1"/>
          </p:cNvSpPr>
          <p:nvPr/>
        </p:nvSpPr>
        <p:spPr bwMode="auto">
          <a:xfrm>
            <a:off x="755650" y="2997200"/>
            <a:ext cx="7542213" cy="2236788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GB" sz="2800">
                <a:solidFill>
                  <a:schemeClr val="tx1"/>
                </a:solidFill>
              </a:rPr>
              <a:t>TextView tv1;</a:t>
            </a:r>
          </a:p>
          <a:p>
            <a:pPr defTabSz="914400"/>
            <a:endParaRPr lang="en-GB" sz="2800">
              <a:solidFill>
                <a:schemeClr val="tx1"/>
              </a:solidFill>
            </a:endParaRPr>
          </a:p>
          <a:p>
            <a:pPr defTabSz="914400"/>
            <a:r>
              <a:rPr lang="en-GB" sz="2800">
                <a:solidFill>
                  <a:schemeClr val="tx1"/>
                </a:solidFill>
              </a:rPr>
              <a:t>tv1 = (TextView) findViewById(R.id.</a:t>
            </a:r>
            <a:r>
              <a:rPr lang="en-GB" sz="2800" i="1">
                <a:solidFill>
                  <a:schemeClr val="tx1"/>
                </a:solidFill>
              </a:rPr>
              <a:t>textView1</a:t>
            </a:r>
            <a:r>
              <a:rPr lang="en-GB" sz="2800">
                <a:solidFill>
                  <a:schemeClr val="tx1"/>
                </a:solidFill>
              </a:rPr>
              <a:t>);</a:t>
            </a:r>
          </a:p>
          <a:p>
            <a:pPr defTabSz="914400"/>
            <a:endParaRPr lang="en-GB" sz="2800">
              <a:solidFill>
                <a:schemeClr val="tx1"/>
              </a:solidFill>
            </a:endParaRPr>
          </a:p>
          <a:p>
            <a:pPr defTabSz="914400"/>
            <a:r>
              <a:rPr lang="en-GB" sz="2800">
                <a:solidFill>
                  <a:schemeClr val="tx1"/>
                </a:solidFill>
              </a:rPr>
              <a:t>tv1.setText(“hello again”);</a:t>
            </a:r>
          </a:p>
        </p:txBody>
      </p:sp>
      <p:sp>
        <p:nvSpPr>
          <p:cNvPr id="450563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273050"/>
            <a:ext cx="6194425" cy="1136650"/>
          </a:xfrm>
        </p:spPr>
        <p:txBody>
          <a:bodyPr/>
          <a:lstStyle/>
          <a:p>
            <a:r>
              <a:rPr lang="en-GB"/>
              <a:t>XML Widgets referenced as objects in Java Code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00338" y="273050"/>
            <a:ext cx="5978525" cy="1136650"/>
          </a:xfrm>
        </p:spPr>
        <p:txBody>
          <a:bodyPr/>
          <a:lstStyle/>
          <a:p>
            <a:r>
              <a:rPr lang="en-GB"/>
              <a:t>Widgets and Objects</a:t>
            </a:r>
          </a:p>
        </p:txBody>
      </p:sp>
      <p:sp>
        <p:nvSpPr>
          <p:cNvPr id="45158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Times New Roman" pitchFamily="18" charset="0"/>
              <a:buChar char="•"/>
            </a:pPr>
            <a:r>
              <a:rPr lang="en-GB"/>
              <a:t>Using findViewById</a:t>
            </a:r>
          </a:p>
        </p:txBody>
      </p:sp>
      <p:sp>
        <p:nvSpPr>
          <p:cNvPr id="451587" name="Text Box 4"/>
          <p:cNvSpPr txBox="1">
            <a:spLocks noChangeArrowheads="1"/>
          </p:cNvSpPr>
          <p:nvPr/>
        </p:nvSpPr>
        <p:spPr bwMode="auto">
          <a:xfrm>
            <a:off x="238125" y="2349500"/>
            <a:ext cx="8905875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GB">
                <a:solidFill>
                  <a:schemeClr val="tx1"/>
                </a:solidFill>
              </a:rPr>
              <a:t>nameEditText = (EditText)findViewById(R.id.</a:t>
            </a:r>
            <a:r>
              <a:rPr lang="en-GB" i="1">
                <a:solidFill>
                  <a:schemeClr val="tx1"/>
                </a:solidFill>
              </a:rPr>
              <a:t>editText1</a:t>
            </a:r>
            <a:r>
              <a:rPr lang="en-GB">
                <a:solidFill>
                  <a:schemeClr val="tx1"/>
                </a:solidFill>
              </a:rPr>
              <a:t>);</a:t>
            </a:r>
          </a:p>
          <a:p>
            <a:pPr defTabSz="914400"/>
            <a:endParaRPr lang="en-GB">
              <a:solidFill>
                <a:schemeClr val="tx1"/>
              </a:solidFill>
            </a:endParaRPr>
          </a:p>
          <a:p>
            <a:pPr defTabSz="914400"/>
            <a:r>
              <a:rPr lang="en-GB">
                <a:solidFill>
                  <a:schemeClr val="tx1"/>
                </a:solidFill>
              </a:rPr>
              <a:t>foodRatingBar = (RatingBar)findViewById(R.id.</a:t>
            </a:r>
            <a:r>
              <a:rPr lang="en-GB" i="1">
                <a:solidFill>
                  <a:schemeClr val="tx1"/>
                </a:solidFill>
              </a:rPr>
              <a:t>ratingBar1</a:t>
            </a:r>
            <a:r>
              <a:rPr lang="en-GB">
                <a:solidFill>
                  <a:schemeClr val="tx1"/>
                </a:solidFill>
              </a:rPr>
              <a:t>);</a:t>
            </a:r>
          </a:p>
          <a:p>
            <a:pPr defTabSz="914400"/>
            <a:endParaRPr lang="en-GB">
              <a:solidFill>
                <a:schemeClr val="tx1"/>
              </a:solidFill>
            </a:endParaRPr>
          </a:p>
          <a:p>
            <a:pPr defTabSz="914400"/>
            <a:r>
              <a:rPr lang="en-GB">
                <a:solidFill>
                  <a:schemeClr val="tx1"/>
                </a:solidFill>
              </a:rPr>
              <a:t>serviceRatingBar = (RatingBar)findViewById(R.id.</a:t>
            </a:r>
            <a:r>
              <a:rPr lang="en-GB" i="1">
                <a:solidFill>
                  <a:schemeClr val="tx1"/>
                </a:solidFill>
              </a:rPr>
              <a:t>ratingBar2</a:t>
            </a:r>
            <a:r>
              <a:rPr lang="en-GB">
                <a:solidFill>
                  <a:schemeClr val="tx1"/>
                </a:solidFill>
              </a:rPr>
              <a:t>);</a:t>
            </a:r>
          </a:p>
          <a:p>
            <a:pPr defTabSz="914400"/>
            <a:endParaRPr lang="en-GB">
              <a:solidFill>
                <a:schemeClr val="tx1"/>
              </a:solidFill>
            </a:endParaRPr>
          </a:p>
          <a:p>
            <a:pPr defTabSz="914400"/>
            <a:r>
              <a:rPr lang="en-GB">
                <a:solidFill>
                  <a:schemeClr val="tx1"/>
                </a:solidFill>
              </a:rPr>
              <a:t>customerCheckbox = (CheckBox)findViewById(R.id.</a:t>
            </a:r>
            <a:r>
              <a:rPr lang="en-GB" i="1">
                <a:solidFill>
                  <a:schemeClr val="tx1"/>
                </a:solidFill>
              </a:rPr>
              <a:t>checkBox1</a:t>
            </a:r>
            <a:r>
              <a:rPr lang="en-GB">
                <a:solidFill>
                  <a:schemeClr val="tx1"/>
                </a:solidFill>
              </a:rPr>
              <a:t>);</a:t>
            </a:r>
          </a:p>
          <a:p>
            <a:pPr defTabSz="914400"/>
            <a:endParaRPr lang="en-GB">
              <a:solidFill>
                <a:schemeClr val="tx1"/>
              </a:solidFill>
            </a:endParaRPr>
          </a:p>
          <a:p>
            <a:pPr defTabSz="914400"/>
            <a:r>
              <a:rPr lang="en-GB">
                <a:solidFill>
                  <a:schemeClr val="tx1"/>
                </a:solidFill>
              </a:rPr>
              <a:t>submitButton = (Button)findViewById(R.id.</a:t>
            </a:r>
            <a:r>
              <a:rPr lang="en-GB" i="1">
                <a:solidFill>
                  <a:schemeClr val="tx1"/>
                </a:solidFill>
              </a:rPr>
              <a:t>button1</a:t>
            </a:r>
            <a:r>
              <a:rPr lang="en-GB">
                <a:solidFill>
                  <a:schemeClr val="tx1"/>
                </a:solidFill>
              </a:rPr>
              <a:t>);</a:t>
            </a:r>
          </a:p>
          <a:p>
            <a:pPr defTabSz="914400"/>
            <a:endParaRPr lang="en-GB">
              <a:solidFill>
                <a:schemeClr val="tx1"/>
              </a:solidFill>
            </a:endParaRPr>
          </a:p>
          <a:p>
            <a:pPr defTabSz="914400"/>
            <a:r>
              <a:rPr lang="en-GB">
                <a:solidFill>
                  <a:schemeClr val="tx1"/>
                </a:solidFill>
              </a:rPr>
              <a:t>listView=(ListView)findViewById(R.id.</a:t>
            </a:r>
            <a:r>
              <a:rPr lang="en-GB" i="1">
                <a:solidFill>
                  <a:schemeClr val="tx1"/>
                </a:solidFill>
              </a:rPr>
              <a:t>listView1</a:t>
            </a:r>
            <a:r>
              <a:rPr lang="en-GB">
                <a:solidFill>
                  <a:schemeClr val="tx1"/>
                </a:solidFill>
              </a:rPr>
              <a:t>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55875" y="273050"/>
            <a:ext cx="6122988" cy="1136650"/>
          </a:xfrm>
        </p:spPr>
        <p:txBody>
          <a:bodyPr/>
          <a:lstStyle/>
          <a:p>
            <a:r>
              <a:rPr lang="en-GB"/>
              <a:t>Widgets and Objects</a:t>
            </a:r>
          </a:p>
        </p:txBody>
      </p:sp>
      <p:sp>
        <p:nvSpPr>
          <p:cNvPr id="45261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Times New Roman" pitchFamily="18" charset="0"/>
              <a:buChar char="•"/>
            </a:pPr>
            <a:r>
              <a:rPr lang="en-GB"/>
              <a:t>Reference can hence get or set widget values and properties</a:t>
            </a:r>
          </a:p>
        </p:txBody>
      </p:sp>
      <p:sp>
        <p:nvSpPr>
          <p:cNvPr id="452611" name="Rectangle 4"/>
          <p:cNvSpPr>
            <a:spLocks noChangeArrowheads="1"/>
          </p:cNvSpPr>
          <p:nvPr/>
        </p:nvSpPr>
        <p:spPr bwMode="auto">
          <a:xfrm>
            <a:off x="971550" y="3213100"/>
            <a:ext cx="74707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GB">
                <a:solidFill>
                  <a:schemeClr val="tx1"/>
                </a:solidFill>
              </a:rPr>
              <a:t>String name = nameEditText.getText().toString();</a:t>
            </a:r>
          </a:p>
          <a:p>
            <a:pPr defTabSz="914400"/>
            <a:endParaRPr lang="en-GB">
              <a:solidFill>
                <a:schemeClr val="tx1"/>
              </a:solidFill>
            </a:endParaRPr>
          </a:p>
          <a:p>
            <a:pPr defTabSz="914400"/>
            <a:r>
              <a:rPr lang="en-GB">
                <a:solidFill>
                  <a:schemeClr val="tx1"/>
                </a:solidFill>
              </a:rPr>
              <a:t>float rating = foodRatingBar.getRating(),</a:t>
            </a:r>
          </a:p>
          <a:p>
            <a:pPr defTabSz="914400"/>
            <a:endParaRPr lang="en-GB">
              <a:solidFill>
                <a:schemeClr val="tx1"/>
              </a:solidFill>
            </a:endParaRPr>
          </a:p>
          <a:p>
            <a:pPr defTabSz="914400"/>
            <a:r>
              <a:rPr lang="en-GB">
                <a:solidFill>
                  <a:schemeClr val="tx1"/>
                </a:solidFill>
              </a:rPr>
              <a:t>boolean val = regularCustomerCheckbox.isChecked()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55938" y="273050"/>
            <a:ext cx="5622925" cy="1136650"/>
          </a:xfrm>
        </p:spPr>
        <p:txBody>
          <a:bodyPr/>
          <a:lstStyle/>
          <a:p>
            <a:r>
              <a:rPr lang="en-GB" sz="3600"/>
              <a:t>Anonymous Inner Classes definitions</a:t>
            </a:r>
          </a:p>
        </p:txBody>
      </p:sp>
      <p:sp>
        <p:nvSpPr>
          <p:cNvPr id="4536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844675"/>
            <a:ext cx="6202363" cy="4518025"/>
          </a:xfrm>
        </p:spPr>
        <p:txBody>
          <a:bodyPr/>
          <a:lstStyle/>
          <a:p>
            <a:pPr>
              <a:buFont typeface="Times New Roman" pitchFamily="18" charset="0"/>
              <a:buChar char="•"/>
            </a:pPr>
            <a:r>
              <a:rPr lang="en-GB"/>
              <a:t>f1 points to an instance of Fish</a:t>
            </a:r>
          </a:p>
          <a:p>
            <a:pPr>
              <a:buFont typeface="Times New Roman" pitchFamily="18" charset="0"/>
              <a:buChar char="•"/>
            </a:pPr>
            <a:endParaRPr lang="en-GB"/>
          </a:p>
          <a:p>
            <a:pPr>
              <a:buFont typeface="Times New Roman" pitchFamily="18" charset="0"/>
              <a:buChar char="•"/>
            </a:pPr>
            <a:endParaRPr lang="en-GB"/>
          </a:p>
          <a:p>
            <a:pPr>
              <a:buFont typeface="Times New Roman" pitchFamily="18" charset="0"/>
              <a:buChar char="•"/>
            </a:pPr>
            <a:r>
              <a:rPr lang="en-GB"/>
              <a:t>f2 points to a sub class of fish, we don’t know the class name (anonymous) </a:t>
            </a:r>
          </a:p>
        </p:txBody>
      </p:sp>
      <p:sp>
        <p:nvSpPr>
          <p:cNvPr id="453635" name="Rectangle 4"/>
          <p:cNvSpPr>
            <a:spLocks noChangeArrowheads="1"/>
          </p:cNvSpPr>
          <p:nvPr/>
        </p:nvSpPr>
        <p:spPr bwMode="auto">
          <a:xfrm>
            <a:off x="1042988" y="5516563"/>
            <a:ext cx="54006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GB" sz="3200">
                <a:solidFill>
                  <a:schemeClr val="tx1"/>
                </a:solidFill>
              </a:rPr>
              <a:t>Fish f2= new Fish() {Jaws j;};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453636" name="Picture 6" descr="Fis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7875" y="1989138"/>
            <a:ext cx="2016125" cy="109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3637" name="Picture 9" descr="Shar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4724400"/>
            <a:ext cx="21336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3638" name="Rectangle 4"/>
          <p:cNvSpPr>
            <a:spLocks noChangeArrowheads="1"/>
          </p:cNvSpPr>
          <p:nvPr/>
        </p:nvSpPr>
        <p:spPr bwMode="auto">
          <a:xfrm>
            <a:off x="1042988" y="2708275"/>
            <a:ext cx="3816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GB" sz="3200">
                <a:solidFill>
                  <a:schemeClr val="tx1"/>
                </a:solidFill>
              </a:rPr>
              <a:t>Fish f1= new Fish();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41625" y="273050"/>
            <a:ext cx="5837238" cy="1136650"/>
          </a:xfrm>
        </p:spPr>
        <p:txBody>
          <a:bodyPr/>
          <a:lstStyle/>
          <a:p>
            <a:r>
              <a:rPr lang="en-GB" sz="3600"/>
              <a:t>Anonymous Inner Classes definitions</a:t>
            </a:r>
          </a:p>
        </p:txBody>
      </p:sp>
      <p:sp>
        <p:nvSpPr>
          <p:cNvPr id="45568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Times New Roman" pitchFamily="18" charset="0"/>
              <a:buChar char="•"/>
            </a:pPr>
            <a:r>
              <a:rPr lang="en-GB" dirty="0"/>
              <a:t>An anonymous class can be a sub class</a:t>
            </a:r>
          </a:p>
          <a:p>
            <a:pPr>
              <a:buFont typeface="Times New Roman" pitchFamily="18" charset="0"/>
              <a:buChar char="•"/>
            </a:pPr>
            <a:endParaRPr lang="en-GB" dirty="0"/>
          </a:p>
          <a:p>
            <a:pPr>
              <a:buFont typeface="Times New Roman" pitchFamily="18" charset="0"/>
              <a:buChar char="•"/>
            </a:pPr>
            <a:endParaRPr lang="en-GB" dirty="0"/>
          </a:p>
          <a:p>
            <a:pPr>
              <a:buFont typeface="Times New Roman" pitchFamily="18" charset="0"/>
              <a:buChar char="•"/>
            </a:pPr>
            <a:endParaRPr lang="en-GB" dirty="0"/>
          </a:p>
          <a:p>
            <a:pPr>
              <a:buFont typeface="Times New Roman" pitchFamily="18" charset="0"/>
              <a:buChar char="•"/>
            </a:pPr>
            <a:r>
              <a:rPr lang="en-GB" dirty="0"/>
              <a:t>or a concrete realisation of an interface </a:t>
            </a:r>
          </a:p>
          <a:p>
            <a:pPr>
              <a:buFont typeface="Times New Roman" pitchFamily="18" charset="0"/>
              <a:buChar char="•"/>
            </a:pPr>
            <a:endParaRPr lang="en-GB" dirty="0"/>
          </a:p>
        </p:txBody>
      </p:sp>
      <p:sp>
        <p:nvSpPr>
          <p:cNvPr id="455683" name="Rectangle 4"/>
          <p:cNvSpPr>
            <a:spLocks noChangeArrowheads="1"/>
          </p:cNvSpPr>
          <p:nvPr/>
        </p:nvSpPr>
        <p:spPr bwMode="auto">
          <a:xfrm>
            <a:off x="1042988" y="3213100"/>
            <a:ext cx="72294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GB">
                <a:solidFill>
                  <a:schemeClr val="tx1"/>
                </a:solidFill>
              </a:rPr>
              <a:t>SomeClass() { </a:t>
            </a:r>
            <a:r>
              <a:rPr lang="en-GB" i="1">
                <a:solidFill>
                  <a:schemeClr val="tx1"/>
                </a:solidFill>
              </a:rPr>
              <a:t>code defining new class’s members</a:t>
            </a:r>
            <a:r>
              <a:rPr lang="en-GB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455684" name="Rectangle 5"/>
          <p:cNvSpPr>
            <a:spLocks noChangeArrowheads="1"/>
          </p:cNvSpPr>
          <p:nvPr/>
        </p:nvSpPr>
        <p:spPr bwMode="auto">
          <a:xfrm>
            <a:off x="684213" y="5805488"/>
            <a:ext cx="8007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GB">
                <a:solidFill>
                  <a:schemeClr val="tx1"/>
                </a:solidFill>
              </a:rPr>
              <a:t>SomeInterface() { </a:t>
            </a:r>
            <a:r>
              <a:rPr lang="en-GB" i="1">
                <a:solidFill>
                  <a:schemeClr val="tx1"/>
                </a:solidFill>
              </a:rPr>
              <a:t>code implementing interface members</a:t>
            </a:r>
            <a:r>
              <a:rPr lang="en-GB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455685" name="Rectangle 6"/>
          <p:cNvSpPr>
            <a:spLocks noChangeArrowheads="1"/>
          </p:cNvSpPr>
          <p:nvPr/>
        </p:nvSpPr>
        <p:spPr bwMode="auto">
          <a:xfrm>
            <a:off x="2987675" y="2276475"/>
            <a:ext cx="2960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GB" sz="3200">
                <a:solidFill>
                  <a:schemeClr val="tx1"/>
                </a:solidFill>
              </a:rPr>
              <a:t>Fish() {Jaws j;};</a:t>
            </a:r>
          </a:p>
        </p:txBody>
      </p:sp>
      <p:sp>
        <p:nvSpPr>
          <p:cNvPr id="455686" name="Rectangle 6"/>
          <p:cNvSpPr>
            <a:spLocks noChangeArrowheads="1"/>
          </p:cNvSpPr>
          <p:nvPr/>
        </p:nvSpPr>
        <p:spPr bwMode="auto">
          <a:xfrm>
            <a:off x="2195513" y="4724400"/>
            <a:ext cx="49688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GB" sz="3200">
                <a:solidFill>
                  <a:schemeClr val="tx1"/>
                </a:solidFill>
              </a:rPr>
              <a:t>Fish() {void swim() {</a:t>
            </a:r>
            <a:r>
              <a:rPr lang="en-GB" sz="3200" i="1">
                <a:solidFill>
                  <a:schemeClr val="tx1"/>
                </a:solidFill>
              </a:rPr>
              <a:t>x++</a:t>
            </a:r>
            <a:r>
              <a:rPr lang="en-GB" sz="3200">
                <a:solidFill>
                  <a:schemeClr val="tx1"/>
                </a:solidFill>
              </a:rPr>
              <a:t>}};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29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75" y="273050"/>
            <a:ext cx="6588125" cy="1136650"/>
          </a:xfrm>
        </p:spPr>
        <p:txBody>
          <a:bodyPr/>
          <a:lstStyle/>
          <a:p>
            <a:r>
              <a:rPr lang="en-GB" sz="3600"/>
              <a:t>Handling a button click event with Anonymous Class</a:t>
            </a:r>
          </a:p>
        </p:txBody>
      </p:sp>
      <p:sp>
        <p:nvSpPr>
          <p:cNvPr id="457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8362950" cy="671512"/>
          </a:xfrm>
        </p:spPr>
        <p:txBody>
          <a:bodyPr/>
          <a:lstStyle/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r>
              <a:rPr lang="en-GB" sz="2800"/>
              <a:t>The b1Listener object is an instance of an anonymous class that realises the OnClickListener interface </a:t>
            </a:r>
          </a:p>
        </p:txBody>
      </p:sp>
      <p:sp>
        <p:nvSpPr>
          <p:cNvPr id="457731" name="Text Box 4"/>
          <p:cNvSpPr txBox="1">
            <a:spLocks noChangeArrowheads="1"/>
          </p:cNvSpPr>
          <p:nvPr/>
        </p:nvSpPr>
        <p:spPr bwMode="auto">
          <a:xfrm>
            <a:off x="323850" y="2852738"/>
            <a:ext cx="8539163" cy="2663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GB" sz="2800">
                <a:solidFill>
                  <a:schemeClr val="tx1"/>
                </a:solidFill>
              </a:rPr>
              <a:t>OnClickListener b1Listener= </a:t>
            </a:r>
            <a:r>
              <a:rPr lang="en-GB" sz="2800" b="1">
                <a:solidFill>
                  <a:schemeClr val="tx1"/>
                </a:solidFill>
              </a:rPr>
              <a:t>new</a:t>
            </a:r>
            <a:r>
              <a:rPr lang="en-GB" sz="2800">
                <a:solidFill>
                  <a:schemeClr val="tx1"/>
                </a:solidFill>
              </a:rPr>
              <a:t> OnClickListener() {</a:t>
            </a:r>
          </a:p>
          <a:p>
            <a:pPr defTabSz="914400"/>
            <a:r>
              <a:rPr lang="en-GB" sz="2800">
                <a:solidFill>
                  <a:schemeClr val="tx1"/>
                </a:solidFill>
              </a:rPr>
              <a:t>		@Override</a:t>
            </a:r>
          </a:p>
          <a:p>
            <a:pPr defTabSz="914400"/>
            <a:r>
              <a:rPr lang="en-GB" sz="2800">
                <a:solidFill>
                  <a:schemeClr val="tx1"/>
                </a:solidFill>
              </a:rPr>
              <a:t>		</a:t>
            </a:r>
            <a:r>
              <a:rPr lang="en-GB" sz="2800" b="1">
                <a:solidFill>
                  <a:schemeClr val="tx1"/>
                </a:solidFill>
              </a:rPr>
              <a:t>public</a:t>
            </a:r>
            <a:r>
              <a:rPr lang="en-GB" sz="2800">
                <a:solidFill>
                  <a:schemeClr val="tx1"/>
                </a:solidFill>
              </a:rPr>
              <a:t> </a:t>
            </a:r>
            <a:r>
              <a:rPr lang="en-GB" sz="2800" b="1">
                <a:solidFill>
                  <a:schemeClr val="tx1"/>
                </a:solidFill>
              </a:rPr>
              <a:t>void</a:t>
            </a:r>
            <a:r>
              <a:rPr lang="en-GB" sz="2800">
                <a:solidFill>
                  <a:schemeClr val="tx1"/>
                </a:solidFill>
              </a:rPr>
              <a:t> onClick(View v) {</a:t>
            </a:r>
          </a:p>
          <a:p>
            <a:pPr defTabSz="914400"/>
            <a:r>
              <a:rPr lang="en-GB" sz="2800">
                <a:solidFill>
                  <a:schemeClr val="tx1"/>
                </a:solidFill>
              </a:rPr>
              <a:t>			tv1.setText("Button clicked");</a:t>
            </a:r>
            <a:endParaRPr lang="en-GB" sz="2800" i="1">
              <a:solidFill>
                <a:schemeClr val="tx1"/>
              </a:solidFill>
            </a:endParaRPr>
          </a:p>
          <a:p>
            <a:pPr defTabSz="914400"/>
            <a:r>
              <a:rPr lang="en-GB" sz="2800">
                <a:solidFill>
                  <a:schemeClr val="tx1"/>
                </a:solidFill>
              </a:rPr>
              <a:t>		} </a:t>
            </a:r>
          </a:p>
          <a:p>
            <a:pPr defTabSz="914400"/>
            <a:r>
              <a:rPr lang="en-GB" sz="280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457732" name="Text Box 5"/>
          <p:cNvSpPr txBox="1">
            <a:spLocks noChangeArrowheads="1"/>
          </p:cNvSpPr>
          <p:nvPr/>
        </p:nvSpPr>
        <p:spPr bwMode="auto">
          <a:xfrm>
            <a:off x="323850" y="6021388"/>
            <a:ext cx="6524625" cy="588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GB" sz="3200">
                <a:solidFill>
                  <a:schemeClr val="tx1"/>
                </a:solidFill>
              </a:rPr>
              <a:t>b1.setOnClickListener(b1Listener);</a:t>
            </a:r>
            <a:r>
              <a:rPr lang="en-GB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36813" y="333375"/>
            <a:ext cx="6707187" cy="1143000"/>
          </a:xfrm>
        </p:spPr>
        <p:txBody>
          <a:bodyPr/>
          <a:lstStyle/>
          <a:p>
            <a:pPr algn="ctr"/>
            <a:r>
              <a:rPr lang="en-GB" dirty="0"/>
              <a:t>Event Handling</a:t>
            </a:r>
          </a:p>
        </p:txBody>
      </p:sp>
      <p:sp>
        <p:nvSpPr>
          <p:cNvPr id="4587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700213"/>
            <a:ext cx="8229600" cy="4094162"/>
          </a:xfrm>
        </p:spPr>
        <p:txBody>
          <a:bodyPr/>
          <a:lstStyle/>
          <a:p>
            <a:pPr>
              <a:buFont typeface="Times New Roman" pitchFamily="18" charset="0"/>
              <a:buChar char="•"/>
            </a:pPr>
            <a:r>
              <a:rPr lang="en-GB" sz="2400"/>
              <a:t>UML Class diagram of event handling</a:t>
            </a:r>
          </a:p>
        </p:txBody>
      </p:sp>
      <p:pic>
        <p:nvPicPr>
          <p:cNvPr id="458755" name="Picture 7" descr="UM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2420938"/>
            <a:ext cx="8820150" cy="352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411760" y="366573"/>
            <a:ext cx="486658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C60C3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C60C30"/>
                </a:solidFill>
                <a:latin typeface="Arial Bold" charset="0"/>
                <a:ea typeface="MS PGothic" pitchFamily="34" charset="-128"/>
              </a:defRPr>
            </a:lvl2pPr>
            <a:lvl3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C60C30"/>
                </a:solidFill>
                <a:latin typeface="Arial Bold" charset="0"/>
                <a:ea typeface="MS PGothic" pitchFamily="34" charset="-128"/>
              </a:defRPr>
            </a:lvl3pPr>
            <a:lvl4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C60C30"/>
                </a:solidFill>
                <a:latin typeface="Arial Bold" charset="0"/>
                <a:ea typeface="MS PGothic" pitchFamily="34" charset="-128"/>
              </a:defRPr>
            </a:lvl4pPr>
            <a:lvl5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C60C30"/>
                </a:solidFill>
                <a:latin typeface="Arial Bold" charset="0"/>
                <a:ea typeface="MS PGothic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C60C30"/>
                </a:solidFill>
                <a:latin typeface="Arial Bold" charset="0"/>
                <a:ea typeface="MS PGothic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C60C30"/>
                </a:solidFill>
                <a:latin typeface="Arial Bold" charset="0"/>
                <a:ea typeface="MS PGothic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C60C30"/>
                </a:solidFill>
                <a:latin typeface="Arial Bold" charset="0"/>
                <a:ea typeface="MS PGothic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C60C30"/>
                </a:solidFill>
                <a:latin typeface="Arial Bold" charset="0"/>
                <a:ea typeface="MS PGothic" pitchFamily="34" charset="-128"/>
              </a:defRPr>
            </a:lvl9pPr>
          </a:lstStyle>
          <a:p>
            <a:pPr algn="ctr"/>
            <a:r>
              <a:rPr lang="en-GB" kern="0" dirty="0"/>
              <a:t>Toast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628775"/>
            <a:ext cx="8497887" cy="4518025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r>
              <a:rPr lang="en-GB" sz="2400" dirty="0"/>
              <a:t>A toast is a view containing a quick little message for the user. </a:t>
            </a:r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endParaRPr lang="en-GB" sz="2400" kern="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endParaRPr lang="en-GB" sz="2400" kern="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endParaRPr lang="en-GB" sz="2400" kern="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endParaRPr lang="en-GB" sz="2400" kern="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endParaRPr lang="en-GB" sz="2400" kern="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endParaRPr lang="en-GB" sz="2400" kern="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r>
              <a:rPr lang="en-GB" sz="2400" dirty="0"/>
              <a:t>Where </a:t>
            </a:r>
            <a:r>
              <a:rPr lang="en-GB" sz="2400" dirty="0" err="1"/>
              <a:t>MainActivity.</a:t>
            </a:r>
            <a:r>
              <a:rPr lang="en-GB" sz="2400" b="1" dirty="0" err="1"/>
              <a:t>this</a:t>
            </a:r>
            <a:r>
              <a:rPr lang="en-GB" sz="2400" dirty="0"/>
              <a:t> is the current package context</a:t>
            </a:r>
            <a:endParaRPr lang="en-GB" sz="2300" kern="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3568" y="2533370"/>
            <a:ext cx="6984776" cy="9417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Toast.</a:t>
            </a:r>
            <a:r>
              <a:rPr lang="en-GB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makeText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MainActivity.</a:t>
            </a:r>
            <a:r>
              <a:rPr lang="en-GB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GB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"hello!"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Toast.</a:t>
            </a:r>
            <a:r>
              <a:rPr lang="en-GB" b="1" i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LENGTH_LONG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).show();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Hello toast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3848" y="5373216"/>
            <a:ext cx="22574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16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398301" y="0"/>
            <a:ext cx="6707187" cy="9087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C60C3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C60C30"/>
                </a:solidFill>
                <a:latin typeface="Arial Bold" charset="0"/>
                <a:ea typeface="MS PGothic" pitchFamily="34" charset="-128"/>
              </a:defRPr>
            </a:lvl2pPr>
            <a:lvl3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C60C30"/>
                </a:solidFill>
                <a:latin typeface="Arial Bold" charset="0"/>
                <a:ea typeface="MS PGothic" pitchFamily="34" charset="-128"/>
              </a:defRPr>
            </a:lvl3pPr>
            <a:lvl4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C60C30"/>
                </a:solidFill>
                <a:latin typeface="Arial Bold" charset="0"/>
                <a:ea typeface="MS PGothic" pitchFamily="34" charset="-128"/>
              </a:defRPr>
            </a:lvl4pPr>
            <a:lvl5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C60C30"/>
                </a:solidFill>
                <a:latin typeface="Arial Bold" charset="0"/>
                <a:ea typeface="MS PGothic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C60C30"/>
                </a:solidFill>
                <a:latin typeface="Arial Bold" charset="0"/>
                <a:ea typeface="MS PGothic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C60C30"/>
                </a:solidFill>
                <a:latin typeface="Arial Bold" charset="0"/>
                <a:ea typeface="MS PGothic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C60C30"/>
                </a:solidFill>
                <a:latin typeface="Arial Bold" charset="0"/>
                <a:ea typeface="MS PGothic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C60C30"/>
                </a:solidFill>
                <a:latin typeface="Arial Bold" charset="0"/>
                <a:ea typeface="MS PGothic" pitchFamily="34" charset="-128"/>
              </a:defRPr>
            </a:lvl9pPr>
          </a:lstStyle>
          <a:p>
            <a:pPr algn="ctr"/>
            <a:r>
              <a:rPr lang="en-GB" kern="0" dirty="0"/>
              <a:t>Multiple Activities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917039"/>
            <a:ext cx="8497887" cy="4518025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r>
              <a:rPr lang="en-GB" sz="2400" dirty="0"/>
              <a:t>An app can have multiple activities that get pushed onto or popped off an activity stack.</a:t>
            </a:r>
            <a:endParaRPr lang="en-GB" sz="2400" kern="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r>
              <a:rPr lang="en-GB" sz="2400" dirty="0"/>
              <a:t>An ‘intent’ can be used to start another activity or enable communication between multiple activities </a:t>
            </a:r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endParaRPr lang="en-GB" sz="2400" kern="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endParaRPr lang="en-GB" sz="2400" kern="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endParaRPr lang="en-GB" sz="2400" kern="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endParaRPr lang="en-GB" sz="2400" kern="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endParaRPr lang="en-GB" sz="2400" kern="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endParaRPr lang="en-GB" sz="2400" kern="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endParaRPr lang="en-GB" sz="2400" kern="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r>
              <a:rPr lang="en-GB" sz="2400" kern="0" dirty="0">
                <a:solidFill>
                  <a:schemeClr val="tx1"/>
                </a:solidFill>
              </a:rPr>
              <a:t>Here </a:t>
            </a:r>
            <a:r>
              <a:rPr lang="en-GB" sz="2400" kern="0" dirty="0" err="1">
                <a:solidFill>
                  <a:schemeClr val="tx1"/>
                </a:solidFill>
              </a:rPr>
              <a:t>MainActivty</a:t>
            </a:r>
            <a:r>
              <a:rPr lang="en-GB" sz="2400" kern="0" dirty="0">
                <a:solidFill>
                  <a:schemeClr val="tx1"/>
                </a:solidFill>
              </a:rPr>
              <a:t> in the current context, Main2Activity is the new activity you want to start.</a:t>
            </a:r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endParaRPr lang="en-GB" sz="2400" kern="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r>
              <a:rPr lang="en-GB" sz="2400" kern="0" dirty="0">
                <a:solidFill>
                  <a:schemeClr val="tx1"/>
                </a:solidFill>
              </a:rPr>
              <a:t>You can go back to previous activity by calling ‘finish()’</a:t>
            </a:r>
            <a:endParaRPr lang="en-GB" sz="2300" kern="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5318" y="2276872"/>
            <a:ext cx="8713215" cy="22159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Intent i1; </a:t>
            </a:r>
            <a:r>
              <a:rPr lang="en-GB" sz="20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as field in </a:t>
            </a:r>
            <a:r>
              <a:rPr lang="en-GB" sz="2000" b="1" dirty="0" err="1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MainActivity</a:t>
            </a:r>
            <a:endParaRPr lang="en-GB" sz="2000" b="1" dirty="0">
              <a:solidFill>
                <a:srgbClr val="00B050"/>
              </a:solidFill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20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in </a:t>
            </a:r>
            <a:r>
              <a:rPr lang="en-GB" sz="2000" b="1" dirty="0" err="1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onCreate</a:t>
            </a:r>
            <a:r>
              <a:rPr lang="en-GB" sz="20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method</a:t>
            </a: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i1 = 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new </a:t>
            </a:r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Intent(MainActivity.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,Main2Activity.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20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startActivity</a:t>
            </a:r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(intent1); </a:t>
            </a:r>
            <a:r>
              <a:rPr lang="en-GB" sz="20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in event handler</a:t>
            </a:r>
            <a:endParaRPr lang="en-GB" sz="2000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8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1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273050"/>
            <a:ext cx="5402263" cy="1136650"/>
          </a:xfrm>
        </p:spPr>
        <p:txBody>
          <a:bodyPr/>
          <a:lstStyle/>
          <a:p>
            <a:r>
              <a:rPr lang="en-GB"/>
              <a:t>Review </a:t>
            </a:r>
          </a:p>
        </p:txBody>
      </p:sp>
      <p:pic>
        <p:nvPicPr>
          <p:cNvPr id="435202" name="Picture 4" descr="Sensors of pho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8538" y="1700213"/>
            <a:ext cx="5400675" cy="315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5203" name="Picture 7" descr="Android iterati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650" y="4868863"/>
            <a:ext cx="7921625" cy="159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436813" y="333375"/>
            <a:ext cx="6707187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C60C3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C60C30"/>
                </a:solidFill>
                <a:latin typeface="Arial Bold" charset="0"/>
                <a:ea typeface="MS PGothic" pitchFamily="34" charset="-128"/>
              </a:defRPr>
            </a:lvl2pPr>
            <a:lvl3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C60C30"/>
                </a:solidFill>
                <a:latin typeface="Arial Bold" charset="0"/>
                <a:ea typeface="MS PGothic" pitchFamily="34" charset="-128"/>
              </a:defRPr>
            </a:lvl3pPr>
            <a:lvl4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C60C30"/>
                </a:solidFill>
                <a:latin typeface="Arial Bold" charset="0"/>
                <a:ea typeface="MS PGothic" pitchFamily="34" charset="-128"/>
              </a:defRPr>
            </a:lvl4pPr>
            <a:lvl5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C60C30"/>
                </a:solidFill>
                <a:latin typeface="Arial Bold" charset="0"/>
                <a:ea typeface="MS PGothic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C60C30"/>
                </a:solidFill>
                <a:latin typeface="Arial Bold" charset="0"/>
                <a:ea typeface="MS PGothic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C60C30"/>
                </a:solidFill>
                <a:latin typeface="Arial Bold" charset="0"/>
                <a:ea typeface="MS PGothic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C60C30"/>
                </a:solidFill>
                <a:latin typeface="Arial Bold" charset="0"/>
                <a:ea typeface="MS PGothic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C60C30"/>
                </a:solidFill>
                <a:latin typeface="Arial Bold" charset="0"/>
                <a:ea typeface="MS PGothic" pitchFamily="34" charset="-128"/>
              </a:defRPr>
            </a:lvl9pPr>
          </a:lstStyle>
          <a:p>
            <a:pPr algn="ctr"/>
            <a:r>
              <a:rPr lang="en-GB" sz="3200" kern="0" dirty="0"/>
              <a:t>Passing Values between Activities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628775"/>
            <a:ext cx="8748712" cy="4518025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r>
              <a:rPr lang="en-GB" sz="2400" dirty="0"/>
              <a:t>You can send ‘extras’ (e.g. strings, </a:t>
            </a:r>
            <a:r>
              <a:rPr lang="en-GB" sz="2400" dirty="0" err="1"/>
              <a:t>ints</a:t>
            </a:r>
            <a:r>
              <a:rPr lang="en-GB" sz="2400" dirty="0"/>
              <a:t>, doubles, arrays, </a:t>
            </a:r>
            <a:r>
              <a:rPr lang="en-GB" sz="2400" dirty="0" err="1"/>
              <a:t>etc</a:t>
            </a:r>
            <a:r>
              <a:rPr lang="en-GB" sz="2400" dirty="0"/>
              <a:t>) to pass values between activities.</a:t>
            </a:r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r>
              <a:rPr lang="en-GB" sz="2400" dirty="0"/>
              <a:t>For example within </a:t>
            </a:r>
            <a:r>
              <a:rPr lang="en-GB" sz="2400" dirty="0" err="1"/>
              <a:t>MainActivity</a:t>
            </a:r>
            <a:endParaRPr lang="en-GB" sz="2400" dirty="0"/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endParaRPr lang="en-GB" sz="2400" dirty="0"/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endParaRPr lang="en-GB" sz="2400" dirty="0"/>
          </a:p>
          <a:p>
            <a:pPr marL="0" indent="0">
              <a:lnSpc>
                <a:spcPct val="80000"/>
              </a:lnSpc>
            </a:pPr>
            <a:endParaRPr lang="en-GB" sz="2400" dirty="0"/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r>
              <a:rPr lang="en-GB" sz="2400" dirty="0"/>
              <a:t>And in Main2Activity </a:t>
            </a:r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endParaRPr lang="en-GB" sz="2300" kern="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7584" y="2783802"/>
            <a:ext cx="6318448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GB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GB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123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GB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intent1.putExtra(</a:t>
            </a:r>
            <a:r>
              <a:rPr lang="en-GB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GB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MyVariableName</a:t>
            </a:r>
            <a:r>
              <a:rPr lang="en-GB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GB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en-GB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95288" y="4769826"/>
            <a:ext cx="8497192" cy="17389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Bundle extras = </a:t>
            </a:r>
            <a:r>
              <a:rPr kumimoji="0" lang="en-GB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getIntent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kumimoji="0" lang="en-GB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getExtras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b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(extras!=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b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GB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val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GB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extras.getInt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GB" altLang="en-US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MyVariableName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Toast.</a:t>
            </a:r>
            <a:r>
              <a:rPr kumimoji="0" lang="en-GB" altLang="en-US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makeText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(Main2Activity.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GB" altLang="en-US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val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kumimoji="0" lang="en-GB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val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GB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Toast.</a:t>
            </a:r>
            <a:r>
              <a:rPr kumimoji="0" lang="en-GB" alt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LENGTH_LONG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).show();</a:t>
            </a:r>
            <a:b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GB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8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5" name="Rectangle 2"/>
          <p:cNvSpPr>
            <a:spLocks noGrp="1" noChangeArrowheads="1"/>
          </p:cNvSpPr>
          <p:nvPr>
            <p:ph type="title"/>
          </p:nvPr>
        </p:nvSpPr>
        <p:spPr>
          <a:xfrm>
            <a:off x="2700338" y="273050"/>
            <a:ext cx="5978525" cy="1136650"/>
          </a:xfrm>
        </p:spPr>
        <p:txBody>
          <a:bodyPr/>
          <a:lstStyle/>
          <a:p>
            <a:r>
              <a:rPr lang="en-GB" sz="3600"/>
              <a:t>Review: Android Runtime Environment</a:t>
            </a:r>
          </a:p>
        </p:txBody>
      </p:sp>
      <p:sp>
        <p:nvSpPr>
          <p:cNvPr id="436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4978400" cy="4518025"/>
          </a:xfrm>
        </p:spPr>
        <p:txBody>
          <a:bodyPr/>
          <a:lstStyle/>
          <a:p>
            <a:pPr>
              <a:buFont typeface="Times New Roman" pitchFamily="18" charset="0"/>
              <a:buChar char="•"/>
            </a:pPr>
            <a:r>
              <a:rPr lang="en-GB" sz="2800" dirty="0" err="1"/>
              <a:t>Dalvik</a:t>
            </a:r>
            <a:r>
              <a:rPr lang="en-GB" sz="2800" dirty="0"/>
              <a:t> is the virtual machine used by Android</a:t>
            </a:r>
          </a:p>
          <a:p>
            <a:pPr>
              <a:buFont typeface="Times New Roman" pitchFamily="18" charset="0"/>
              <a:buChar char="•"/>
            </a:pPr>
            <a:r>
              <a:rPr lang="en-GB" sz="2800" dirty="0"/>
              <a:t>Though not JVM</a:t>
            </a:r>
          </a:p>
          <a:p>
            <a:pPr>
              <a:buFont typeface="Times New Roman" pitchFamily="18" charset="0"/>
              <a:buChar char="•"/>
            </a:pPr>
            <a:r>
              <a:rPr lang="en-GB" sz="2800" dirty="0"/>
              <a:t>Android SDK translates java </a:t>
            </a:r>
            <a:r>
              <a:rPr lang="en-GB" sz="2800" dirty="0" err="1"/>
              <a:t>bytecode</a:t>
            </a:r>
            <a:r>
              <a:rPr lang="en-GB" sz="2800" dirty="0"/>
              <a:t> to </a:t>
            </a:r>
            <a:r>
              <a:rPr lang="en-GB" sz="2800" dirty="0" err="1"/>
              <a:t>dalvik</a:t>
            </a:r>
            <a:r>
              <a:rPr lang="en-GB" sz="2800" dirty="0"/>
              <a:t> </a:t>
            </a:r>
            <a:r>
              <a:rPr lang="en-GB" sz="2800" dirty="0" err="1"/>
              <a:t>bytecode</a:t>
            </a:r>
            <a:r>
              <a:rPr lang="en-GB" sz="2800" dirty="0"/>
              <a:t> </a:t>
            </a:r>
          </a:p>
          <a:p>
            <a:pPr>
              <a:buFont typeface="Times New Roman" pitchFamily="18" charset="0"/>
              <a:buChar char="•"/>
            </a:pPr>
            <a:r>
              <a:rPr lang="en-GB" sz="2800" dirty="0"/>
              <a:t>ART is a new Android runtime being introduced in the 4.4 release  </a:t>
            </a:r>
          </a:p>
        </p:txBody>
      </p:sp>
      <p:pic>
        <p:nvPicPr>
          <p:cNvPr id="436227" name="Picture 5" descr="layered architecture of Androi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625" y="2349500"/>
            <a:ext cx="3419475" cy="254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49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273050"/>
            <a:ext cx="5907088" cy="1136650"/>
          </a:xfrm>
        </p:spPr>
        <p:txBody>
          <a:bodyPr/>
          <a:lstStyle/>
          <a:p>
            <a:r>
              <a:rPr lang="en-GB" sz="3600"/>
              <a:t>Review: Android Packages</a:t>
            </a:r>
          </a:p>
        </p:txBody>
      </p:sp>
      <p:sp>
        <p:nvSpPr>
          <p:cNvPr id="437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339975"/>
            <a:ext cx="8221662" cy="4518025"/>
          </a:xfrm>
        </p:spPr>
        <p:txBody>
          <a:bodyPr/>
          <a:lstStyle/>
          <a:p>
            <a:pPr>
              <a:buFont typeface="Times New Roman" pitchFamily="18" charset="0"/>
              <a:buChar char="•"/>
            </a:pPr>
            <a:r>
              <a:rPr lang="en-GB"/>
              <a:t>Android Package File (.apk)</a:t>
            </a:r>
          </a:p>
          <a:p>
            <a:pPr>
              <a:buFont typeface="Times New Roman" pitchFamily="18" charset="0"/>
              <a:buChar char="•"/>
            </a:pPr>
            <a:r>
              <a:rPr lang="en-GB"/>
              <a:t>An .apk file contains all of that program's compiled code (dex files), resources, assets, certificates and manifest file.</a:t>
            </a:r>
          </a:p>
          <a:p>
            <a:pPr>
              <a:buFont typeface="Times New Roman" pitchFamily="18" charset="0"/>
              <a:buChar char="•"/>
            </a:pPr>
            <a:endParaRPr lang="en-GB"/>
          </a:p>
        </p:txBody>
      </p:sp>
      <p:pic>
        <p:nvPicPr>
          <p:cNvPr id="437251" name="Picture 5" descr="Android robo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188" y="1341438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43213" y="273050"/>
            <a:ext cx="5835650" cy="1136650"/>
          </a:xfrm>
        </p:spPr>
        <p:txBody>
          <a:bodyPr/>
          <a:lstStyle/>
          <a:p>
            <a:r>
              <a:rPr lang="en-GB"/>
              <a:t>What is XML?</a:t>
            </a:r>
          </a:p>
        </p:txBody>
      </p:sp>
      <p:sp>
        <p:nvSpPr>
          <p:cNvPr id="43827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en-GB" dirty="0"/>
              <a:t>XML is a universal standard for storing, organising, processing and communication of information. </a:t>
            </a:r>
          </a:p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en-GB" dirty="0"/>
              <a:t>XML is a primarily text based standard </a:t>
            </a:r>
          </a:p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en-GB" dirty="0"/>
              <a:t>Can be trusted to pass information through security firewalls via HTTP</a:t>
            </a:r>
          </a:p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en-GB" dirty="0"/>
              <a:t>HTML subset of XML</a:t>
            </a:r>
          </a:p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en-GB" dirty="0"/>
              <a:t>Underlying format for communication with Web Services 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r>
              <a:rPr lang="en-GB" dirty="0"/>
              <a:t>(e.g. SOAP, WSDL)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0825" y="188913"/>
            <a:ext cx="5724525" cy="6669087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GB" sz="2800"/>
              <a:t>Save to file with .XML suffix</a:t>
            </a:r>
          </a:p>
          <a:p>
            <a:pPr marL="0" indent="0">
              <a:lnSpc>
                <a:spcPct val="90000"/>
              </a:lnSpc>
            </a:pPr>
            <a:endParaRPr lang="en-GB" sz="2800"/>
          </a:p>
          <a:p>
            <a:pPr marL="0" indent="0">
              <a:lnSpc>
                <a:spcPct val="90000"/>
              </a:lnSpc>
            </a:pPr>
            <a:r>
              <a:rPr lang="en-GB" sz="2800"/>
              <a:t>Hierarchical arrangement of </a:t>
            </a:r>
            <a:r>
              <a:rPr lang="en-GB" sz="2800" b="1"/>
              <a:t>elements </a:t>
            </a:r>
            <a:r>
              <a:rPr lang="en-GB" sz="2800"/>
              <a:t>each with a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sz="2800"/>
              <a:t>	start-tag and end-tag.</a:t>
            </a:r>
          </a:p>
          <a:p>
            <a:pPr marL="0" indent="0">
              <a:lnSpc>
                <a:spcPct val="90000"/>
              </a:lnSpc>
            </a:pPr>
            <a:endParaRPr lang="en-GB" sz="2800"/>
          </a:p>
          <a:p>
            <a:pPr marL="0" indent="0">
              <a:lnSpc>
                <a:spcPct val="90000"/>
              </a:lnSpc>
            </a:pPr>
            <a:r>
              <a:rPr lang="en-GB" sz="2800"/>
              <a:t>For example a </a:t>
            </a:r>
            <a:r>
              <a:rPr lang="en-GB" sz="2800" b="1"/>
              <a:t>root element</a:t>
            </a:r>
            <a:endParaRPr lang="en-GB" sz="2800"/>
          </a:p>
          <a:p>
            <a:pPr marL="0" indent="0">
              <a:lnSpc>
                <a:spcPct val="90000"/>
              </a:lnSpc>
            </a:pPr>
            <a:endParaRPr lang="en-GB" sz="2800"/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GB" sz="2400"/>
              <a:t>&lt;NewDataSet&gt; … &lt;/NewDataSet&gt; 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GB" sz="280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sz="2800"/>
              <a:t>Sub elements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GB" sz="2400"/>
              <a:t>&lt;student&gt; ... &lt;/student&gt;.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endParaRPr lang="en-GB" sz="2400"/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GB" sz="2400"/>
              <a:t>	&lt;address&gt; …. &lt;/address&gt;  </a:t>
            </a:r>
          </a:p>
        </p:txBody>
      </p:sp>
      <p:pic>
        <p:nvPicPr>
          <p:cNvPr id="439298" name="Picture 4" descr="Node tree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435600" y="1341438"/>
            <a:ext cx="3708400" cy="417353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1" name="Text Box 4"/>
          <p:cNvSpPr txBox="1">
            <a:spLocks noChangeArrowheads="1"/>
          </p:cNvSpPr>
          <p:nvPr/>
        </p:nvSpPr>
        <p:spPr bwMode="auto">
          <a:xfrm>
            <a:off x="1208088" y="346075"/>
            <a:ext cx="6892925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>
                <a:solidFill>
                  <a:schemeClr val="tx1"/>
                </a:solidFill>
              </a:rPr>
              <a:t>&lt;?xml version="1.0" encoding="utf-8" ?&gt;</a:t>
            </a:r>
          </a:p>
          <a:p>
            <a:r>
              <a:rPr lang="en-GB" sz="2000">
                <a:solidFill>
                  <a:schemeClr val="tx1"/>
                </a:solidFill>
              </a:rPr>
              <a:t>&lt;NewDataSet&gt;</a:t>
            </a:r>
          </a:p>
          <a:p>
            <a:r>
              <a:rPr lang="en-GB" sz="2000">
                <a:solidFill>
                  <a:schemeClr val="tx1"/>
                </a:solidFill>
              </a:rPr>
              <a:t>	&lt;student&gt;</a:t>
            </a:r>
          </a:p>
          <a:p>
            <a:r>
              <a:rPr lang="en-GB" sz="2000">
                <a:solidFill>
                  <a:schemeClr val="tx1"/>
                </a:solidFill>
              </a:rPr>
              <a:t>		&lt;name&gt;Fred Bloggs&lt;/name&gt;</a:t>
            </a:r>
          </a:p>
          <a:p>
            <a:r>
              <a:rPr lang="en-GB" sz="2000">
                <a:solidFill>
                  <a:schemeClr val="tx1"/>
                </a:solidFill>
              </a:rPr>
              <a:t>		&lt;course&gt;MIT&lt;/course&gt;</a:t>
            </a:r>
          </a:p>
          <a:p>
            <a:r>
              <a:rPr lang="en-GB" sz="2000">
                <a:solidFill>
                  <a:schemeClr val="tx1"/>
                </a:solidFill>
              </a:rPr>
              <a:t>		&lt;level&gt;2&lt;/level&gt;</a:t>
            </a:r>
          </a:p>
          <a:p>
            <a:r>
              <a:rPr lang="en-GB" sz="2000">
                <a:solidFill>
                  <a:schemeClr val="tx1"/>
                </a:solidFill>
              </a:rPr>
              <a:t>		&lt;address&gt;</a:t>
            </a:r>
          </a:p>
          <a:p>
            <a:r>
              <a:rPr lang="en-GB" sz="2000">
                <a:solidFill>
                  <a:schemeClr val="tx1"/>
                </a:solidFill>
              </a:rPr>
              <a:t>			&lt;termtime&gt;21 Slum Rd, Salford&lt;/termtime&gt;</a:t>
            </a:r>
          </a:p>
          <a:p>
            <a:r>
              <a:rPr lang="en-GB" sz="2000">
                <a:solidFill>
                  <a:schemeClr val="tx1"/>
                </a:solidFill>
              </a:rPr>
              <a:t>			&lt;home&gt;5 Posh Gardens, Bath&lt;/home&gt;</a:t>
            </a:r>
          </a:p>
          <a:p>
            <a:r>
              <a:rPr lang="en-GB" sz="2000">
                <a:solidFill>
                  <a:schemeClr val="tx1"/>
                </a:solidFill>
              </a:rPr>
              <a:t>		&lt;/address&gt;</a:t>
            </a:r>
          </a:p>
          <a:p>
            <a:r>
              <a:rPr lang="en-GB" sz="2000">
                <a:solidFill>
                  <a:schemeClr val="tx1"/>
                </a:solidFill>
              </a:rPr>
              <a:t>	&lt;/student&gt;</a:t>
            </a:r>
          </a:p>
          <a:p>
            <a:r>
              <a:rPr lang="en-GB" sz="2000">
                <a:solidFill>
                  <a:schemeClr val="tx1"/>
                </a:solidFill>
              </a:rPr>
              <a:t>	&lt;student&gt;</a:t>
            </a:r>
          </a:p>
          <a:p>
            <a:r>
              <a:rPr lang="en-GB" sz="2000">
                <a:solidFill>
                  <a:schemeClr val="tx1"/>
                </a:solidFill>
              </a:rPr>
              <a:t>		&lt;name&gt;Bill Smith&lt;/name&gt;</a:t>
            </a:r>
          </a:p>
          <a:p>
            <a:r>
              <a:rPr lang="en-GB" sz="2000">
                <a:solidFill>
                  <a:schemeClr val="tx1"/>
                </a:solidFill>
              </a:rPr>
              <a:t>		&lt;course&gt;MIT&lt;/course&gt;</a:t>
            </a:r>
          </a:p>
          <a:p>
            <a:r>
              <a:rPr lang="en-GB" sz="2000">
                <a:solidFill>
                  <a:schemeClr val="tx1"/>
                </a:solidFill>
              </a:rPr>
              <a:t>		&lt;level&gt;2&lt;/level&gt;</a:t>
            </a:r>
          </a:p>
          <a:p>
            <a:r>
              <a:rPr lang="en-GB" sz="2000">
                <a:solidFill>
                  <a:schemeClr val="tx1"/>
                </a:solidFill>
              </a:rPr>
              <a:t>		&lt;address&gt;</a:t>
            </a:r>
          </a:p>
          <a:p>
            <a:r>
              <a:rPr lang="en-GB" sz="2000">
                <a:solidFill>
                  <a:schemeClr val="tx1"/>
                </a:solidFill>
              </a:rPr>
              <a:t>			&lt;termtime&gt;15 Bog Terrace, Salford&lt;/termtime&gt;</a:t>
            </a:r>
          </a:p>
          <a:p>
            <a:r>
              <a:rPr lang="en-GB" sz="2000">
                <a:solidFill>
                  <a:schemeClr val="tx1"/>
                </a:solidFill>
              </a:rPr>
              <a:t>			&lt;home&gt;17 Tidy Close, Cambridge&lt;/home&gt;</a:t>
            </a:r>
          </a:p>
          <a:p>
            <a:r>
              <a:rPr lang="en-GB" sz="2000">
                <a:solidFill>
                  <a:schemeClr val="tx1"/>
                </a:solidFill>
              </a:rPr>
              <a:t>		&lt;/address&gt;</a:t>
            </a:r>
          </a:p>
          <a:p>
            <a:r>
              <a:rPr lang="en-GB" sz="2000">
                <a:solidFill>
                  <a:schemeClr val="tx1"/>
                </a:solidFill>
              </a:rPr>
              <a:t>	&lt;/student&gt;</a:t>
            </a:r>
          </a:p>
          <a:p>
            <a:r>
              <a:rPr lang="en-GB" sz="2000">
                <a:solidFill>
                  <a:schemeClr val="tx1"/>
                </a:solidFill>
              </a:rPr>
              <a:t>&lt;/NewDataSet&gt;</a:t>
            </a:r>
          </a:p>
        </p:txBody>
      </p:sp>
      <p:sp>
        <p:nvSpPr>
          <p:cNvPr id="440322" name="Text Box 5"/>
          <p:cNvSpPr txBox="1">
            <a:spLocks noChangeArrowheads="1"/>
          </p:cNvSpPr>
          <p:nvPr/>
        </p:nvSpPr>
        <p:spPr bwMode="auto">
          <a:xfrm>
            <a:off x="-26988" y="0"/>
            <a:ext cx="505142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Example XML contains student records.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71775" y="620713"/>
            <a:ext cx="6048375" cy="1152525"/>
          </a:xfrm>
        </p:spPr>
        <p:txBody>
          <a:bodyPr/>
          <a:lstStyle/>
          <a:p>
            <a:r>
              <a:rPr lang="en-GB" b="1">
                <a:solidFill>
                  <a:srgbClr val="C00000"/>
                </a:solidFill>
              </a:rPr>
              <a:t>Elements can have attributes </a:t>
            </a:r>
          </a:p>
        </p:txBody>
      </p:sp>
      <p:sp>
        <p:nvSpPr>
          <p:cNvPr id="441346" name="Text Box 4"/>
          <p:cNvSpPr txBox="1">
            <a:spLocks noChangeArrowheads="1"/>
          </p:cNvSpPr>
          <p:nvPr/>
        </p:nvSpPr>
        <p:spPr bwMode="auto">
          <a:xfrm>
            <a:off x="611188" y="1844675"/>
            <a:ext cx="8091487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sz="3600">
                <a:solidFill>
                  <a:schemeClr val="tx1"/>
                </a:solidFill>
                <a:latin typeface="Times New Roman" pitchFamily="18" charset="0"/>
              </a:rPr>
              <a:t>For example</a:t>
            </a:r>
          </a:p>
          <a:p>
            <a:pPr marL="342900" indent="-342900"/>
            <a:endParaRPr lang="en-GB" sz="3600">
              <a:solidFill>
                <a:schemeClr val="tx1"/>
              </a:solidFill>
              <a:latin typeface="Times New Roman" pitchFamily="18" charset="0"/>
            </a:endParaRPr>
          </a:p>
          <a:p>
            <a:pPr marL="342900" indent="-342900"/>
            <a:r>
              <a:rPr lang="en-GB">
                <a:solidFill>
                  <a:schemeClr val="tx1"/>
                </a:solidFill>
              </a:rPr>
              <a:t>	</a:t>
            </a:r>
            <a:r>
              <a:rPr lang="en-GB" sz="2800">
                <a:solidFill>
                  <a:schemeClr val="tx1"/>
                </a:solidFill>
              </a:rPr>
              <a:t>&lt;StudentName first=”Fred” surname=”Bloggs”/&gt;</a:t>
            </a:r>
          </a:p>
          <a:p>
            <a:pPr marL="342900" indent="-342900"/>
            <a:endParaRPr lang="en-GB" sz="280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GB" sz="3600">
                <a:solidFill>
                  <a:schemeClr val="tx1"/>
                </a:solidFill>
                <a:latin typeface="Times New Roman" pitchFamily="18" charset="0"/>
              </a:rPr>
              <a:t>is an alternative to</a:t>
            </a:r>
          </a:p>
          <a:p>
            <a:pPr marL="342900" indent="-342900"/>
            <a:endParaRPr lang="en-GB" sz="3600">
              <a:solidFill>
                <a:schemeClr val="tx1"/>
              </a:solidFill>
              <a:latin typeface="Times New Roman" pitchFamily="18" charset="0"/>
            </a:endParaRPr>
          </a:p>
          <a:p>
            <a:pPr marL="342900" indent="-342900"/>
            <a:r>
              <a:rPr lang="en-GB">
                <a:solidFill>
                  <a:schemeClr val="tx1"/>
                </a:solidFill>
              </a:rPr>
              <a:t>	&lt;StudentName&gt;</a:t>
            </a:r>
          </a:p>
          <a:p>
            <a:pPr marL="342900" indent="-342900"/>
            <a:r>
              <a:rPr lang="en-GB">
                <a:solidFill>
                  <a:schemeClr val="tx1"/>
                </a:solidFill>
              </a:rPr>
              <a:t> 		&lt;first&gt;”Fred”&lt;/first&gt;</a:t>
            </a:r>
          </a:p>
          <a:p>
            <a:pPr marL="342900" indent="-342900"/>
            <a:r>
              <a:rPr lang="en-GB">
                <a:solidFill>
                  <a:schemeClr val="tx1"/>
                </a:solidFill>
              </a:rPr>
              <a:t> 		&lt;surname&gt;Bloggs&lt;/surname&gt;</a:t>
            </a:r>
          </a:p>
          <a:p>
            <a:pPr marL="342900" indent="-342900"/>
            <a:r>
              <a:rPr lang="en-GB">
                <a:solidFill>
                  <a:schemeClr val="tx1"/>
                </a:solidFill>
              </a:rPr>
              <a:t>	&lt;/StudentName&gt;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 Bold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1697</Words>
  <Application>Microsoft Office PowerPoint</Application>
  <PresentationFormat>On-screen Show (4:3)</PresentationFormat>
  <Paragraphs>266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Bold</vt:lpstr>
      <vt:lpstr>Arial Unicode MS</vt:lpstr>
      <vt:lpstr>Calibri</vt:lpstr>
      <vt:lpstr>Courier New</vt:lpstr>
      <vt:lpstr>Times New Roman</vt:lpstr>
      <vt:lpstr>Office Theme</vt:lpstr>
      <vt:lpstr>Android Programming  Mobile Development</vt:lpstr>
      <vt:lpstr>User Interfaces</vt:lpstr>
      <vt:lpstr>Review </vt:lpstr>
      <vt:lpstr>Review: Android Runtime Environment</vt:lpstr>
      <vt:lpstr>Review: Android Packages</vt:lpstr>
      <vt:lpstr>What is XML?</vt:lpstr>
      <vt:lpstr>PowerPoint Presentation</vt:lpstr>
      <vt:lpstr>PowerPoint Presentation</vt:lpstr>
      <vt:lpstr>PowerPoint Presentation</vt:lpstr>
      <vt:lpstr>Creating a new Android Application</vt:lpstr>
      <vt:lpstr>Building the user interface</vt:lpstr>
      <vt:lpstr>Important Directories</vt:lpstr>
      <vt:lpstr>The ‘res’ folder</vt:lpstr>
      <vt:lpstr>Res/layout/main.xml</vt:lpstr>
      <vt:lpstr>XML Namespace</vt:lpstr>
      <vt:lpstr>Views and attributes</vt:lpstr>
      <vt:lpstr>When new widgets added</vt:lpstr>
      <vt:lpstr>ConstraintLayout</vt:lpstr>
      <vt:lpstr>Constraining Views in UI</vt:lpstr>
      <vt:lpstr>gen/…/R.java </vt:lpstr>
      <vt:lpstr>XML Widgets referenced as objects in Java Code</vt:lpstr>
      <vt:lpstr>Widgets and Objects</vt:lpstr>
      <vt:lpstr>Widgets and Objects</vt:lpstr>
      <vt:lpstr>Anonymous Inner Classes definitions</vt:lpstr>
      <vt:lpstr>Anonymous Inner Classes definitions</vt:lpstr>
      <vt:lpstr>Handling a button click event with Anonymous Class</vt:lpstr>
      <vt:lpstr>Event Handling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crs115</dc:creator>
  <cp:lastModifiedBy>Ian Drumm</cp:lastModifiedBy>
  <cp:revision>90</cp:revision>
  <cp:lastPrinted>2013-09-19T08:12:35Z</cp:lastPrinted>
  <dcterms:created xsi:type="dcterms:W3CDTF">2011-07-28T07:55:18Z</dcterms:created>
  <dcterms:modified xsi:type="dcterms:W3CDTF">2020-08-24T17:02:50Z</dcterms:modified>
</cp:coreProperties>
</file>