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92" r:id="rId2"/>
    <p:sldId id="284" r:id="rId3"/>
    <p:sldId id="307" r:id="rId4"/>
    <p:sldId id="332" r:id="rId5"/>
    <p:sldId id="320" r:id="rId6"/>
    <p:sldId id="355" r:id="rId7"/>
    <p:sldId id="356" r:id="rId8"/>
    <p:sldId id="345" r:id="rId9"/>
    <p:sldId id="335" r:id="rId10"/>
    <p:sldId id="347" r:id="rId11"/>
    <p:sldId id="353" r:id="rId12"/>
    <p:sldId id="348" r:id="rId13"/>
    <p:sldId id="334" r:id="rId14"/>
    <p:sldId id="336" r:id="rId15"/>
    <p:sldId id="337" r:id="rId16"/>
  </p:sldIdLst>
  <p:sldSz cx="9144000" cy="6858000" type="screen4x3"/>
  <p:notesSz cx="6797675" cy="992663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9B691-33A4-426E-A67E-181FE4D5AF53}" v="7" dt="2020-10-12T09:32:40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522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" userId="c34783b4-0ebe-4dd6-a7f4-e72865b38b8b" providerId="ADAL" clId="{6D69B691-33A4-426E-A67E-181FE4D5AF53}"/>
    <pc:docChg chg="custSel addSld delSld modSld">
      <pc:chgData name="Ian" userId="c34783b4-0ebe-4dd6-a7f4-e72865b38b8b" providerId="ADAL" clId="{6D69B691-33A4-426E-A67E-181FE4D5AF53}" dt="2020-10-12T09:33:02.989" v="265" actId="1076"/>
      <pc:docMkLst>
        <pc:docMk/>
      </pc:docMkLst>
      <pc:sldChg chg="modSp">
        <pc:chgData name="Ian" userId="c34783b4-0ebe-4dd6-a7f4-e72865b38b8b" providerId="ADAL" clId="{6D69B691-33A4-426E-A67E-181FE4D5AF53}" dt="2020-10-12T09:11:05.924" v="0" actId="20577"/>
        <pc:sldMkLst>
          <pc:docMk/>
          <pc:sldMk cId="0" sldId="284"/>
        </pc:sldMkLst>
        <pc:spChg chg="mod">
          <ac:chgData name="Ian" userId="c34783b4-0ebe-4dd6-a7f4-e72865b38b8b" providerId="ADAL" clId="{6D69B691-33A4-426E-A67E-181FE4D5AF53}" dt="2020-10-12T09:11:05.924" v="0" actId="20577"/>
          <ac:spMkLst>
            <pc:docMk/>
            <pc:sldMk cId="0" sldId="284"/>
            <ac:spMk id="434178" creationId="{00000000-0000-0000-0000-000000000000}"/>
          </ac:spMkLst>
        </pc:spChg>
      </pc:sldChg>
      <pc:sldChg chg="modSp">
        <pc:chgData name="Ian" userId="c34783b4-0ebe-4dd6-a7f4-e72865b38b8b" providerId="ADAL" clId="{6D69B691-33A4-426E-A67E-181FE4D5AF53}" dt="2020-10-12T09:11:15.271" v="1" actId="20577"/>
        <pc:sldMkLst>
          <pc:docMk/>
          <pc:sldMk cId="0" sldId="320"/>
        </pc:sldMkLst>
        <pc:spChg chg="mod">
          <ac:chgData name="Ian" userId="c34783b4-0ebe-4dd6-a7f4-e72865b38b8b" providerId="ADAL" clId="{6D69B691-33A4-426E-A67E-181FE4D5AF53}" dt="2020-10-12T09:11:15.271" v="1" actId="20577"/>
          <ac:spMkLst>
            <pc:docMk/>
            <pc:sldMk cId="0" sldId="320"/>
            <ac:spMk id="437250" creationId="{00000000-0000-0000-0000-000000000000}"/>
          </ac:spMkLst>
        </pc:spChg>
      </pc:sldChg>
      <pc:sldChg chg="modSp">
        <pc:chgData name="Ian" userId="c34783b4-0ebe-4dd6-a7f4-e72865b38b8b" providerId="ADAL" clId="{6D69B691-33A4-426E-A67E-181FE4D5AF53}" dt="2020-10-12T09:28:14.683" v="250" actId="1076"/>
        <pc:sldMkLst>
          <pc:docMk/>
          <pc:sldMk cId="0" sldId="337"/>
        </pc:sldMkLst>
        <pc:spChg chg="mod">
          <ac:chgData name="Ian" userId="c34783b4-0ebe-4dd6-a7f4-e72865b38b8b" providerId="ADAL" clId="{6D69B691-33A4-426E-A67E-181FE4D5AF53}" dt="2020-10-12T09:28:05.708" v="248" actId="20577"/>
          <ac:spMkLst>
            <pc:docMk/>
            <pc:sldMk cId="0" sldId="337"/>
            <ac:spMk id="448514" creationId="{00000000-0000-0000-0000-000000000000}"/>
          </ac:spMkLst>
        </pc:spChg>
        <pc:spChg chg="mod">
          <ac:chgData name="Ian" userId="c34783b4-0ebe-4dd6-a7f4-e72865b38b8b" providerId="ADAL" clId="{6D69B691-33A4-426E-A67E-181FE4D5AF53}" dt="2020-10-12T09:27:41.749" v="214" actId="1076"/>
          <ac:spMkLst>
            <pc:docMk/>
            <pc:sldMk cId="0" sldId="337"/>
            <ac:spMk id="448515" creationId="{00000000-0000-0000-0000-000000000000}"/>
          </ac:spMkLst>
        </pc:spChg>
        <pc:spChg chg="mod">
          <ac:chgData name="Ian" userId="c34783b4-0ebe-4dd6-a7f4-e72865b38b8b" providerId="ADAL" clId="{6D69B691-33A4-426E-A67E-181FE4D5AF53}" dt="2020-10-12T09:28:01.645" v="244" actId="1076"/>
          <ac:spMkLst>
            <pc:docMk/>
            <pc:sldMk cId="0" sldId="337"/>
            <ac:spMk id="448516" creationId="{00000000-0000-0000-0000-000000000000}"/>
          </ac:spMkLst>
        </pc:spChg>
        <pc:spChg chg="mod">
          <ac:chgData name="Ian" userId="c34783b4-0ebe-4dd6-a7f4-e72865b38b8b" providerId="ADAL" clId="{6D69B691-33A4-426E-A67E-181FE4D5AF53}" dt="2020-10-12T09:28:14.683" v="250" actId="1076"/>
          <ac:spMkLst>
            <pc:docMk/>
            <pc:sldMk cId="0" sldId="337"/>
            <ac:spMk id="448517" creationId="{00000000-0000-0000-0000-000000000000}"/>
          </ac:spMkLst>
        </pc:spChg>
      </pc:sldChg>
      <pc:sldChg chg="addSp modSp">
        <pc:chgData name="Ian" userId="c34783b4-0ebe-4dd6-a7f4-e72865b38b8b" providerId="ADAL" clId="{6D69B691-33A4-426E-A67E-181FE4D5AF53}" dt="2020-10-12T09:28:53.285" v="257" actId="14100"/>
        <pc:sldMkLst>
          <pc:docMk/>
          <pc:sldMk cId="0" sldId="345"/>
        </pc:sldMkLst>
        <pc:spChg chg="mod">
          <ac:chgData name="Ian" userId="c34783b4-0ebe-4dd6-a7f4-e72865b38b8b" providerId="ADAL" clId="{6D69B691-33A4-426E-A67E-181FE4D5AF53}" dt="2020-10-12T09:24:39.369" v="152" actId="20577"/>
          <ac:spMkLst>
            <pc:docMk/>
            <pc:sldMk cId="0" sldId="345"/>
            <ac:spMk id="444418" creationId="{00000000-0000-0000-0000-000000000000}"/>
          </ac:spMkLst>
        </pc:spChg>
        <pc:picChg chg="mod">
          <ac:chgData name="Ian" userId="c34783b4-0ebe-4dd6-a7f4-e72865b38b8b" providerId="ADAL" clId="{6D69B691-33A4-426E-A67E-181FE4D5AF53}" dt="2020-10-12T09:28:46.098" v="253" actId="1076"/>
          <ac:picMkLst>
            <pc:docMk/>
            <pc:sldMk cId="0" sldId="345"/>
            <ac:picMk id="2" creationId="{00000000-0000-0000-0000-000000000000}"/>
          </ac:picMkLst>
        </pc:picChg>
        <pc:picChg chg="add mod">
          <ac:chgData name="Ian" userId="c34783b4-0ebe-4dd6-a7f4-e72865b38b8b" providerId="ADAL" clId="{6D69B691-33A4-426E-A67E-181FE4D5AF53}" dt="2020-10-12T09:28:53.285" v="257" actId="14100"/>
          <ac:picMkLst>
            <pc:docMk/>
            <pc:sldMk cId="0" sldId="345"/>
            <ac:picMk id="5" creationId="{84380A69-195B-4F9E-9703-AB8F87B28FF0}"/>
          </ac:picMkLst>
        </pc:picChg>
      </pc:sldChg>
      <pc:sldChg chg="del">
        <pc:chgData name="Ian" userId="c34783b4-0ebe-4dd6-a7f4-e72865b38b8b" providerId="ADAL" clId="{6D69B691-33A4-426E-A67E-181FE4D5AF53}" dt="2020-10-12T09:14:15.250" v="138" actId="2696"/>
        <pc:sldMkLst>
          <pc:docMk/>
          <pc:sldMk cId="0" sldId="346"/>
        </pc:sldMkLst>
      </pc:sldChg>
      <pc:sldChg chg="modSp">
        <pc:chgData name="Ian" userId="c34783b4-0ebe-4dd6-a7f4-e72865b38b8b" providerId="ADAL" clId="{6D69B691-33A4-426E-A67E-181FE4D5AF53}" dt="2020-10-12T09:26:02.092" v="206" actId="20577"/>
        <pc:sldMkLst>
          <pc:docMk/>
          <pc:sldMk cId="0" sldId="348"/>
        </pc:sldMkLst>
        <pc:spChg chg="mod">
          <ac:chgData name="Ian" userId="c34783b4-0ebe-4dd6-a7f4-e72865b38b8b" providerId="ADAL" clId="{6D69B691-33A4-426E-A67E-181FE4D5AF53}" dt="2020-10-12T09:26:02.092" v="206" actId="20577"/>
          <ac:spMkLst>
            <pc:docMk/>
            <pc:sldMk cId="0" sldId="348"/>
            <ac:spMk id="5" creationId="{00000000-0000-0000-0000-000000000000}"/>
          </ac:spMkLst>
        </pc:spChg>
      </pc:sldChg>
      <pc:sldChg chg="del">
        <pc:chgData name="Ian" userId="c34783b4-0ebe-4dd6-a7f4-e72865b38b8b" providerId="ADAL" clId="{6D69B691-33A4-426E-A67E-181FE4D5AF53}" dt="2020-10-12T09:14:16.896" v="139" actId="2696"/>
        <pc:sldMkLst>
          <pc:docMk/>
          <pc:sldMk cId="4202206803" sldId="349"/>
        </pc:sldMkLst>
      </pc:sldChg>
      <pc:sldChg chg="del">
        <pc:chgData name="Ian" userId="c34783b4-0ebe-4dd6-a7f4-e72865b38b8b" providerId="ADAL" clId="{6D69B691-33A4-426E-A67E-181FE4D5AF53}" dt="2020-10-12T09:14:19.729" v="141" actId="2696"/>
        <pc:sldMkLst>
          <pc:docMk/>
          <pc:sldMk cId="3361228115" sldId="350"/>
        </pc:sldMkLst>
      </pc:sldChg>
      <pc:sldChg chg="del">
        <pc:chgData name="Ian" userId="c34783b4-0ebe-4dd6-a7f4-e72865b38b8b" providerId="ADAL" clId="{6D69B691-33A4-426E-A67E-181FE4D5AF53}" dt="2020-10-12T09:14:21.532" v="142" actId="2696"/>
        <pc:sldMkLst>
          <pc:docMk/>
          <pc:sldMk cId="1532526261" sldId="351"/>
        </pc:sldMkLst>
      </pc:sldChg>
      <pc:sldChg chg="del">
        <pc:chgData name="Ian" userId="c34783b4-0ebe-4dd6-a7f4-e72865b38b8b" providerId="ADAL" clId="{6D69B691-33A4-426E-A67E-181FE4D5AF53}" dt="2020-10-12T09:29:09.967" v="258" actId="2696"/>
        <pc:sldMkLst>
          <pc:docMk/>
          <pc:sldMk cId="3637536143" sldId="352"/>
        </pc:sldMkLst>
      </pc:sldChg>
      <pc:sldChg chg="del">
        <pc:chgData name="Ian" userId="c34783b4-0ebe-4dd6-a7f4-e72865b38b8b" providerId="ADAL" clId="{6D69B691-33A4-426E-A67E-181FE4D5AF53}" dt="2020-10-12T09:14:18.664" v="140" actId="2696"/>
        <pc:sldMkLst>
          <pc:docMk/>
          <pc:sldMk cId="3447440887" sldId="354"/>
        </pc:sldMkLst>
      </pc:sldChg>
      <pc:sldChg chg="addSp delSp modSp">
        <pc:chgData name="Ian" userId="c34783b4-0ebe-4dd6-a7f4-e72865b38b8b" providerId="ADAL" clId="{6D69B691-33A4-426E-A67E-181FE4D5AF53}" dt="2020-10-12T09:14:00.873" v="136" actId="1076"/>
        <pc:sldMkLst>
          <pc:docMk/>
          <pc:sldMk cId="1009147303" sldId="355"/>
        </pc:sldMkLst>
        <pc:spChg chg="add mod">
          <ac:chgData name="Ian" userId="c34783b4-0ebe-4dd6-a7f4-e72865b38b8b" providerId="ADAL" clId="{6D69B691-33A4-426E-A67E-181FE4D5AF53}" dt="2020-10-12T09:14:00.873" v="136" actId="1076"/>
          <ac:spMkLst>
            <pc:docMk/>
            <pc:sldMk cId="1009147303" sldId="355"/>
            <ac:spMk id="7" creationId="{2654190D-C30A-4B36-9910-13A7F3BB9815}"/>
          </ac:spMkLst>
        </pc:spChg>
        <pc:spChg chg="mod">
          <ac:chgData name="Ian" userId="c34783b4-0ebe-4dd6-a7f4-e72865b38b8b" providerId="ADAL" clId="{6D69B691-33A4-426E-A67E-181FE4D5AF53}" dt="2020-10-12T09:13:42.666" v="125" actId="20577"/>
          <ac:spMkLst>
            <pc:docMk/>
            <pc:sldMk cId="1009147303" sldId="355"/>
            <ac:spMk id="440322" creationId="{00000000-0000-0000-0000-000000000000}"/>
          </ac:spMkLst>
        </pc:spChg>
        <pc:spChg chg="del mod">
          <ac:chgData name="Ian" userId="c34783b4-0ebe-4dd6-a7f4-e72865b38b8b" providerId="ADAL" clId="{6D69B691-33A4-426E-A67E-181FE4D5AF53}" dt="2020-10-12T09:13:06.010" v="85" actId="478"/>
          <ac:spMkLst>
            <pc:docMk/>
            <pc:sldMk cId="1009147303" sldId="355"/>
            <ac:spMk id="440324" creationId="{00000000-0000-0000-0000-000000000000}"/>
          </ac:spMkLst>
        </pc:spChg>
        <pc:spChg chg="mod">
          <ac:chgData name="Ian" userId="c34783b4-0ebe-4dd6-a7f4-e72865b38b8b" providerId="ADAL" clId="{6D69B691-33A4-426E-A67E-181FE4D5AF53}" dt="2020-10-12T09:13:26.613" v="91" actId="1076"/>
          <ac:spMkLst>
            <pc:docMk/>
            <pc:sldMk cId="1009147303" sldId="355"/>
            <ac:spMk id="440325" creationId="{00000000-0000-0000-0000-000000000000}"/>
          </ac:spMkLst>
        </pc:spChg>
        <pc:spChg chg="del">
          <ac:chgData name="Ian" userId="c34783b4-0ebe-4dd6-a7f4-e72865b38b8b" providerId="ADAL" clId="{6D69B691-33A4-426E-A67E-181FE4D5AF53}" dt="2020-10-12T09:11:52.876" v="2" actId="478"/>
          <ac:spMkLst>
            <pc:docMk/>
            <pc:sldMk cId="1009147303" sldId="355"/>
            <ac:spMk id="440326" creationId="{00000000-0000-0000-0000-000000000000}"/>
          </ac:spMkLst>
        </pc:spChg>
      </pc:sldChg>
      <pc:sldChg chg="addSp delSp modSp add">
        <pc:chgData name="Ian" userId="c34783b4-0ebe-4dd6-a7f4-e72865b38b8b" providerId="ADAL" clId="{6D69B691-33A4-426E-A67E-181FE4D5AF53}" dt="2020-10-12T09:33:02.989" v="265" actId="1076"/>
        <pc:sldMkLst>
          <pc:docMk/>
          <pc:sldMk cId="41180001" sldId="356"/>
        </pc:sldMkLst>
        <pc:spChg chg="mod">
          <ac:chgData name="Ian" userId="c34783b4-0ebe-4dd6-a7f4-e72865b38b8b" providerId="ADAL" clId="{6D69B691-33A4-426E-A67E-181FE4D5AF53}" dt="2020-10-12T09:28:29.185" v="251" actId="114"/>
          <ac:spMkLst>
            <pc:docMk/>
            <pc:sldMk cId="41180001" sldId="356"/>
            <ac:spMk id="444418" creationId="{00000000-0000-0000-0000-000000000000}"/>
          </ac:spMkLst>
        </pc:spChg>
        <pc:picChg chg="del">
          <ac:chgData name="Ian" userId="c34783b4-0ebe-4dd6-a7f4-e72865b38b8b" providerId="ADAL" clId="{6D69B691-33A4-426E-A67E-181FE4D5AF53}" dt="2020-10-12T09:24:15.761" v="144" actId="478"/>
          <ac:picMkLst>
            <pc:docMk/>
            <pc:sldMk cId="41180001" sldId="356"/>
            <ac:picMk id="2" creationId="{00000000-0000-0000-0000-000000000000}"/>
          </ac:picMkLst>
        </pc:picChg>
        <pc:picChg chg="add mod">
          <ac:chgData name="Ian" userId="c34783b4-0ebe-4dd6-a7f4-e72865b38b8b" providerId="ADAL" clId="{6D69B691-33A4-426E-A67E-181FE4D5AF53}" dt="2020-10-12T09:33:02.989" v="265" actId="1076"/>
          <ac:picMkLst>
            <pc:docMk/>
            <pc:sldMk cId="41180001" sldId="356"/>
            <ac:picMk id="3" creationId="{E0EA141F-7557-4AB2-A743-63AC441FC640}"/>
          </ac:picMkLst>
        </pc:picChg>
      </pc:sldChg>
      <pc:sldChg chg="del">
        <pc:chgData name="Ian" userId="c34783b4-0ebe-4dd6-a7f4-e72865b38b8b" providerId="ADAL" clId="{6D69B691-33A4-426E-A67E-181FE4D5AF53}" dt="2020-10-12T09:14:09.193" v="137" actId="2696"/>
        <pc:sldMkLst>
          <pc:docMk/>
          <pc:sldMk cId="2043668577" sldId="356"/>
        </pc:sldMkLst>
      </pc:sldChg>
    </pc:docChg>
  </pc:docChgLst>
  <pc:docChgLst>
    <pc:chgData name="Ian Drumm" userId="c34783b4-0ebe-4dd6-a7f4-e72865b38b8b" providerId="ADAL" clId="{5376B2CF-C1E7-4BC3-8013-6921B7A2BC3C}"/>
    <pc:docChg chg="custSel delMainMaster">
      <pc:chgData name="Ian Drumm" userId="c34783b4-0ebe-4dd6-a7f4-e72865b38b8b" providerId="ADAL" clId="{5376B2CF-C1E7-4BC3-8013-6921B7A2BC3C}" dt="2020-10-05T14:54:47.074" v="407" actId="2696"/>
      <pc:docMkLst>
        <pc:docMk/>
      </pc:docMkLst>
      <pc:sldMasterChg chg="del delSldLayout">
        <pc:chgData name="Ian Drumm" userId="c34783b4-0ebe-4dd6-a7f4-e72865b38b8b" providerId="ADAL" clId="{5376B2CF-C1E7-4BC3-8013-6921B7A2BC3C}" dt="2020-10-05T14:54:46.824" v="23" actId="2696"/>
        <pc:sldMasterMkLst>
          <pc:docMk/>
          <pc:sldMasterMk cId="0" sldId="2147483648"/>
        </pc:sldMasterMkLst>
        <pc:sldLayoutChg chg="del">
          <pc:chgData name="Ian Drumm" userId="c34783b4-0ebe-4dd6-a7f4-e72865b38b8b" providerId="ADAL" clId="{5376B2CF-C1E7-4BC3-8013-6921B7A2BC3C}" dt="2020-10-05T14:54:46.824" v="22" actId="2696"/>
          <pc:sldLayoutMkLst>
            <pc:docMk/>
            <pc:sldMasterMk cId="0" sldId="2147483648"/>
            <pc:sldLayoutMk cId="0" sldId="2147483684"/>
          </pc:sldLayoutMkLst>
        </pc:sldLayoutChg>
        <pc:sldLayoutChg chg="del">
          <pc:chgData name="Ian Drumm" userId="c34783b4-0ebe-4dd6-a7f4-e72865b38b8b" providerId="ADAL" clId="{5376B2CF-C1E7-4BC3-8013-6921B7A2BC3C}" dt="2020-10-05T14:54:46.824" v="21" actId="2696"/>
          <pc:sldLayoutMkLst>
            <pc:docMk/>
            <pc:sldMasterMk cId="0" sldId="2147483648"/>
            <pc:sldLayoutMk cId="0" sldId="2147483685"/>
          </pc:sldLayoutMkLst>
        </pc:sldLayoutChg>
        <pc:sldLayoutChg chg="del">
          <pc:chgData name="Ian Drumm" userId="c34783b4-0ebe-4dd6-a7f4-e72865b38b8b" providerId="ADAL" clId="{5376B2CF-C1E7-4BC3-8013-6921B7A2BC3C}" dt="2020-10-05T14:54:46.824" v="20" actId="2696"/>
          <pc:sldLayoutMkLst>
            <pc:docMk/>
            <pc:sldMasterMk cId="0" sldId="2147483648"/>
            <pc:sldLayoutMk cId="0" sldId="2147483686"/>
          </pc:sldLayoutMkLst>
        </pc:sldLayoutChg>
        <pc:sldLayoutChg chg="del">
          <pc:chgData name="Ian Drumm" userId="c34783b4-0ebe-4dd6-a7f4-e72865b38b8b" providerId="ADAL" clId="{5376B2CF-C1E7-4BC3-8013-6921B7A2BC3C}" dt="2020-10-05T14:54:46.824" v="19" actId="2696"/>
          <pc:sldLayoutMkLst>
            <pc:docMk/>
            <pc:sldMasterMk cId="0" sldId="2147483648"/>
            <pc:sldLayoutMk cId="0" sldId="2147483687"/>
          </pc:sldLayoutMkLst>
        </pc:sldLayoutChg>
        <pc:sldLayoutChg chg="del">
          <pc:chgData name="Ian Drumm" userId="c34783b4-0ebe-4dd6-a7f4-e72865b38b8b" providerId="ADAL" clId="{5376B2CF-C1E7-4BC3-8013-6921B7A2BC3C}" dt="2020-10-05T14:54:46.824" v="18" actId="2696"/>
          <pc:sldLayoutMkLst>
            <pc:docMk/>
            <pc:sldMasterMk cId="0" sldId="2147483648"/>
            <pc:sldLayoutMk cId="0" sldId="2147483688"/>
          </pc:sldLayoutMkLst>
        </pc:sldLayoutChg>
        <pc:sldLayoutChg chg="del">
          <pc:chgData name="Ian Drumm" userId="c34783b4-0ebe-4dd6-a7f4-e72865b38b8b" providerId="ADAL" clId="{5376B2CF-C1E7-4BC3-8013-6921B7A2BC3C}" dt="2020-10-05T14:54:46.824" v="17" actId="2696"/>
          <pc:sldLayoutMkLst>
            <pc:docMk/>
            <pc:sldMasterMk cId="0" sldId="2147483648"/>
            <pc:sldLayoutMk cId="0" sldId="2147483689"/>
          </pc:sldLayoutMkLst>
        </pc:sldLayoutChg>
        <pc:sldLayoutChg chg="del">
          <pc:chgData name="Ian Drumm" userId="c34783b4-0ebe-4dd6-a7f4-e72865b38b8b" providerId="ADAL" clId="{5376B2CF-C1E7-4BC3-8013-6921B7A2BC3C}" dt="2020-10-05T14:54:46.824" v="16" actId="2696"/>
          <pc:sldLayoutMkLst>
            <pc:docMk/>
            <pc:sldMasterMk cId="0" sldId="2147483648"/>
            <pc:sldLayoutMk cId="0" sldId="2147483690"/>
          </pc:sldLayoutMkLst>
        </pc:sldLayoutChg>
        <pc:sldLayoutChg chg="del">
          <pc:chgData name="Ian Drumm" userId="c34783b4-0ebe-4dd6-a7f4-e72865b38b8b" providerId="ADAL" clId="{5376B2CF-C1E7-4BC3-8013-6921B7A2BC3C}" dt="2020-10-05T14:54:46.808" v="15" actId="2696"/>
          <pc:sldLayoutMkLst>
            <pc:docMk/>
            <pc:sldMasterMk cId="0" sldId="2147483648"/>
            <pc:sldLayoutMk cId="0" sldId="2147483691"/>
          </pc:sldLayoutMkLst>
        </pc:sldLayoutChg>
        <pc:sldLayoutChg chg="del">
          <pc:chgData name="Ian Drumm" userId="c34783b4-0ebe-4dd6-a7f4-e72865b38b8b" providerId="ADAL" clId="{5376B2CF-C1E7-4BC3-8013-6921B7A2BC3C}" dt="2020-10-05T14:54:46.808" v="14" actId="2696"/>
          <pc:sldLayoutMkLst>
            <pc:docMk/>
            <pc:sldMasterMk cId="0" sldId="2147483648"/>
            <pc:sldLayoutMk cId="0" sldId="2147483692"/>
          </pc:sldLayoutMkLst>
        </pc:sldLayoutChg>
        <pc:sldLayoutChg chg="del">
          <pc:chgData name="Ian Drumm" userId="c34783b4-0ebe-4dd6-a7f4-e72865b38b8b" providerId="ADAL" clId="{5376B2CF-C1E7-4BC3-8013-6921B7A2BC3C}" dt="2020-10-05T14:54:46.808" v="13" actId="2696"/>
          <pc:sldLayoutMkLst>
            <pc:docMk/>
            <pc:sldMasterMk cId="0" sldId="2147483648"/>
            <pc:sldLayoutMk cId="0" sldId="2147483693"/>
          </pc:sldLayoutMkLst>
        </pc:sldLayoutChg>
        <pc:sldLayoutChg chg="del">
          <pc:chgData name="Ian Drumm" userId="c34783b4-0ebe-4dd6-a7f4-e72865b38b8b" providerId="ADAL" clId="{5376B2CF-C1E7-4BC3-8013-6921B7A2BC3C}" dt="2020-10-05T14:54:46.808" v="12" actId="2696"/>
          <pc:sldLayoutMkLst>
            <pc:docMk/>
            <pc:sldMasterMk cId="0" sldId="2147483648"/>
            <pc:sldLayoutMk cId="0" sldId="2147483694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824" v="35" actId="2696"/>
        <pc:sldMasterMkLst>
          <pc:docMk/>
          <pc:sldMasterMk cId="0" sldId="2147483649"/>
        </pc:sldMasterMkLst>
        <pc:sldLayoutChg chg="del">
          <pc:chgData name="Ian Drumm" userId="c34783b4-0ebe-4dd6-a7f4-e72865b38b8b" providerId="ADAL" clId="{5376B2CF-C1E7-4BC3-8013-6921B7A2BC3C}" dt="2020-10-05T14:54:46.824" v="34" actId="2696"/>
          <pc:sldLayoutMkLst>
            <pc:docMk/>
            <pc:sldMasterMk cId="0" sldId="2147483649"/>
            <pc:sldLayoutMk cId="0" sldId="2147483695"/>
          </pc:sldLayoutMkLst>
        </pc:sldLayoutChg>
        <pc:sldLayoutChg chg="del">
          <pc:chgData name="Ian Drumm" userId="c34783b4-0ebe-4dd6-a7f4-e72865b38b8b" providerId="ADAL" clId="{5376B2CF-C1E7-4BC3-8013-6921B7A2BC3C}" dt="2020-10-05T14:54:46.824" v="33" actId="2696"/>
          <pc:sldLayoutMkLst>
            <pc:docMk/>
            <pc:sldMasterMk cId="0" sldId="2147483649"/>
            <pc:sldLayoutMk cId="0" sldId="2147483696"/>
          </pc:sldLayoutMkLst>
        </pc:sldLayoutChg>
        <pc:sldLayoutChg chg="del">
          <pc:chgData name="Ian Drumm" userId="c34783b4-0ebe-4dd6-a7f4-e72865b38b8b" providerId="ADAL" clId="{5376B2CF-C1E7-4BC3-8013-6921B7A2BC3C}" dt="2020-10-05T14:54:46.824" v="32" actId="2696"/>
          <pc:sldLayoutMkLst>
            <pc:docMk/>
            <pc:sldMasterMk cId="0" sldId="2147483649"/>
            <pc:sldLayoutMk cId="0" sldId="2147483697"/>
          </pc:sldLayoutMkLst>
        </pc:sldLayoutChg>
        <pc:sldLayoutChg chg="del">
          <pc:chgData name="Ian Drumm" userId="c34783b4-0ebe-4dd6-a7f4-e72865b38b8b" providerId="ADAL" clId="{5376B2CF-C1E7-4BC3-8013-6921B7A2BC3C}" dt="2020-10-05T14:54:46.824" v="31" actId="2696"/>
          <pc:sldLayoutMkLst>
            <pc:docMk/>
            <pc:sldMasterMk cId="0" sldId="2147483649"/>
            <pc:sldLayoutMk cId="0" sldId="2147483698"/>
          </pc:sldLayoutMkLst>
        </pc:sldLayoutChg>
        <pc:sldLayoutChg chg="del">
          <pc:chgData name="Ian Drumm" userId="c34783b4-0ebe-4dd6-a7f4-e72865b38b8b" providerId="ADAL" clId="{5376B2CF-C1E7-4BC3-8013-6921B7A2BC3C}" dt="2020-10-05T14:54:46.824" v="30" actId="2696"/>
          <pc:sldLayoutMkLst>
            <pc:docMk/>
            <pc:sldMasterMk cId="0" sldId="2147483649"/>
            <pc:sldLayoutMk cId="0" sldId="2147483699"/>
          </pc:sldLayoutMkLst>
        </pc:sldLayoutChg>
        <pc:sldLayoutChg chg="del">
          <pc:chgData name="Ian Drumm" userId="c34783b4-0ebe-4dd6-a7f4-e72865b38b8b" providerId="ADAL" clId="{5376B2CF-C1E7-4BC3-8013-6921B7A2BC3C}" dt="2020-10-05T14:54:46.824" v="29" actId="2696"/>
          <pc:sldLayoutMkLst>
            <pc:docMk/>
            <pc:sldMasterMk cId="0" sldId="2147483649"/>
            <pc:sldLayoutMk cId="0" sldId="2147483700"/>
          </pc:sldLayoutMkLst>
        </pc:sldLayoutChg>
        <pc:sldLayoutChg chg="del">
          <pc:chgData name="Ian Drumm" userId="c34783b4-0ebe-4dd6-a7f4-e72865b38b8b" providerId="ADAL" clId="{5376B2CF-C1E7-4BC3-8013-6921B7A2BC3C}" dt="2020-10-05T14:54:46.824" v="28" actId="2696"/>
          <pc:sldLayoutMkLst>
            <pc:docMk/>
            <pc:sldMasterMk cId="0" sldId="2147483649"/>
            <pc:sldLayoutMk cId="0" sldId="2147483701"/>
          </pc:sldLayoutMkLst>
        </pc:sldLayoutChg>
        <pc:sldLayoutChg chg="del">
          <pc:chgData name="Ian Drumm" userId="c34783b4-0ebe-4dd6-a7f4-e72865b38b8b" providerId="ADAL" clId="{5376B2CF-C1E7-4BC3-8013-6921B7A2BC3C}" dt="2020-10-05T14:54:46.824" v="27" actId="2696"/>
          <pc:sldLayoutMkLst>
            <pc:docMk/>
            <pc:sldMasterMk cId="0" sldId="2147483649"/>
            <pc:sldLayoutMk cId="0" sldId="2147483702"/>
          </pc:sldLayoutMkLst>
        </pc:sldLayoutChg>
        <pc:sldLayoutChg chg="del">
          <pc:chgData name="Ian Drumm" userId="c34783b4-0ebe-4dd6-a7f4-e72865b38b8b" providerId="ADAL" clId="{5376B2CF-C1E7-4BC3-8013-6921B7A2BC3C}" dt="2020-10-05T14:54:46.824" v="26" actId="2696"/>
          <pc:sldLayoutMkLst>
            <pc:docMk/>
            <pc:sldMasterMk cId="0" sldId="2147483649"/>
            <pc:sldLayoutMk cId="0" sldId="2147483703"/>
          </pc:sldLayoutMkLst>
        </pc:sldLayoutChg>
        <pc:sldLayoutChg chg="del">
          <pc:chgData name="Ian Drumm" userId="c34783b4-0ebe-4dd6-a7f4-e72865b38b8b" providerId="ADAL" clId="{5376B2CF-C1E7-4BC3-8013-6921B7A2BC3C}" dt="2020-10-05T14:54:46.824" v="25" actId="2696"/>
          <pc:sldLayoutMkLst>
            <pc:docMk/>
            <pc:sldMasterMk cId="0" sldId="2147483649"/>
            <pc:sldLayoutMk cId="0" sldId="2147483704"/>
          </pc:sldLayoutMkLst>
        </pc:sldLayoutChg>
        <pc:sldLayoutChg chg="del">
          <pc:chgData name="Ian Drumm" userId="c34783b4-0ebe-4dd6-a7f4-e72865b38b8b" providerId="ADAL" clId="{5376B2CF-C1E7-4BC3-8013-6921B7A2BC3C}" dt="2020-10-05T14:54:46.824" v="24" actId="2696"/>
          <pc:sldLayoutMkLst>
            <pc:docMk/>
            <pc:sldMasterMk cId="0" sldId="2147483649"/>
            <pc:sldLayoutMk cId="0" sldId="2147483705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839" v="47" actId="2696"/>
        <pc:sldMasterMkLst>
          <pc:docMk/>
          <pc:sldMasterMk cId="0" sldId="2147483650"/>
        </pc:sldMasterMkLst>
        <pc:sldLayoutChg chg="del">
          <pc:chgData name="Ian Drumm" userId="c34783b4-0ebe-4dd6-a7f4-e72865b38b8b" providerId="ADAL" clId="{5376B2CF-C1E7-4BC3-8013-6921B7A2BC3C}" dt="2020-10-05T14:54:46.839" v="46" actId="2696"/>
          <pc:sldLayoutMkLst>
            <pc:docMk/>
            <pc:sldMasterMk cId="0" sldId="2147483650"/>
            <pc:sldLayoutMk cId="0" sldId="2147483706"/>
          </pc:sldLayoutMkLst>
        </pc:sldLayoutChg>
        <pc:sldLayoutChg chg="del">
          <pc:chgData name="Ian Drumm" userId="c34783b4-0ebe-4dd6-a7f4-e72865b38b8b" providerId="ADAL" clId="{5376B2CF-C1E7-4BC3-8013-6921B7A2BC3C}" dt="2020-10-05T14:54:46.839" v="45" actId="2696"/>
          <pc:sldLayoutMkLst>
            <pc:docMk/>
            <pc:sldMasterMk cId="0" sldId="2147483650"/>
            <pc:sldLayoutMk cId="0" sldId="2147483707"/>
          </pc:sldLayoutMkLst>
        </pc:sldLayoutChg>
        <pc:sldLayoutChg chg="del">
          <pc:chgData name="Ian Drumm" userId="c34783b4-0ebe-4dd6-a7f4-e72865b38b8b" providerId="ADAL" clId="{5376B2CF-C1E7-4BC3-8013-6921B7A2BC3C}" dt="2020-10-05T14:54:46.839" v="44" actId="2696"/>
          <pc:sldLayoutMkLst>
            <pc:docMk/>
            <pc:sldMasterMk cId="0" sldId="2147483650"/>
            <pc:sldLayoutMk cId="0" sldId="2147483708"/>
          </pc:sldLayoutMkLst>
        </pc:sldLayoutChg>
        <pc:sldLayoutChg chg="del">
          <pc:chgData name="Ian Drumm" userId="c34783b4-0ebe-4dd6-a7f4-e72865b38b8b" providerId="ADAL" clId="{5376B2CF-C1E7-4BC3-8013-6921B7A2BC3C}" dt="2020-10-05T14:54:46.839" v="43" actId="2696"/>
          <pc:sldLayoutMkLst>
            <pc:docMk/>
            <pc:sldMasterMk cId="0" sldId="2147483650"/>
            <pc:sldLayoutMk cId="0" sldId="2147483709"/>
          </pc:sldLayoutMkLst>
        </pc:sldLayoutChg>
        <pc:sldLayoutChg chg="del">
          <pc:chgData name="Ian Drumm" userId="c34783b4-0ebe-4dd6-a7f4-e72865b38b8b" providerId="ADAL" clId="{5376B2CF-C1E7-4BC3-8013-6921B7A2BC3C}" dt="2020-10-05T14:54:46.824" v="42" actId="2696"/>
          <pc:sldLayoutMkLst>
            <pc:docMk/>
            <pc:sldMasterMk cId="0" sldId="2147483650"/>
            <pc:sldLayoutMk cId="0" sldId="2147483710"/>
          </pc:sldLayoutMkLst>
        </pc:sldLayoutChg>
        <pc:sldLayoutChg chg="del">
          <pc:chgData name="Ian Drumm" userId="c34783b4-0ebe-4dd6-a7f4-e72865b38b8b" providerId="ADAL" clId="{5376B2CF-C1E7-4BC3-8013-6921B7A2BC3C}" dt="2020-10-05T14:54:46.824" v="41" actId="2696"/>
          <pc:sldLayoutMkLst>
            <pc:docMk/>
            <pc:sldMasterMk cId="0" sldId="2147483650"/>
            <pc:sldLayoutMk cId="0" sldId="2147483711"/>
          </pc:sldLayoutMkLst>
        </pc:sldLayoutChg>
        <pc:sldLayoutChg chg="del">
          <pc:chgData name="Ian Drumm" userId="c34783b4-0ebe-4dd6-a7f4-e72865b38b8b" providerId="ADAL" clId="{5376B2CF-C1E7-4BC3-8013-6921B7A2BC3C}" dt="2020-10-05T14:54:46.824" v="40" actId="2696"/>
          <pc:sldLayoutMkLst>
            <pc:docMk/>
            <pc:sldMasterMk cId="0" sldId="2147483650"/>
            <pc:sldLayoutMk cId="0" sldId="2147483712"/>
          </pc:sldLayoutMkLst>
        </pc:sldLayoutChg>
        <pc:sldLayoutChg chg="del">
          <pc:chgData name="Ian Drumm" userId="c34783b4-0ebe-4dd6-a7f4-e72865b38b8b" providerId="ADAL" clId="{5376B2CF-C1E7-4BC3-8013-6921B7A2BC3C}" dt="2020-10-05T14:54:46.824" v="39" actId="2696"/>
          <pc:sldLayoutMkLst>
            <pc:docMk/>
            <pc:sldMasterMk cId="0" sldId="2147483650"/>
            <pc:sldLayoutMk cId="0" sldId="2147483713"/>
          </pc:sldLayoutMkLst>
        </pc:sldLayoutChg>
        <pc:sldLayoutChg chg="del">
          <pc:chgData name="Ian Drumm" userId="c34783b4-0ebe-4dd6-a7f4-e72865b38b8b" providerId="ADAL" clId="{5376B2CF-C1E7-4BC3-8013-6921B7A2BC3C}" dt="2020-10-05T14:54:46.824" v="38" actId="2696"/>
          <pc:sldLayoutMkLst>
            <pc:docMk/>
            <pc:sldMasterMk cId="0" sldId="2147483650"/>
            <pc:sldLayoutMk cId="0" sldId="2147483714"/>
          </pc:sldLayoutMkLst>
        </pc:sldLayoutChg>
        <pc:sldLayoutChg chg="del">
          <pc:chgData name="Ian Drumm" userId="c34783b4-0ebe-4dd6-a7f4-e72865b38b8b" providerId="ADAL" clId="{5376B2CF-C1E7-4BC3-8013-6921B7A2BC3C}" dt="2020-10-05T14:54:46.824" v="37" actId="2696"/>
          <pc:sldLayoutMkLst>
            <pc:docMk/>
            <pc:sldMasterMk cId="0" sldId="2147483650"/>
            <pc:sldLayoutMk cId="0" sldId="2147483715"/>
          </pc:sldLayoutMkLst>
        </pc:sldLayoutChg>
        <pc:sldLayoutChg chg="del">
          <pc:chgData name="Ian Drumm" userId="c34783b4-0ebe-4dd6-a7f4-e72865b38b8b" providerId="ADAL" clId="{5376B2CF-C1E7-4BC3-8013-6921B7A2BC3C}" dt="2020-10-05T14:54:46.824" v="36" actId="2696"/>
          <pc:sldLayoutMkLst>
            <pc:docMk/>
            <pc:sldMasterMk cId="0" sldId="2147483650"/>
            <pc:sldLayoutMk cId="0" sldId="2147483716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839" v="59" actId="2696"/>
        <pc:sldMasterMkLst>
          <pc:docMk/>
          <pc:sldMasterMk cId="0" sldId="2147483652"/>
        </pc:sldMasterMkLst>
        <pc:sldLayoutChg chg="del">
          <pc:chgData name="Ian Drumm" userId="c34783b4-0ebe-4dd6-a7f4-e72865b38b8b" providerId="ADAL" clId="{5376B2CF-C1E7-4BC3-8013-6921B7A2BC3C}" dt="2020-10-05T14:54:46.839" v="58" actId="2696"/>
          <pc:sldLayoutMkLst>
            <pc:docMk/>
            <pc:sldMasterMk cId="0" sldId="2147483652"/>
            <pc:sldLayoutMk cId="0" sldId="2147483728"/>
          </pc:sldLayoutMkLst>
        </pc:sldLayoutChg>
        <pc:sldLayoutChg chg="del">
          <pc:chgData name="Ian Drumm" userId="c34783b4-0ebe-4dd6-a7f4-e72865b38b8b" providerId="ADAL" clId="{5376B2CF-C1E7-4BC3-8013-6921B7A2BC3C}" dt="2020-10-05T14:54:46.839" v="57" actId="2696"/>
          <pc:sldLayoutMkLst>
            <pc:docMk/>
            <pc:sldMasterMk cId="0" sldId="2147483652"/>
            <pc:sldLayoutMk cId="0" sldId="2147483729"/>
          </pc:sldLayoutMkLst>
        </pc:sldLayoutChg>
        <pc:sldLayoutChg chg="del">
          <pc:chgData name="Ian Drumm" userId="c34783b4-0ebe-4dd6-a7f4-e72865b38b8b" providerId="ADAL" clId="{5376B2CF-C1E7-4BC3-8013-6921B7A2BC3C}" dt="2020-10-05T14:54:46.839" v="56" actId="2696"/>
          <pc:sldLayoutMkLst>
            <pc:docMk/>
            <pc:sldMasterMk cId="0" sldId="2147483652"/>
            <pc:sldLayoutMk cId="0" sldId="2147483730"/>
          </pc:sldLayoutMkLst>
        </pc:sldLayoutChg>
        <pc:sldLayoutChg chg="del">
          <pc:chgData name="Ian Drumm" userId="c34783b4-0ebe-4dd6-a7f4-e72865b38b8b" providerId="ADAL" clId="{5376B2CF-C1E7-4BC3-8013-6921B7A2BC3C}" dt="2020-10-05T14:54:46.839" v="55" actId="2696"/>
          <pc:sldLayoutMkLst>
            <pc:docMk/>
            <pc:sldMasterMk cId="0" sldId="2147483652"/>
            <pc:sldLayoutMk cId="0" sldId="2147483731"/>
          </pc:sldLayoutMkLst>
        </pc:sldLayoutChg>
        <pc:sldLayoutChg chg="del">
          <pc:chgData name="Ian Drumm" userId="c34783b4-0ebe-4dd6-a7f4-e72865b38b8b" providerId="ADAL" clId="{5376B2CF-C1E7-4BC3-8013-6921B7A2BC3C}" dt="2020-10-05T14:54:46.839" v="54" actId="2696"/>
          <pc:sldLayoutMkLst>
            <pc:docMk/>
            <pc:sldMasterMk cId="0" sldId="2147483652"/>
            <pc:sldLayoutMk cId="0" sldId="2147483732"/>
          </pc:sldLayoutMkLst>
        </pc:sldLayoutChg>
        <pc:sldLayoutChg chg="del">
          <pc:chgData name="Ian Drumm" userId="c34783b4-0ebe-4dd6-a7f4-e72865b38b8b" providerId="ADAL" clId="{5376B2CF-C1E7-4BC3-8013-6921B7A2BC3C}" dt="2020-10-05T14:54:46.839" v="53" actId="2696"/>
          <pc:sldLayoutMkLst>
            <pc:docMk/>
            <pc:sldMasterMk cId="0" sldId="2147483652"/>
            <pc:sldLayoutMk cId="0" sldId="2147483733"/>
          </pc:sldLayoutMkLst>
        </pc:sldLayoutChg>
        <pc:sldLayoutChg chg="del">
          <pc:chgData name="Ian Drumm" userId="c34783b4-0ebe-4dd6-a7f4-e72865b38b8b" providerId="ADAL" clId="{5376B2CF-C1E7-4BC3-8013-6921B7A2BC3C}" dt="2020-10-05T14:54:46.839" v="52" actId="2696"/>
          <pc:sldLayoutMkLst>
            <pc:docMk/>
            <pc:sldMasterMk cId="0" sldId="2147483652"/>
            <pc:sldLayoutMk cId="0" sldId="2147483734"/>
          </pc:sldLayoutMkLst>
        </pc:sldLayoutChg>
        <pc:sldLayoutChg chg="del">
          <pc:chgData name="Ian Drumm" userId="c34783b4-0ebe-4dd6-a7f4-e72865b38b8b" providerId="ADAL" clId="{5376B2CF-C1E7-4BC3-8013-6921B7A2BC3C}" dt="2020-10-05T14:54:46.839" v="51" actId="2696"/>
          <pc:sldLayoutMkLst>
            <pc:docMk/>
            <pc:sldMasterMk cId="0" sldId="2147483652"/>
            <pc:sldLayoutMk cId="0" sldId="2147483735"/>
          </pc:sldLayoutMkLst>
        </pc:sldLayoutChg>
        <pc:sldLayoutChg chg="del">
          <pc:chgData name="Ian Drumm" userId="c34783b4-0ebe-4dd6-a7f4-e72865b38b8b" providerId="ADAL" clId="{5376B2CF-C1E7-4BC3-8013-6921B7A2BC3C}" dt="2020-10-05T14:54:46.839" v="50" actId="2696"/>
          <pc:sldLayoutMkLst>
            <pc:docMk/>
            <pc:sldMasterMk cId="0" sldId="2147483652"/>
            <pc:sldLayoutMk cId="0" sldId="2147483736"/>
          </pc:sldLayoutMkLst>
        </pc:sldLayoutChg>
        <pc:sldLayoutChg chg="del">
          <pc:chgData name="Ian Drumm" userId="c34783b4-0ebe-4dd6-a7f4-e72865b38b8b" providerId="ADAL" clId="{5376B2CF-C1E7-4BC3-8013-6921B7A2BC3C}" dt="2020-10-05T14:54:46.839" v="49" actId="2696"/>
          <pc:sldLayoutMkLst>
            <pc:docMk/>
            <pc:sldMasterMk cId="0" sldId="2147483652"/>
            <pc:sldLayoutMk cId="0" sldId="2147483737"/>
          </pc:sldLayoutMkLst>
        </pc:sldLayoutChg>
        <pc:sldLayoutChg chg="del">
          <pc:chgData name="Ian Drumm" userId="c34783b4-0ebe-4dd6-a7f4-e72865b38b8b" providerId="ADAL" clId="{5376B2CF-C1E7-4BC3-8013-6921B7A2BC3C}" dt="2020-10-05T14:54:46.839" v="48" actId="2696"/>
          <pc:sldLayoutMkLst>
            <pc:docMk/>
            <pc:sldMasterMk cId="0" sldId="2147483652"/>
            <pc:sldLayoutMk cId="0" sldId="2147483738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855" v="71" actId="2696"/>
        <pc:sldMasterMkLst>
          <pc:docMk/>
          <pc:sldMasterMk cId="0" sldId="2147483653"/>
        </pc:sldMasterMkLst>
        <pc:sldLayoutChg chg="del">
          <pc:chgData name="Ian Drumm" userId="c34783b4-0ebe-4dd6-a7f4-e72865b38b8b" providerId="ADAL" clId="{5376B2CF-C1E7-4BC3-8013-6921B7A2BC3C}" dt="2020-10-05T14:54:46.855" v="70" actId="2696"/>
          <pc:sldLayoutMkLst>
            <pc:docMk/>
            <pc:sldMasterMk cId="0" sldId="2147483653"/>
            <pc:sldLayoutMk cId="0" sldId="2147483739"/>
          </pc:sldLayoutMkLst>
        </pc:sldLayoutChg>
        <pc:sldLayoutChg chg="del">
          <pc:chgData name="Ian Drumm" userId="c34783b4-0ebe-4dd6-a7f4-e72865b38b8b" providerId="ADAL" clId="{5376B2CF-C1E7-4BC3-8013-6921B7A2BC3C}" dt="2020-10-05T14:54:46.855" v="69" actId="2696"/>
          <pc:sldLayoutMkLst>
            <pc:docMk/>
            <pc:sldMasterMk cId="0" sldId="2147483653"/>
            <pc:sldLayoutMk cId="0" sldId="2147483740"/>
          </pc:sldLayoutMkLst>
        </pc:sldLayoutChg>
        <pc:sldLayoutChg chg="del">
          <pc:chgData name="Ian Drumm" userId="c34783b4-0ebe-4dd6-a7f4-e72865b38b8b" providerId="ADAL" clId="{5376B2CF-C1E7-4BC3-8013-6921B7A2BC3C}" dt="2020-10-05T14:54:46.855" v="68" actId="2696"/>
          <pc:sldLayoutMkLst>
            <pc:docMk/>
            <pc:sldMasterMk cId="0" sldId="2147483653"/>
            <pc:sldLayoutMk cId="0" sldId="2147483741"/>
          </pc:sldLayoutMkLst>
        </pc:sldLayoutChg>
        <pc:sldLayoutChg chg="del">
          <pc:chgData name="Ian Drumm" userId="c34783b4-0ebe-4dd6-a7f4-e72865b38b8b" providerId="ADAL" clId="{5376B2CF-C1E7-4BC3-8013-6921B7A2BC3C}" dt="2020-10-05T14:54:46.855" v="67" actId="2696"/>
          <pc:sldLayoutMkLst>
            <pc:docMk/>
            <pc:sldMasterMk cId="0" sldId="2147483653"/>
            <pc:sldLayoutMk cId="0" sldId="2147483742"/>
          </pc:sldLayoutMkLst>
        </pc:sldLayoutChg>
        <pc:sldLayoutChg chg="del">
          <pc:chgData name="Ian Drumm" userId="c34783b4-0ebe-4dd6-a7f4-e72865b38b8b" providerId="ADAL" clId="{5376B2CF-C1E7-4BC3-8013-6921B7A2BC3C}" dt="2020-10-05T14:54:46.839" v="66" actId="2696"/>
          <pc:sldLayoutMkLst>
            <pc:docMk/>
            <pc:sldMasterMk cId="0" sldId="2147483653"/>
            <pc:sldLayoutMk cId="0" sldId="2147483743"/>
          </pc:sldLayoutMkLst>
        </pc:sldLayoutChg>
        <pc:sldLayoutChg chg="del">
          <pc:chgData name="Ian Drumm" userId="c34783b4-0ebe-4dd6-a7f4-e72865b38b8b" providerId="ADAL" clId="{5376B2CF-C1E7-4BC3-8013-6921B7A2BC3C}" dt="2020-10-05T14:54:46.839" v="65" actId="2696"/>
          <pc:sldLayoutMkLst>
            <pc:docMk/>
            <pc:sldMasterMk cId="0" sldId="2147483653"/>
            <pc:sldLayoutMk cId="0" sldId="2147483744"/>
          </pc:sldLayoutMkLst>
        </pc:sldLayoutChg>
        <pc:sldLayoutChg chg="del">
          <pc:chgData name="Ian Drumm" userId="c34783b4-0ebe-4dd6-a7f4-e72865b38b8b" providerId="ADAL" clId="{5376B2CF-C1E7-4BC3-8013-6921B7A2BC3C}" dt="2020-10-05T14:54:46.839" v="64" actId="2696"/>
          <pc:sldLayoutMkLst>
            <pc:docMk/>
            <pc:sldMasterMk cId="0" sldId="2147483653"/>
            <pc:sldLayoutMk cId="0" sldId="2147483745"/>
          </pc:sldLayoutMkLst>
        </pc:sldLayoutChg>
        <pc:sldLayoutChg chg="del">
          <pc:chgData name="Ian Drumm" userId="c34783b4-0ebe-4dd6-a7f4-e72865b38b8b" providerId="ADAL" clId="{5376B2CF-C1E7-4BC3-8013-6921B7A2BC3C}" dt="2020-10-05T14:54:46.839" v="63" actId="2696"/>
          <pc:sldLayoutMkLst>
            <pc:docMk/>
            <pc:sldMasterMk cId="0" sldId="2147483653"/>
            <pc:sldLayoutMk cId="0" sldId="2147483746"/>
          </pc:sldLayoutMkLst>
        </pc:sldLayoutChg>
        <pc:sldLayoutChg chg="del">
          <pc:chgData name="Ian Drumm" userId="c34783b4-0ebe-4dd6-a7f4-e72865b38b8b" providerId="ADAL" clId="{5376B2CF-C1E7-4BC3-8013-6921B7A2BC3C}" dt="2020-10-05T14:54:46.839" v="62" actId="2696"/>
          <pc:sldLayoutMkLst>
            <pc:docMk/>
            <pc:sldMasterMk cId="0" sldId="2147483653"/>
            <pc:sldLayoutMk cId="0" sldId="2147483747"/>
          </pc:sldLayoutMkLst>
        </pc:sldLayoutChg>
        <pc:sldLayoutChg chg="del">
          <pc:chgData name="Ian Drumm" userId="c34783b4-0ebe-4dd6-a7f4-e72865b38b8b" providerId="ADAL" clId="{5376B2CF-C1E7-4BC3-8013-6921B7A2BC3C}" dt="2020-10-05T14:54:46.839" v="61" actId="2696"/>
          <pc:sldLayoutMkLst>
            <pc:docMk/>
            <pc:sldMasterMk cId="0" sldId="2147483653"/>
            <pc:sldLayoutMk cId="0" sldId="2147483748"/>
          </pc:sldLayoutMkLst>
        </pc:sldLayoutChg>
        <pc:sldLayoutChg chg="del">
          <pc:chgData name="Ian Drumm" userId="c34783b4-0ebe-4dd6-a7f4-e72865b38b8b" providerId="ADAL" clId="{5376B2CF-C1E7-4BC3-8013-6921B7A2BC3C}" dt="2020-10-05T14:54:46.839" v="60" actId="2696"/>
          <pc:sldLayoutMkLst>
            <pc:docMk/>
            <pc:sldMasterMk cId="0" sldId="2147483653"/>
            <pc:sldLayoutMk cId="0" sldId="2147483749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855" v="83" actId="2696"/>
        <pc:sldMasterMkLst>
          <pc:docMk/>
          <pc:sldMasterMk cId="0" sldId="2147483654"/>
        </pc:sldMasterMkLst>
        <pc:sldLayoutChg chg="del">
          <pc:chgData name="Ian Drumm" userId="c34783b4-0ebe-4dd6-a7f4-e72865b38b8b" providerId="ADAL" clId="{5376B2CF-C1E7-4BC3-8013-6921B7A2BC3C}" dt="2020-10-05T14:54:46.855" v="82" actId="2696"/>
          <pc:sldLayoutMkLst>
            <pc:docMk/>
            <pc:sldMasterMk cId="0" sldId="2147483654"/>
            <pc:sldLayoutMk cId="0" sldId="2147483750"/>
          </pc:sldLayoutMkLst>
        </pc:sldLayoutChg>
        <pc:sldLayoutChg chg="del">
          <pc:chgData name="Ian Drumm" userId="c34783b4-0ebe-4dd6-a7f4-e72865b38b8b" providerId="ADAL" clId="{5376B2CF-C1E7-4BC3-8013-6921B7A2BC3C}" dt="2020-10-05T14:54:46.855" v="81" actId="2696"/>
          <pc:sldLayoutMkLst>
            <pc:docMk/>
            <pc:sldMasterMk cId="0" sldId="2147483654"/>
            <pc:sldLayoutMk cId="0" sldId="2147483751"/>
          </pc:sldLayoutMkLst>
        </pc:sldLayoutChg>
        <pc:sldLayoutChg chg="del">
          <pc:chgData name="Ian Drumm" userId="c34783b4-0ebe-4dd6-a7f4-e72865b38b8b" providerId="ADAL" clId="{5376B2CF-C1E7-4BC3-8013-6921B7A2BC3C}" dt="2020-10-05T14:54:46.855" v="80" actId="2696"/>
          <pc:sldLayoutMkLst>
            <pc:docMk/>
            <pc:sldMasterMk cId="0" sldId="2147483654"/>
            <pc:sldLayoutMk cId="0" sldId="2147483752"/>
          </pc:sldLayoutMkLst>
        </pc:sldLayoutChg>
        <pc:sldLayoutChg chg="del">
          <pc:chgData name="Ian Drumm" userId="c34783b4-0ebe-4dd6-a7f4-e72865b38b8b" providerId="ADAL" clId="{5376B2CF-C1E7-4BC3-8013-6921B7A2BC3C}" dt="2020-10-05T14:54:46.855" v="79" actId="2696"/>
          <pc:sldLayoutMkLst>
            <pc:docMk/>
            <pc:sldMasterMk cId="0" sldId="2147483654"/>
            <pc:sldLayoutMk cId="0" sldId="2147483753"/>
          </pc:sldLayoutMkLst>
        </pc:sldLayoutChg>
        <pc:sldLayoutChg chg="del">
          <pc:chgData name="Ian Drumm" userId="c34783b4-0ebe-4dd6-a7f4-e72865b38b8b" providerId="ADAL" clId="{5376B2CF-C1E7-4BC3-8013-6921B7A2BC3C}" dt="2020-10-05T14:54:46.855" v="78" actId="2696"/>
          <pc:sldLayoutMkLst>
            <pc:docMk/>
            <pc:sldMasterMk cId="0" sldId="2147483654"/>
            <pc:sldLayoutMk cId="0" sldId="2147483754"/>
          </pc:sldLayoutMkLst>
        </pc:sldLayoutChg>
        <pc:sldLayoutChg chg="del">
          <pc:chgData name="Ian Drumm" userId="c34783b4-0ebe-4dd6-a7f4-e72865b38b8b" providerId="ADAL" clId="{5376B2CF-C1E7-4BC3-8013-6921B7A2BC3C}" dt="2020-10-05T14:54:46.855" v="77" actId="2696"/>
          <pc:sldLayoutMkLst>
            <pc:docMk/>
            <pc:sldMasterMk cId="0" sldId="2147483654"/>
            <pc:sldLayoutMk cId="0" sldId="2147483755"/>
          </pc:sldLayoutMkLst>
        </pc:sldLayoutChg>
        <pc:sldLayoutChg chg="del">
          <pc:chgData name="Ian Drumm" userId="c34783b4-0ebe-4dd6-a7f4-e72865b38b8b" providerId="ADAL" clId="{5376B2CF-C1E7-4BC3-8013-6921B7A2BC3C}" dt="2020-10-05T14:54:46.855" v="76" actId="2696"/>
          <pc:sldLayoutMkLst>
            <pc:docMk/>
            <pc:sldMasterMk cId="0" sldId="2147483654"/>
            <pc:sldLayoutMk cId="0" sldId="2147483756"/>
          </pc:sldLayoutMkLst>
        </pc:sldLayoutChg>
        <pc:sldLayoutChg chg="del">
          <pc:chgData name="Ian Drumm" userId="c34783b4-0ebe-4dd6-a7f4-e72865b38b8b" providerId="ADAL" clId="{5376B2CF-C1E7-4BC3-8013-6921B7A2BC3C}" dt="2020-10-05T14:54:46.855" v="75" actId="2696"/>
          <pc:sldLayoutMkLst>
            <pc:docMk/>
            <pc:sldMasterMk cId="0" sldId="2147483654"/>
            <pc:sldLayoutMk cId="0" sldId="2147483757"/>
          </pc:sldLayoutMkLst>
        </pc:sldLayoutChg>
        <pc:sldLayoutChg chg="del">
          <pc:chgData name="Ian Drumm" userId="c34783b4-0ebe-4dd6-a7f4-e72865b38b8b" providerId="ADAL" clId="{5376B2CF-C1E7-4BC3-8013-6921B7A2BC3C}" dt="2020-10-05T14:54:46.855" v="74" actId="2696"/>
          <pc:sldLayoutMkLst>
            <pc:docMk/>
            <pc:sldMasterMk cId="0" sldId="2147483654"/>
            <pc:sldLayoutMk cId="0" sldId="2147483758"/>
          </pc:sldLayoutMkLst>
        </pc:sldLayoutChg>
        <pc:sldLayoutChg chg="del">
          <pc:chgData name="Ian Drumm" userId="c34783b4-0ebe-4dd6-a7f4-e72865b38b8b" providerId="ADAL" clId="{5376B2CF-C1E7-4BC3-8013-6921B7A2BC3C}" dt="2020-10-05T14:54:46.855" v="73" actId="2696"/>
          <pc:sldLayoutMkLst>
            <pc:docMk/>
            <pc:sldMasterMk cId="0" sldId="2147483654"/>
            <pc:sldLayoutMk cId="0" sldId="2147483759"/>
          </pc:sldLayoutMkLst>
        </pc:sldLayoutChg>
        <pc:sldLayoutChg chg="del">
          <pc:chgData name="Ian Drumm" userId="c34783b4-0ebe-4dd6-a7f4-e72865b38b8b" providerId="ADAL" clId="{5376B2CF-C1E7-4BC3-8013-6921B7A2BC3C}" dt="2020-10-05T14:54:46.855" v="72" actId="2696"/>
          <pc:sldLayoutMkLst>
            <pc:docMk/>
            <pc:sldMasterMk cId="0" sldId="2147483654"/>
            <pc:sldLayoutMk cId="0" sldId="2147483760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870" v="95" actId="2696"/>
        <pc:sldMasterMkLst>
          <pc:docMk/>
          <pc:sldMasterMk cId="0" sldId="2147483655"/>
        </pc:sldMasterMkLst>
        <pc:sldLayoutChg chg="del">
          <pc:chgData name="Ian Drumm" userId="c34783b4-0ebe-4dd6-a7f4-e72865b38b8b" providerId="ADAL" clId="{5376B2CF-C1E7-4BC3-8013-6921B7A2BC3C}" dt="2020-10-05T14:54:46.870" v="94" actId="2696"/>
          <pc:sldLayoutMkLst>
            <pc:docMk/>
            <pc:sldMasterMk cId="0" sldId="2147483655"/>
            <pc:sldLayoutMk cId="0" sldId="2147483761"/>
          </pc:sldLayoutMkLst>
        </pc:sldLayoutChg>
        <pc:sldLayoutChg chg="del">
          <pc:chgData name="Ian Drumm" userId="c34783b4-0ebe-4dd6-a7f4-e72865b38b8b" providerId="ADAL" clId="{5376B2CF-C1E7-4BC3-8013-6921B7A2BC3C}" dt="2020-10-05T14:54:46.870" v="93" actId="2696"/>
          <pc:sldLayoutMkLst>
            <pc:docMk/>
            <pc:sldMasterMk cId="0" sldId="2147483655"/>
            <pc:sldLayoutMk cId="0" sldId="2147483762"/>
          </pc:sldLayoutMkLst>
        </pc:sldLayoutChg>
        <pc:sldLayoutChg chg="del">
          <pc:chgData name="Ian Drumm" userId="c34783b4-0ebe-4dd6-a7f4-e72865b38b8b" providerId="ADAL" clId="{5376B2CF-C1E7-4BC3-8013-6921B7A2BC3C}" dt="2020-10-05T14:54:46.870" v="92" actId="2696"/>
          <pc:sldLayoutMkLst>
            <pc:docMk/>
            <pc:sldMasterMk cId="0" sldId="2147483655"/>
            <pc:sldLayoutMk cId="0" sldId="2147483763"/>
          </pc:sldLayoutMkLst>
        </pc:sldLayoutChg>
        <pc:sldLayoutChg chg="del">
          <pc:chgData name="Ian Drumm" userId="c34783b4-0ebe-4dd6-a7f4-e72865b38b8b" providerId="ADAL" clId="{5376B2CF-C1E7-4BC3-8013-6921B7A2BC3C}" dt="2020-10-05T14:54:46.870" v="91" actId="2696"/>
          <pc:sldLayoutMkLst>
            <pc:docMk/>
            <pc:sldMasterMk cId="0" sldId="2147483655"/>
            <pc:sldLayoutMk cId="0" sldId="2147483764"/>
          </pc:sldLayoutMkLst>
        </pc:sldLayoutChg>
        <pc:sldLayoutChg chg="del">
          <pc:chgData name="Ian Drumm" userId="c34783b4-0ebe-4dd6-a7f4-e72865b38b8b" providerId="ADAL" clId="{5376B2CF-C1E7-4BC3-8013-6921B7A2BC3C}" dt="2020-10-05T14:54:46.870" v="90" actId="2696"/>
          <pc:sldLayoutMkLst>
            <pc:docMk/>
            <pc:sldMasterMk cId="0" sldId="2147483655"/>
            <pc:sldLayoutMk cId="0" sldId="2147483765"/>
          </pc:sldLayoutMkLst>
        </pc:sldLayoutChg>
        <pc:sldLayoutChg chg="del">
          <pc:chgData name="Ian Drumm" userId="c34783b4-0ebe-4dd6-a7f4-e72865b38b8b" providerId="ADAL" clId="{5376B2CF-C1E7-4BC3-8013-6921B7A2BC3C}" dt="2020-10-05T14:54:46.855" v="89" actId="2696"/>
          <pc:sldLayoutMkLst>
            <pc:docMk/>
            <pc:sldMasterMk cId="0" sldId="2147483655"/>
            <pc:sldLayoutMk cId="0" sldId="2147483766"/>
          </pc:sldLayoutMkLst>
        </pc:sldLayoutChg>
        <pc:sldLayoutChg chg="del">
          <pc:chgData name="Ian Drumm" userId="c34783b4-0ebe-4dd6-a7f4-e72865b38b8b" providerId="ADAL" clId="{5376B2CF-C1E7-4BC3-8013-6921B7A2BC3C}" dt="2020-10-05T14:54:46.855" v="88" actId="2696"/>
          <pc:sldLayoutMkLst>
            <pc:docMk/>
            <pc:sldMasterMk cId="0" sldId="2147483655"/>
            <pc:sldLayoutMk cId="0" sldId="2147483767"/>
          </pc:sldLayoutMkLst>
        </pc:sldLayoutChg>
        <pc:sldLayoutChg chg="del">
          <pc:chgData name="Ian Drumm" userId="c34783b4-0ebe-4dd6-a7f4-e72865b38b8b" providerId="ADAL" clId="{5376B2CF-C1E7-4BC3-8013-6921B7A2BC3C}" dt="2020-10-05T14:54:46.855" v="87" actId="2696"/>
          <pc:sldLayoutMkLst>
            <pc:docMk/>
            <pc:sldMasterMk cId="0" sldId="2147483655"/>
            <pc:sldLayoutMk cId="0" sldId="2147483768"/>
          </pc:sldLayoutMkLst>
        </pc:sldLayoutChg>
        <pc:sldLayoutChg chg="del">
          <pc:chgData name="Ian Drumm" userId="c34783b4-0ebe-4dd6-a7f4-e72865b38b8b" providerId="ADAL" clId="{5376B2CF-C1E7-4BC3-8013-6921B7A2BC3C}" dt="2020-10-05T14:54:46.855" v="86" actId="2696"/>
          <pc:sldLayoutMkLst>
            <pc:docMk/>
            <pc:sldMasterMk cId="0" sldId="2147483655"/>
            <pc:sldLayoutMk cId="0" sldId="2147483769"/>
          </pc:sldLayoutMkLst>
        </pc:sldLayoutChg>
        <pc:sldLayoutChg chg="del">
          <pc:chgData name="Ian Drumm" userId="c34783b4-0ebe-4dd6-a7f4-e72865b38b8b" providerId="ADAL" clId="{5376B2CF-C1E7-4BC3-8013-6921B7A2BC3C}" dt="2020-10-05T14:54:46.855" v="85" actId="2696"/>
          <pc:sldLayoutMkLst>
            <pc:docMk/>
            <pc:sldMasterMk cId="0" sldId="2147483655"/>
            <pc:sldLayoutMk cId="0" sldId="2147483770"/>
          </pc:sldLayoutMkLst>
        </pc:sldLayoutChg>
        <pc:sldLayoutChg chg="del">
          <pc:chgData name="Ian Drumm" userId="c34783b4-0ebe-4dd6-a7f4-e72865b38b8b" providerId="ADAL" clId="{5376B2CF-C1E7-4BC3-8013-6921B7A2BC3C}" dt="2020-10-05T14:54:46.855" v="84" actId="2696"/>
          <pc:sldLayoutMkLst>
            <pc:docMk/>
            <pc:sldMasterMk cId="0" sldId="2147483655"/>
            <pc:sldLayoutMk cId="0" sldId="2147483771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870" v="107" actId="2696"/>
        <pc:sldMasterMkLst>
          <pc:docMk/>
          <pc:sldMasterMk cId="0" sldId="2147483656"/>
        </pc:sldMasterMkLst>
        <pc:sldLayoutChg chg="del">
          <pc:chgData name="Ian Drumm" userId="c34783b4-0ebe-4dd6-a7f4-e72865b38b8b" providerId="ADAL" clId="{5376B2CF-C1E7-4BC3-8013-6921B7A2BC3C}" dt="2020-10-05T14:54:46.870" v="106" actId="2696"/>
          <pc:sldLayoutMkLst>
            <pc:docMk/>
            <pc:sldMasterMk cId="0" sldId="2147483656"/>
            <pc:sldLayoutMk cId="0" sldId="2147483772"/>
          </pc:sldLayoutMkLst>
        </pc:sldLayoutChg>
        <pc:sldLayoutChg chg="del">
          <pc:chgData name="Ian Drumm" userId="c34783b4-0ebe-4dd6-a7f4-e72865b38b8b" providerId="ADAL" clId="{5376B2CF-C1E7-4BC3-8013-6921B7A2BC3C}" dt="2020-10-05T14:54:46.870" v="105" actId="2696"/>
          <pc:sldLayoutMkLst>
            <pc:docMk/>
            <pc:sldMasterMk cId="0" sldId="2147483656"/>
            <pc:sldLayoutMk cId="0" sldId="2147483773"/>
          </pc:sldLayoutMkLst>
        </pc:sldLayoutChg>
        <pc:sldLayoutChg chg="del">
          <pc:chgData name="Ian Drumm" userId="c34783b4-0ebe-4dd6-a7f4-e72865b38b8b" providerId="ADAL" clId="{5376B2CF-C1E7-4BC3-8013-6921B7A2BC3C}" dt="2020-10-05T14:54:46.870" v="104" actId="2696"/>
          <pc:sldLayoutMkLst>
            <pc:docMk/>
            <pc:sldMasterMk cId="0" sldId="2147483656"/>
            <pc:sldLayoutMk cId="0" sldId="2147483774"/>
          </pc:sldLayoutMkLst>
        </pc:sldLayoutChg>
        <pc:sldLayoutChg chg="del">
          <pc:chgData name="Ian Drumm" userId="c34783b4-0ebe-4dd6-a7f4-e72865b38b8b" providerId="ADAL" clId="{5376B2CF-C1E7-4BC3-8013-6921B7A2BC3C}" dt="2020-10-05T14:54:46.870" v="103" actId="2696"/>
          <pc:sldLayoutMkLst>
            <pc:docMk/>
            <pc:sldMasterMk cId="0" sldId="2147483656"/>
            <pc:sldLayoutMk cId="0" sldId="2147483775"/>
          </pc:sldLayoutMkLst>
        </pc:sldLayoutChg>
        <pc:sldLayoutChg chg="del">
          <pc:chgData name="Ian Drumm" userId="c34783b4-0ebe-4dd6-a7f4-e72865b38b8b" providerId="ADAL" clId="{5376B2CF-C1E7-4BC3-8013-6921B7A2BC3C}" dt="2020-10-05T14:54:46.870" v="102" actId="2696"/>
          <pc:sldLayoutMkLst>
            <pc:docMk/>
            <pc:sldMasterMk cId="0" sldId="2147483656"/>
            <pc:sldLayoutMk cId="0" sldId="2147483776"/>
          </pc:sldLayoutMkLst>
        </pc:sldLayoutChg>
        <pc:sldLayoutChg chg="del">
          <pc:chgData name="Ian Drumm" userId="c34783b4-0ebe-4dd6-a7f4-e72865b38b8b" providerId="ADAL" clId="{5376B2CF-C1E7-4BC3-8013-6921B7A2BC3C}" dt="2020-10-05T14:54:46.870" v="101" actId="2696"/>
          <pc:sldLayoutMkLst>
            <pc:docMk/>
            <pc:sldMasterMk cId="0" sldId="2147483656"/>
            <pc:sldLayoutMk cId="0" sldId="2147483777"/>
          </pc:sldLayoutMkLst>
        </pc:sldLayoutChg>
        <pc:sldLayoutChg chg="del">
          <pc:chgData name="Ian Drumm" userId="c34783b4-0ebe-4dd6-a7f4-e72865b38b8b" providerId="ADAL" clId="{5376B2CF-C1E7-4BC3-8013-6921B7A2BC3C}" dt="2020-10-05T14:54:46.870" v="100" actId="2696"/>
          <pc:sldLayoutMkLst>
            <pc:docMk/>
            <pc:sldMasterMk cId="0" sldId="2147483656"/>
            <pc:sldLayoutMk cId="0" sldId="2147483778"/>
          </pc:sldLayoutMkLst>
        </pc:sldLayoutChg>
        <pc:sldLayoutChg chg="del">
          <pc:chgData name="Ian Drumm" userId="c34783b4-0ebe-4dd6-a7f4-e72865b38b8b" providerId="ADAL" clId="{5376B2CF-C1E7-4BC3-8013-6921B7A2BC3C}" dt="2020-10-05T14:54:46.870" v="99" actId="2696"/>
          <pc:sldLayoutMkLst>
            <pc:docMk/>
            <pc:sldMasterMk cId="0" sldId="2147483656"/>
            <pc:sldLayoutMk cId="0" sldId="2147483779"/>
          </pc:sldLayoutMkLst>
        </pc:sldLayoutChg>
        <pc:sldLayoutChg chg="del">
          <pc:chgData name="Ian Drumm" userId="c34783b4-0ebe-4dd6-a7f4-e72865b38b8b" providerId="ADAL" clId="{5376B2CF-C1E7-4BC3-8013-6921B7A2BC3C}" dt="2020-10-05T14:54:46.870" v="98" actId="2696"/>
          <pc:sldLayoutMkLst>
            <pc:docMk/>
            <pc:sldMasterMk cId="0" sldId="2147483656"/>
            <pc:sldLayoutMk cId="0" sldId="2147483780"/>
          </pc:sldLayoutMkLst>
        </pc:sldLayoutChg>
        <pc:sldLayoutChg chg="del">
          <pc:chgData name="Ian Drumm" userId="c34783b4-0ebe-4dd6-a7f4-e72865b38b8b" providerId="ADAL" clId="{5376B2CF-C1E7-4BC3-8013-6921B7A2BC3C}" dt="2020-10-05T14:54:46.870" v="97" actId="2696"/>
          <pc:sldLayoutMkLst>
            <pc:docMk/>
            <pc:sldMasterMk cId="0" sldId="2147483656"/>
            <pc:sldLayoutMk cId="0" sldId="2147483781"/>
          </pc:sldLayoutMkLst>
        </pc:sldLayoutChg>
        <pc:sldLayoutChg chg="del">
          <pc:chgData name="Ian Drumm" userId="c34783b4-0ebe-4dd6-a7f4-e72865b38b8b" providerId="ADAL" clId="{5376B2CF-C1E7-4BC3-8013-6921B7A2BC3C}" dt="2020-10-05T14:54:46.870" v="96" actId="2696"/>
          <pc:sldLayoutMkLst>
            <pc:docMk/>
            <pc:sldMasterMk cId="0" sldId="2147483656"/>
            <pc:sldLayoutMk cId="0" sldId="2147483782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886" v="119" actId="2696"/>
        <pc:sldMasterMkLst>
          <pc:docMk/>
          <pc:sldMasterMk cId="0" sldId="2147483657"/>
        </pc:sldMasterMkLst>
        <pc:sldLayoutChg chg="del">
          <pc:chgData name="Ian Drumm" userId="c34783b4-0ebe-4dd6-a7f4-e72865b38b8b" providerId="ADAL" clId="{5376B2CF-C1E7-4BC3-8013-6921B7A2BC3C}" dt="2020-10-05T14:54:46.886" v="118" actId="2696"/>
          <pc:sldLayoutMkLst>
            <pc:docMk/>
            <pc:sldMasterMk cId="0" sldId="2147483657"/>
            <pc:sldLayoutMk cId="0" sldId="2147483783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17" actId="2696"/>
          <pc:sldLayoutMkLst>
            <pc:docMk/>
            <pc:sldMasterMk cId="0" sldId="2147483657"/>
            <pc:sldLayoutMk cId="0" sldId="2147483784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16" actId="2696"/>
          <pc:sldLayoutMkLst>
            <pc:docMk/>
            <pc:sldMasterMk cId="0" sldId="2147483657"/>
            <pc:sldLayoutMk cId="0" sldId="2147483785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15" actId="2696"/>
          <pc:sldLayoutMkLst>
            <pc:docMk/>
            <pc:sldMasterMk cId="0" sldId="2147483657"/>
            <pc:sldLayoutMk cId="0" sldId="2147483786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14" actId="2696"/>
          <pc:sldLayoutMkLst>
            <pc:docMk/>
            <pc:sldMasterMk cId="0" sldId="2147483657"/>
            <pc:sldLayoutMk cId="0" sldId="2147483787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13" actId="2696"/>
          <pc:sldLayoutMkLst>
            <pc:docMk/>
            <pc:sldMasterMk cId="0" sldId="2147483657"/>
            <pc:sldLayoutMk cId="0" sldId="2147483788"/>
          </pc:sldLayoutMkLst>
        </pc:sldLayoutChg>
        <pc:sldLayoutChg chg="del">
          <pc:chgData name="Ian Drumm" userId="c34783b4-0ebe-4dd6-a7f4-e72865b38b8b" providerId="ADAL" clId="{5376B2CF-C1E7-4BC3-8013-6921B7A2BC3C}" dt="2020-10-05T14:54:46.870" v="112" actId="2696"/>
          <pc:sldLayoutMkLst>
            <pc:docMk/>
            <pc:sldMasterMk cId="0" sldId="2147483657"/>
            <pc:sldLayoutMk cId="0" sldId="2147483789"/>
          </pc:sldLayoutMkLst>
        </pc:sldLayoutChg>
        <pc:sldLayoutChg chg="del">
          <pc:chgData name="Ian Drumm" userId="c34783b4-0ebe-4dd6-a7f4-e72865b38b8b" providerId="ADAL" clId="{5376B2CF-C1E7-4BC3-8013-6921B7A2BC3C}" dt="2020-10-05T14:54:46.870" v="111" actId="2696"/>
          <pc:sldLayoutMkLst>
            <pc:docMk/>
            <pc:sldMasterMk cId="0" sldId="2147483657"/>
            <pc:sldLayoutMk cId="0" sldId="2147483790"/>
          </pc:sldLayoutMkLst>
        </pc:sldLayoutChg>
        <pc:sldLayoutChg chg="del">
          <pc:chgData name="Ian Drumm" userId="c34783b4-0ebe-4dd6-a7f4-e72865b38b8b" providerId="ADAL" clId="{5376B2CF-C1E7-4BC3-8013-6921B7A2BC3C}" dt="2020-10-05T14:54:46.870" v="110" actId="2696"/>
          <pc:sldLayoutMkLst>
            <pc:docMk/>
            <pc:sldMasterMk cId="0" sldId="2147483657"/>
            <pc:sldLayoutMk cId="0" sldId="2147483791"/>
          </pc:sldLayoutMkLst>
        </pc:sldLayoutChg>
        <pc:sldLayoutChg chg="del">
          <pc:chgData name="Ian Drumm" userId="c34783b4-0ebe-4dd6-a7f4-e72865b38b8b" providerId="ADAL" clId="{5376B2CF-C1E7-4BC3-8013-6921B7A2BC3C}" dt="2020-10-05T14:54:46.870" v="109" actId="2696"/>
          <pc:sldLayoutMkLst>
            <pc:docMk/>
            <pc:sldMasterMk cId="0" sldId="2147483657"/>
            <pc:sldLayoutMk cId="0" sldId="2147483792"/>
          </pc:sldLayoutMkLst>
        </pc:sldLayoutChg>
        <pc:sldLayoutChg chg="del">
          <pc:chgData name="Ian Drumm" userId="c34783b4-0ebe-4dd6-a7f4-e72865b38b8b" providerId="ADAL" clId="{5376B2CF-C1E7-4BC3-8013-6921B7A2BC3C}" dt="2020-10-05T14:54:46.870" v="108" actId="2696"/>
          <pc:sldLayoutMkLst>
            <pc:docMk/>
            <pc:sldMasterMk cId="0" sldId="2147483657"/>
            <pc:sldLayoutMk cId="0" sldId="2147483793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886" v="131" actId="2696"/>
        <pc:sldMasterMkLst>
          <pc:docMk/>
          <pc:sldMasterMk cId="0" sldId="2147483658"/>
        </pc:sldMasterMkLst>
        <pc:sldLayoutChg chg="del">
          <pc:chgData name="Ian Drumm" userId="c34783b4-0ebe-4dd6-a7f4-e72865b38b8b" providerId="ADAL" clId="{5376B2CF-C1E7-4BC3-8013-6921B7A2BC3C}" dt="2020-10-05T14:54:46.886" v="130" actId="2696"/>
          <pc:sldLayoutMkLst>
            <pc:docMk/>
            <pc:sldMasterMk cId="0" sldId="2147483658"/>
            <pc:sldLayoutMk cId="0" sldId="2147483794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29" actId="2696"/>
          <pc:sldLayoutMkLst>
            <pc:docMk/>
            <pc:sldMasterMk cId="0" sldId="2147483658"/>
            <pc:sldLayoutMk cId="0" sldId="2147483795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28" actId="2696"/>
          <pc:sldLayoutMkLst>
            <pc:docMk/>
            <pc:sldMasterMk cId="0" sldId="2147483658"/>
            <pc:sldLayoutMk cId="0" sldId="2147483796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27" actId="2696"/>
          <pc:sldLayoutMkLst>
            <pc:docMk/>
            <pc:sldMasterMk cId="0" sldId="2147483658"/>
            <pc:sldLayoutMk cId="0" sldId="2147483797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26" actId="2696"/>
          <pc:sldLayoutMkLst>
            <pc:docMk/>
            <pc:sldMasterMk cId="0" sldId="2147483658"/>
            <pc:sldLayoutMk cId="0" sldId="2147483798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25" actId="2696"/>
          <pc:sldLayoutMkLst>
            <pc:docMk/>
            <pc:sldMasterMk cId="0" sldId="2147483658"/>
            <pc:sldLayoutMk cId="0" sldId="2147483799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24" actId="2696"/>
          <pc:sldLayoutMkLst>
            <pc:docMk/>
            <pc:sldMasterMk cId="0" sldId="2147483658"/>
            <pc:sldLayoutMk cId="0" sldId="2147483800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23" actId="2696"/>
          <pc:sldLayoutMkLst>
            <pc:docMk/>
            <pc:sldMasterMk cId="0" sldId="2147483658"/>
            <pc:sldLayoutMk cId="0" sldId="2147483801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22" actId="2696"/>
          <pc:sldLayoutMkLst>
            <pc:docMk/>
            <pc:sldMasterMk cId="0" sldId="2147483658"/>
            <pc:sldLayoutMk cId="0" sldId="2147483802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21" actId="2696"/>
          <pc:sldLayoutMkLst>
            <pc:docMk/>
            <pc:sldMasterMk cId="0" sldId="2147483658"/>
            <pc:sldLayoutMk cId="0" sldId="2147483803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20" actId="2696"/>
          <pc:sldLayoutMkLst>
            <pc:docMk/>
            <pc:sldMasterMk cId="0" sldId="2147483658"/>
            <pc:sldLayoutMk cId="0" sldId="2147483804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902" v="143" actId="2696"/>
        <pc:sldMasterMkLst>
          <pc:docMk/>
          <pc:sldMasterMk cId="0" sldId="2147483659"/>
        </pc:sldMasterMkLst>
        <pc:sldLayoutChg chg="del">
          <pc:chgData name="Ian Drumm" userId="c34783b4-0ebe-4dd6-a7f4-e72865b38b8b" providerId="ADAL" clId="{5376B2CF-C1E7-4BC3-8013-6921B7A2BC3C}" dt="2020-10-05T14:54:46.902" v="142" actId="2696"/>
          <pc:sldLayoutMkLst>
            <pc:docMk/>
            <pc:sldMasterMk cId="0" sldId="2147483659"/>
            <pc:sldLayoutMk cId="0" sldId="2147483805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41" actId="2696"/>
          <pc:sldLayoutMkLst>
            <pc:docMk/>
            <pc:sldMasterMk cId="0" sldId="2147483659"/>
            <pc:sldLayoutMk cId="0" sldId="2147483806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40" actId="2696"/>
          <pc:sldLayoutMkLst>
            <pc:docMk/>
            <pc:sldMasterMk cId="0" sldId="2147483659"/>
            <pc:sldLayoutMk cId="0" sldId="2147483807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39" actId="2696"/>
          <pc:sldLayoutMkLst>
            <pc:docMk/>
            <pc:sldMasterMk cId="0" sldId="2147483659"/>
            <pc:sldLayoutMk cId="0" sldId="2147483808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38" actId="2696"/>
          <pc:sldLayoutMkLst>
            <pc:docMk/>
            <pc:sldMasterMk cId="0" sldId="2147483659"/>
            <pc:sldLayoutMk cId="0" sldId="2147483809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37" actId="2696"/>
          <pc:sldLayoutMkLst>
            <pc:docMk/>
            <pc:sldMasterMk cId="0" sldId="2147483659"/>
            <pc:sldLayoutMk cId="0" sldId="2147483810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36" actId="2696"/>
          <pc:sldLayoutMkLst>
            <pc:docMk/>
            <pc:sldMasterMk cId="0" sldId="2147483659"/>
            <pc:sldLayoutMk cId="0" sldId="2147483811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35" actId="2696"/>
          <pc:sldLayoutMkLst>
            <pc:docMk/>
            <pc:sldMasterMk cId="0" sldId="2147483659"/>
            <pc:sldLayoutMk cId="0" sldId="2147483812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34" actId="2696"/>
          <pc:sldLayoutMkLst>
            <pc:docMk/>
            <pc:sldMasterMk cId="0" sldId="2147483659"/>
            <pc:sldLayoutMk cId="0" sldId="2147483813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33" actId="2696"/>
          <pc:sldLayoutMkLst>
            <pc:docMk/>
            <pc:sldMasterMk cId="0" sldId="2147483659"/>
            <pc:sldLayoutMk cId="0" sldId="2147483814"/>
          </pc:sldLayoutMkLst>
        </pc:sldLayoutChg>
        <pc:sldLayoutChg chg="del">
          <pc:chgData name="Ian Drumm" userId="c34783b4-0ebe-4dd6-a7f4-e72865b38b8b" providerId="ADAL" clId="{5376B2CF-C1E7-4BC3-8013-6921B7A2BC3C}" dt="2020-10-05T14:54:46.886" v="132" actId="2696"/>
          <pc:sldLayoutMkLst>
            <pc:docMk/>
            <pc:sldMasterMk cId="0" sldId="2147483659"/>
            <pc:sldLayoutMk cId="0" sldId="2147483815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902" v="155" actId="2696"/>
        <pc:sldMasterMkLst>
          <pc:docMk/>
          <pc:sldMasterMk cId="0" sldId="2147483660"/>
        </pc:sldMasterMkLst>
        <pc:sldLayoutChg chg="del">
          <pc:chgData name="Ian Drumm" userId="c34783b4-0ebe-4dd6-a7f4-e72865b38b8b" providerId="ADAL" clId="{5376B2CF-C1E7-4BC3-8013-6921B7A2BC3C}" dt="2020-10-05T14:54:46.902" v="154" actId="2696"/>
          <pc:sldLayoutMkLst>
            <pc:docMk/>
            <pc:sldMasterMk cId="0" sldId="2147483660"/>
            <pc:sldLayoutMk cId="0" sldId="2147483816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53" actId="2696"/>
          <pc:sldLayoutMkLst>
            <pc:docMk/>
            <pc:sldMasterMk cId="0" sldId="2147483660"/>
            <pc:sldLayoutMk cId="0" sldId="2147483817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52" actId="2696"/>
          <pc:sldLayoutMkLst>
            <pc:docMk/>
            <pc:sldMasterMk cId="0" sldId="2147483660"/>
            <pc:sldLayoutMk cId="0" sldId="2147483818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51" actId="2696"/>
          <pc:sldLayoutMkLst>
            <pc:docMk/>
            <pc:sldMasterMk cId="0" sldId="2147483660"/>
            <pc:sldLayoutMk cId="0" sldId="2147483819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50" actId="2696"/>
          <pc:sldLayoutMkLst>
            <pc:docMk/>
            <pc:sldMasterMk cId="0" sldId="2147483660"/>
            <pc:sldLayoutMk cId="0" sldId="2147483820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49" actId="2696"/>
          <pc:sldLayoutMkLst>
            <pc:docMk/>
            <pc:sldMasterMk cId="0" sldId="2147483660"/>
            <pc:sldLayoutMk cId="0" sldId="2147483821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48" actId="2696"/>
          <pc:sldLayoutMkLst>
            <pc:docMk/>
            <pc:sldMasterMk cId="0" sldId="2147483660"/>
            <pc:sldLayoutMk cId="0" sldId="2147483822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47" actId="2696"/>
          <pc:sldLayoutMkLst>
            <pc:docMk/>
            <pc:sldMasterMk cId="0" sldId="2147483660"/>
            <pc:sldLayoutMk cId="0" sldId="2147483823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46" actId="2696"/>
          <pc:sldLayoutMkLst>
            <pc:docMk/>
            <pc:sldMasterMk cId="0" sldId="2147483660"/>
            <pc:sldLayoutMk cId="0" sldId="2147483824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45" actId="2696"/>
          <pc:sldLayoutMkLst>
            <pc:docMk/>
            <pc:sldMasterMk cId="0" sldId="2147483660"/>
            <pc:sldLayoutMk cId="0" sldId="2147483825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44" actId="2696"/>
          <pc:sldLayoutMkLst>
            <pc:docMk/>
            <pc:sldMasterMk cId="0" sldId="2147483660"/>
            <pc:sldLayoutMk cId="0" sldId="2147483826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917" v="167" actId="2696"/>
        <pc:sldMasterMkLst>
          <pc:docMk/>
          <pc:sldMasterMk cId="0" sldId="2147483661"/>
        </pc:sldMasterMkLst>
        <pc:sldLayoutChg chg="del">
          <pc:chgData name="Ian Drumm" userId="c34783b4-0ebe-4dd6-a7f4-e72865b38b8b" providerId="ADAL" clId="{5376B2CF-C1E7-4BC3-8013-6921B7A2BC3C}" dt="2020-10-05T14:54:46.917" v="166" actId="2696"/>
          <pc:sldLayoutMkLst>
            <pc:docMk/>
            <pc:sldMasterMk cId="0" sldId="2147483661"/>
            <pc:sldLayoutMk cId="0" sldId="2147483827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65" actId="2696"/>
          <pc:sldLayoutMkLst>
            <pc:docMk/>
            <pc:sldMasterMk cId="0" sldId="2147483661"/>
            <pc:sldLayoutMk cId="0" sldId="2147483828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64" actId="2696"/>
          <pc:sldLayoutMkLst>
            <pc:docMk/>
            <pc:sldMasterMk cId="0" sldId="2147483661"/>
            <pc:sldLayoutMk cId="0" sldId="2147483829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63" actId="2696"/>
          <pc:sldLayoutMkLst>
            <pc:docMk/>
            <pc:sldMasterMk cId="0" sldId="2147483661"/>
            <pc:sldLayoutMk cId="0" sldId="2147483830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62" actId="2696"/>
          <pc:sldLayoutMkLst>
            <pc:docMk/>
            <pc:sldMasterMk cId="0" sldId="2147483661"/>
            <pc:sldLayoutMk cId="0" sldId="2147483831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61" actId="2696"/>
          <pc:sldLayoutMkLst>
            <pc:docMk/>
            <pc:sldMasterMk cId="0" sldId="2147483661"/>
            <pc:sldLayoutMk cId="0" sldId="2147483832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60" actId="2696"/>
          <pc:sldLayoutMkLst>
            <pc:docMk/>
            <pc:sldMasterMk cId="0" sldId="2147483661"/>
            <pc:sldLayoutMk cId="0" sldId="2147483833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59" actId="2696"/>
          <pc:sldLayoutMkLst>
            <pc:docMk/>
            <pc:sldMasterMk cId="0" sldId="2147483661"/>
            <pc:sldLayoutMk cId="0" sldId="2147483834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58" actId="2696"/>
          <pc:sldLayoutMkLst>
            <pc:docMk/>
            <pc:sldMasterMk cId="0" sldId="2147483661"/>
            <pc:sldLayoutMk cId="0" sldId="2147483835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57" actId="2696"/>
          <pc:sldLayoutMkLst>
            <pc:docMk/>
            <pc:sldMasterMk cId="0" sldId="2147483661"/>
            <pc:sldLayoutMk cId="0" sldId="2147483836"/>
          </pc:sldLayoutMkLst>
        </pc:sldLayoutChg>
        <pc:sldLayoutChg chg="del">
          <pc:chgData name="Ian Drumm" userId="c34783b4-0ebe-4dd6-a7f4-e72865b38b8b" providerId="ADAL" clId="{5376B2CF-C1E7-4BC3-8013-6921B7A2BC3C}" dt="2020-10-05T14:54:46.902" v="156" actId="2696"/>
          <pc:sldLayoutMkLst>
            <pc:docMk/>
            <pc:sldMasterMk cId="0" sldId="2147483661"/>
            <pc:sldLayoutMk cId="0" sldId="2147483837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917" v="179" actId="2696"/>
        <pc:sldMasterMkLst>
          <pc:docMk/>
          <pc:sldMasterMk cId="0" sldId="2147483663"/>
        </pc:sldMasterMkLst>
        <pc:sldLayoutChg chg="del">
          <pc:chgData name="Ian Drumm" userId="c34783b4-0ebe-4dd6-a7f4-e72865b38b8b" providerId="ADAL" clId="{5376B2CF-C1E7-4BC3-8013-6921B7A2BC3C}" dt="2020-10-05T14:54:46.917" v="178" actId="2696"/>
          <pc:sldLayoutMkLst>
            <pc:docMk/>
            <pc:sldMasterMk cId="0" sldId="2147483663"/>
            <pc:sldLayoutMk cId="0" sldId="2147483838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77" actId="2696"/>
          <pc:sldLayoutMkLst>
            <pc:docMk/>
            <pc:sldMasterMk cId="0" sldId="2147483663"/>
            <pc:sldLayoutMk cId="0" sldId="2147483839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76" actId="2696"/>
          <pc:sldLayoutMkLst>
            <pc:docMk/>
            <pc:sldMasterMk cId="0" sldId="2147483663"/>
            <pc:sldLayoutMk cId="0" sldId="2147483840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75" actId="2696"/>
          <pc:sldLayoutMkLst>
            <pc:docMk/>
            <pc:sldMasterMk cId="0" sldId="2147483663"/>
            <pc:sldLayoutMk cId="0" sldId="2147483841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74" actId="2696"/>
          <pc:sldLayoutMkLst>
            <pc:docMk/>
            <pc:sldMasterMk cId="0" sldId="2147483663"/>
            <pc:sldLayoutMk cId="0" sldId="2147483842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73" actId="2696"/>
          <pc:sldLayoutMkLst>
            <pc:docMk/>
            <pc:sldMasterMk cId="0" sldId="2147483663"/>
            <pc:sldLayoutMk cId="0" sldId="2147483843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72" actId="2696"/>
          <pc:sldLayoutMkLst>
            <pc:docMk/>
            <pc:sldMasterMk cId="0" sldId="2147483663"/>
            <pc:sldLayoutMk cId="0" sldId="2147483844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71" actId="2696"/>
          <pc:sldLayoutMkLst>
            <pc:docMk/>
            <pc:sldMasterMk cId="0" sldId="2147483663"/>
            <pc:sldLayoutMk cId="0" sldId="2147483845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70" actId="2696"/>
          <pc:sldLayoutMkLst>
            <pc:docMk/>
            <pc:sldMasterMk cId="0" sldId="2147483663"/>
            <pc:sldLayoutMk cId="0" sldId="2147483846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69" actId="2696"/>
          <pc:sldLayoutMkLst>
            <pc:docMk/>
            <pc:sldMasterMk cId="0" sldId="2147483663"/>
            <pc:sldLayoutMk cId="0" sldId="2147483847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68" actId="2696"/>
          <pc:sldLayoutMkLst>
            <pc:docMk/>
            <pc:sldMasterMk cId="0" sldId="2147483663"/>
            <pc:sldLayoutMk cId="0" sldId="2147483848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942" v="191" actId="2696"/>
        <pc:sldMasterMkLst>
          <pc:docMk/>
          <pc:sldMasterMk cId="0" sldId="2147483664"/>
        </pc:sldMasterMkLst>
        <pc:sldLayoutChg chg="del">
          <pc:chgData name="Ian Drumm" userId="c34783b4-0ebe-4dd6-a7f4-e72865b38b8b" providerId="ADAL" clId="{5376B2CF-C1E7-4BC3-8013-6921B7A2BC3C}" dt="2020-10-05T14:54:46.939" v="190" actId="2696"/>
          <pc:sldLayoutMkLst>
            <pc:docMk/>
            <pc:sldMasterMk cId="0" sldId="2147483664"/>
            <pc:sldLayoutMk cId="0" sldId="2147483849"/>
          </pc:sldLayoutMkLst>
        </pc:sldLayoutChg>
        <pc:sldLayoutChg chg="del">
          <pc:chgData name="Ian Drumm" userId="c34783b4-0ebe-4dd6-a7f4-e72865b38b8b" providerId="ADAL" clId="{5376B2CF-C1E7-4BC3-8013-6921B7A2BC3C}" dt="2020-10-05T14:54:46.939" v="189" actId="2696"/>
          <pc:sldLayoutMkLst>
            <pc:docMk/>
            <pc:sldMasterMk cId="0" sldId="2147483664"/>
            <pc:sldLayoutMk cId="0" sldId="2147483850"/>
          </pc:sldLayoutMkLst>
        </pc:sldLayoutChg>
        <pc:sldLayoutChg chg="del">
          <pc:chgData name="Ian Drumm" userId="c34783b4-0ebe-4dd6-a7f4-e72865b38b8b" providerId="ADAL" clId="{5376B2CF-C1E7-4BC3-8013-6921B7A2BC3C}" dt="2020-10-05T14:54:46.938" v="188" actId="2696"/>
          <pc:sldLayoutMkLst>
            <pc:docMk/>
            <pc:sldMasterMk cId="0" sldId="2147483664"/>
            <pc:sldLayoutMk cId="0" sldId="2147483851"/>
          </pc:sldLayoutMkLst>
        </pc:sldLayoutChg>
        <pc:sldLayoutChg chg="del">
          <pc:chgData name="Ian Drumm" userId="c34783b4-0ebe-4dd6-a7f4-e72865b38b8b" providerId="ADAL" clId="{5376B2CF-C1E7-4BC3-8013-6921B7A2BC3C}" dt="2020-10-05T14:54:46.937" v="187" actId="2696"/>
          <pc:sldLayoutMkLst>
            <pc:docMk/>
            <pc:sldMasterMk cId="0" sldId="2147483664"/>
            <pc:sldLayoutMk cId="0" sldId="2147483852"/>
          </pc:sldLayoutMkLst>
        </pc:sldLayoutChg>
        <pc:sldLayoutChg chg="del">
          <pc:chgData name="Ian Drumm" userId="c34783b4-0ebe-4dd6-a7f4-e72865b38b8b" providerId="ADAL" clId="{5376B2CF-C1E7-4BC3-8013-6921B7A2BC3C}" dt="2020-10-05T14:54:46.936" v="186" actId="2696"/>
          <pc:sldLayoutMkLst>
            <pc:docMk/>
            <pc:sldMasterMk cId="0" sldId="2147483664"/>
            <pc:sldLayoutMk cId="0" sldId="2147483853"/>
          </pc:sldLayoutMkLst>
        </pc:sldLayoutChg>
        <pc:sldLayoutChg chg="del">
          <pc:chgData name="Ian Drumm" userId="c34783b4-0ebe-4dd6-a7f4-e72865b38b8b" providerId="ADAL" clId="{5376B2CF-C1E7-4BC3-8013-6921B7A2BC3C}" dt="2020-10-05T14:54:46.935" v="185" actId="2696"/>
          <pc:sldLayoutMkLst>
            <pc:docMk/>
            <pc:sldMasterMk cId="0" sldId="2147483664"/>
            <pc:sldLayoutMk cId="0" sldId="2147483854"/>
          </pc:sldLayoutMkLst>
        </pc:sldLayoutChg>
        <pc:sldLayoutChg chg="del">
          <pc:chgData name="Ian Drumm" userId="c34783b4-0ebe-4dd6-a7f4-e72865b38b8b" providerId="ADAL" clId="{5376B2CF-C1E7-4BC3-8013-6921B7A2BC3C}" dt="2020-10-05T14:54:46.934" v="184" actId="2696"/>
          <pc:sldLayoutMkLst>
            <pc:docMk/>
            <pc:sldMasterMk cId="0" sldId="2147483664"/>
            <pc:sldLayoutMk cId="0" sldId="2147483855"/>
          </pc:sldLayoutMkLst>
        </pc:sldLayoutChg>
        <pc:sldLayoutChg chg="del">
          <pc:chgData name="Ian Drumm" userId="c34783b4-0ebe-4dd6-a7f4-e72865b38b8b" providerId="ADAL" clId="{5376B2CF-C1E7-4BC3-8013-6921B7A2BC3C}" dt="2020-10-05T14:54:46.933" v="183" actId="2696"/>
          <pc:sldLayoutMkLst>
            <pc:docMk/>
            <pc:sldMasterMk cId="0" sldId="2147483664"/>
            <pc:sldLayoutMk cId="0" sldId="2147483856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82" actId="2696"/>
          <pc:sldLayoutMkLst>
            <pc:docMk/>
            <pc:sldMasterMk cId="0" sldId="2147483664"/>
            <pc:sldLayoutMk cId="0" sldId="2147483857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81" actId="2696"/>
          <pc:sldLayoutMkLst>
            <pc:docMk/>
            <pc:sldMasterMk cId="0" sldId="2147483664"/>
            <pc:sldLayoutMk cId="0" sldId="2147483858"/>
          </pc:sldLayoutMkLst>
        </pc:sldLayoutChg>
        <pc:sldLayoutChg chg="del">
          <pc:chgData name="Ian Drumm" userId="c34783b4-0ebe-4dd6-a7f4-e72865b38b8b" providerId="ADAL" clId="{5376B2CF-C1E7-4BC3-8013-6921B7A2BC3C}" dt="2020-10-05T14:54:46.917" v="180" actId="2696"/>
          <pc:sldLayoutMkLst>
            <pc:docMk/>
            <pc:sldMasterMk cId="0" sldId="2147483664"/>
            <pc:sldLayoutMk cId="0" sldId="2147483859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951" v="203" actId="2696"/>
        <pc:sldMasterMkLst>
          <pc:docMk/>
          <pc:sldMasterMk cId="0" sldId="2147483665"/>
        </pc:sldMasterMkLst>
        <pc:sldLayoutChg chg="del">
          <pc:chgData name="Ian Drumm" userId="c34783b4-0ebe-4dd6-a7f4-e72865b38b8b" providerId="ADAL" clId="{5376B2CF-C1E7-4BC3-8013-6921B7A2BC3C}" dt="2020-10-05T14:54:46.949" v="202" actId="2696"/>
          <pc:sldLayoutMkLst>
            <pc:docMk/>
            <pc:sldMasterMk cId="0" sldId="2147483665"/>
            <pc:sldLayoutMk cId="0" sldId="2147483860"/>
          </pc:sldLayoutMkLst>
        </pc:sldLayoutChg>
        <pc:sldLayoutChg chg="del">
          <pc:chgData name="Ian Drumm" userId="c34783b4-0ebe-4dd6-a7f4-e72865b38b8b" providerId="ADAL" clId="{5376B2CF-C1E7-4BC3-8013-6921B7A2BC3C}" dt="2020-10-05T14:54:46.949" v="201" actId="2696"/>
          <pc:sldLayoutMkLst>
            <pc:docMk/>
            <pc:sldMasterMk cId="0" sldId="2147483665"/>
            <pc:sldLayoutMk cId="0" sldId="2147483861"/>
          </pc:sldLayoutMkLst>
        </pc:sldLayoutChg>
        <pc:sldLayoutChg chg="del">
          <pc:chgData name="Ian Drumm" userId="c34783b4-0ebe-4dd6-a7f4-e72865b38b8b" providerId="ADAL" clId="{5376B2CF-C1E7-4BC3-8013-6921B7A2BC3C}" dt="2020-10-05T14:54:46.948" v="200" actId="2696"/>
          <pc:sldLayoutMkLst>
            <pc:docMk/>
            <pc:sldMasterMk cId="0" sldId="2147483665"/>
            <pc:sldLayoutMk cId="0" sldId="2147483862"/>
          </pc:sldLayoutMkLst>
        </pc:sldLayoutChg>
        <pc:sldLayoutChg chg="del">
          <pc:chgData name="Ian Drumm" userId="c34783b4-0ebe-4dd6-a7f4-e72865b38b8b" providerId="ADAL" clId="{5376B2CF-C1E7-4BC3-8013-6921B7A2BC3C}" dt="2020-10-05T14:54:46.947" v="199" actId="2696"/>
          <pc:sldLayoutMkLst>
            <pc:docMk/>
            <pc:sldMasterMk cId="0" sldId="2147483665"/>
            <pc:sldLayoutMk cId="0" sldId="2147483863"/>
          </pc:sldLayoutMkLst>
        </pc:sldLayoutChg>
        <pc:sldLayoutChg chg="del">
          <pc:chgData name="Ian Drumm" userId="c34783b4-0ebe-4dd6-a7f4-e72865b38b8b" providerId="ADAL" clId="{5376B2CF-C1E7-4BC3-8013-6921B7A2BC3C}" dt="2020-10-05T14:54:46.946" v="198" actId="2696"/>
          <pc:sldLayoutMkLst>
            <pc:docMk/>
            <pc:sldMasterMk cId="0" sldId="2147483665"/>
            <pc:sldLayoutMk cId="0" sldId="2147483864"/>
          </pc:sldLayoutMkLst>
        </pc:sldLayoutChg>
        <pc:sldLayoutChg chg="del">
          <pc:chgData name="Ian Drumm" userId="c34783b4-0ebe-4dd6-a7f4-e72865b38b8b" providerId="ADAL" clId="{5376B2CF-C1E7-4BC3-8013-6921B7A2BC3C}" dt="2020-10-05T14:54:46.946" v="197" actId="2696"/>
          <pc:sldLayoutMkLst>
            <pc:docMk/>
            <pc:sldMasterMk cId="0" sldId="2147483665"/>
            <pc:sldLayoutMk cId="0" sldId="2147483865"/>
          </pc:sldLayoutMkLst>
        </pc:sldLayoutChg>
        <pc:sldLayoutChg chg="del">
          <pc:chgData name="Ian Drumm" userId="c34783b4-0ebe-4dd6-a7f4-e72865b38b8b" providerId="ADAL" clId="{5376B2CF-C1E7-4BC3-8013-6921B7A2BC3C}" dt="2020-10-05T14:54:46.946" v="196" actId="2696"/>
          <pc:sldLayoutMkLst>
            <pc:docMk/>
            <pc:sldMasterMk cId="0" sldId="2147483665"/>
            <pc:sldLayoutMk cId="0" sldId="2147483866"/>
          </pc:sldLayoutMkLst>
        </pc:sldLayoutChg>
        <pc:sldLayoutChg chg="del">
          <pc:chgData name="Ian Drumm" userId="c34783b4-0ebe-4dd6-a7f4-e72865b38b8b" providerId="ADAL" clId="{5376B2CF-C1E7-4BC3-8013-6921B7A2BC3C}" dt="2020-10-05T14:54:46.945" v="195" actId="2696"/>
          <pc:sldLayoutMkLst>
            <pc:docMk/>
            <pc:sldMasterMk cId="0" sldId="2147483665"/>
            <pc:sldLayoutMk cId="0" sldId="2147483867"/>
          </pc:sldLayoutMkLst>
        </pc:sldLayoutChg>
        <pc:sldLayoutChg chg="del">
          <pc:chgData name="Ian Drumm" userId="c34783b4-0ebe-4dd6-a7f4-e72865b38b8b" providerId="ADAL" clId="{5376B2CF-C1E7-4BC3-8013-6921B7A2BC3C}" dt="2020-10-05T14:54:46.944" v="194" actId="2696"/>
          <pc:sldLayoutMkLst>
            <pc:docMk/>
            <pc:sldMasterMk cId="0" sldId="2147483665"/>
            <pc:sldLayoutMk cId="0" sldId="2147483868"/>
          </pc:sldLayoutMkLst>
        </pc:sldLayoutChg>
        <pc:sldLayoutChg chg="del">
          <pc:chgData name="Ian Drumm" userId="c34783b4-0ebe-4dd6-a7f4-e72865b38b8b" providerId="ADAL" clId="{5376B2CF-C1E7-4BC3-8013-6921B7A2BC3C}" dt="2020-10-05T14:54:46.943" v="193" actId="2696"/>
          <pc:sldLayoutMkLst>
            <pc:docMk/>
            <pc:sldMasterMk cId="0" sldId="2147483665"/>
            <pc:sldLayoutMk cId="0" sldId="2147483869"/>
          </pc:sldLayoutMkLst>
        </pc:sldLayoutChg>
        <pc:sldLayoutChg chg="del">
          <pc:chgData name="Ian Drumm" userId="c34783b4-0ebe-4dd6-a7f4-e72865b38b8b" providerId="ADAL" clId="{5376B2CF-C1E7-4BC3-8013-6921B7A2BC3C}" dt="2020-10-05T14:54:46.943" v="192" actId="2696"/>
          <pc:sldLayoutMkLst>
            <pc:docMk/>
            <pc:sldMasterMk cId="0" sldId="2147483665"/>
            <pc:sldLayoutMk cId="0" sldId="2147483870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959" v="215" actId="2696"/>
        <pc:sldMasterMkLst>
          <pc:docMk/>
          <pc:sldMasterMk cId="0" sldId="2147483666"/>
        </pc:sldMasterMkLst>
        <pc:sldLayoutChg chg="del">
          <pc:chgData name="Ian Drumm" userId="c34783b4-0ebe-4dd6-a7f4-e72865b38b8b" providerId="ADAL" clId="{5376B2CF-C1E7-4BC3-8013-6921B7A2BC3C}" dt="2020-10-05T14:54:46.957" v="214" actId="2696"/>
          <pc:sldLayoutMkLst>
            <pc:docMk/>
            <pc:sldMasterMk cId="0" sldId="2147483666"/>
            <pc:sldLayoutMk cId="0" sldId="2147483871"/>
          </pc:sldLayoutMkLst>
        </pc:sldLayoutChg>
        <pc:sldLayoutChg chg="del">
          <pc:chgData name="Ian Drumm" userId="c34783b4-0ebe-4dd6-a7f4-e72865b38b8b" providerId="ADAL" clId="{5376B2CF-C1E7-4BC3-8013-6921B7A2BC3C}" dt="2020-10-05T14:54:46.957" v="213" actId="2696"/>
          <pc:sldLayoutMkLst>
            <pc:docMk/>
            <pc:sldMasterMk cId="0" sldId="2147483666"/>
            <pc:sldLayoutMk cId="0" sldId="2147483872"/>
          </pc:sldLayoutMkLst>
        </pc:sldLayoutChg>
        <pc:sldLayoutChg chg="del">
          <pc:chgData name="Ian Drumm" userId="c34783b4-0ebe-4dd6-a7f4-e72865b38b8b" providerId="ADAL" clId="{5376B2CF-C1E7-4BC3-8013-6921B7A2BC3C}" dt="2020-10-05T14:54:46.956" v="212" actId="2696"/>
          <pc:sldLayoutMkLst>
            <pc:docMk/>
            <pc:sldMasterMk cId="0" sldId="2147483666"/>
            <pc:sldLayoutMk cId="0" sldId="2147483873"/>
          </pc:sldLayoutMkLst>
        </pc:sldLayoutChg>
        <pc:sldLayoutChg chg="del">
          <pc:chgData name="Ian Drumm" userId="c34783b4-0ebe-4dd6-a7f4-e72865b38b8b" providerId="ADAL" clId="{5376B2CF-C1E7-4BC3-8013-6921B7A2BC3C}" dt="2020-10-05T14:54:46.956" v="211" actId="2696"/>
          <pc:sldLayoutMkLst>
            <pc:docMk/>
            <pc:sldMasterMk cId="0" sldId="2147483666"/>
            <pc:sldLayoutMk cId="0" sldId="2147483874"/>
          </pc:sldLayoutMkLst>
        </pc:sldLayoutChg>
        <pc:sldLayoutChg chg="del">
          <pc:chgData name="Ian Drumm" userId="c34783b4-0ebe-4dd6-a7f4-e72865b38b8b" providerId="ADAL" clId="{5376B2CF-C1E7-4BC3-8013-6921B7A2BC3C}" dt="2020-10-05T14:54:46.955" v="210" actId="2696"/>
          <pc:sldLayoutMkLst>
            <pc:docMk/>
            <pc:sldMasterMk cId="0" sldId="2147483666"/>
            <pc:sldLayoutMk cId="0" sldId="2147483875"/>
          </pc:sldLayoutMkLst>
        </pc:sldLayoutChg>
        <pc:sldLayoutChg chg="del">
          <pc:chgData name="Ian Drumm" userId="c34783b4-0ebe-4dd6-a7f4-e72865b38b8b" providerId="ADAL" clId="{5376B2CF-C1E7-4BC3-8013-6921B7A2BC3C}" dt="2020-10-05T14:54:46.954" v="209" actId="2696"/>
          <pc:sldLayoutMkLst>
            <pc:docMk/>
            <pc:sldMasterMk cId="0" sldId="2147483666"/>
            <pc:sldLayoutMk cId="0" sldId="2147483876"/>
          </pc:sldLayoutMkLst>
        </pc:sldLayoutChg>
        <pc:sldLayoutChg chg="del">
          <pc:chgData name="Ian Drumm" userId="c34783b4-0ebe-4dd6-a7f4-e72865b38b8b" providerId="ADAL" clId="{5376B2CF-C1E7-4BC3-8013-6921B7A2BC3C}" dt="2020-10-05T14:54:46.954" v="208" actId="2696"/>
          <pc:sldLayoutMkLst>
            <pc:docMk/>
            <pc:sldMasterMk cId="0" sldId="2147483666"/>
            <pc:sldLayoutMk cId="0" sldId="2147483877"/>
          </pc:sldLayoutMkLst>
        </pc:sldLayoutChg>
        <pc:sldLayoutChg chg="del">
          <pc:chgData name="Ian Drumm" userId="c34783b4-0ebe-4dd6-a7f4-e72865b38b8b" providerId="ADAL" clId="{5376B2CF-C1E7-4BC3-8013-6921B7A2BC3C}" dt="2020-10-05T14:54:46.953" v="207" actId="2696"/>
          <pc:sldLayoutMkLst>
            <pc:docMk/>
            <pc:sldMasterMk cId="0" sldId="2147483666"/>
            <pc:sldLayoutMk cId="0" sldId="2147483878"/>
          </pc:sldLayoutMkLst>
        </pc:sldLayoutChg>
        <pc:sldLayoutChg chg="del">
          <pc:chgData name="Ian Drumm" userId="c34783b4-0ebe-4dd6-a7f4-e72865b38b8b" providerId="ADAL" clId="{5376B2CF-C1E7-4BC3-8013-6921B7A2BC3C}" dt="2020-10-05T14:54:46.952" v="206" actId="2696"/>
          <pc:sldLayoutMkLst>
            <pc:docMk/>
            <pc:sldMasterMk cId="0" sldId="2147483666"/>
            <pc:sldLayoutMk cId="0" sldId="2147483879"/>
          </pc:sldLayoutMkLst>
        </pc:sldLayoutChg>
        <pc:sldLayoutChg chg="del">
          <pc:chgData name="Ian Drumm" userId="c34783b4-0ebe-4dd6-a7f4-e72865b38b8b" providerId="ADAL" clId="{5376B2CF-C1E7-4BC3-8013-6921B7A2BC3C}" dt="2020-10-05T14:54:46.952" v="205" actId="2696"/>
          <pc:sldLayoutMkLst>
            <pc:docMk/>
            <pc:sldMasterMk cId="0" sldId="2147483666"/>
            <pc:sldLayoutMk cId="0" sldId="2147483880"/>
          </pc:sldLayoutMkLst>
        </pc:sldLayoutChg>
        <pc:sldLayoutChg chg="del">
          <pc:chgData name="Ian Drumm" userId="c34783b4-0ebe-4dd6-a7f4-e72865b38b8b" providerId="ADAL" clId="{5376B2CF-C1E7-4BC3-8013-6921B7A2BC3C}" dt="2020-10-05T14:54:46.951" v="204" actId="2696"/>
          <pc:sldLayoutMkLst>
            <pc:docMk/>
            <pc:sldMasterMk cId="0" sldId="2147483666"/>
            <pc:sldLayoutMk cId="0" sldId="2147483881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964" v="227" actId="2696"/>
        <pc:sldMasterMkLst>
          <pc:docMk/>
          <pc:sldMasterMk cId="0" sldId="2147483667"/>
        </pc:sldMasterMkLst>
        <pc:sldLayoutChg chg="del">
          <pc:chgData name="Ian Drumm" userId="c34783b4-0ebe-4dd6-a7f4-e72865b38b8b" providerId="ADAL" clId="{5376B2CF-C1E7-4BC3-8013-6921B7A2BC3C}" dt="2020-10-05T14:54:46.964" v="226" actId="2696"/>
          <pc:sldLayoutMkLst>
            <pc:docMk/>
            <pc:sldMasterMk cId="0" sldId="2147483667"/>
            <pc:sldLayoutMk cId="0" sldId="2147483882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25" actId="2696"/>
          <pc:sldLayoutMkLst>
            <pc:docMk/>
            <pc:sldMasterMk cId="0" sldId="2147483667"/>
            <pc:sldLayoutMk cId="0" sldId="2147483883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24" actId="2696"/>
          <pc:sldLayoutMkLst>
            <pc:docMk/>
            <pc:sldMasterMk cId="0" sldId="2147483667"/>
            <pc:sldLayoutMk cId="0" sldId="2147483884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23" actId="2696"/>
          <pc:sldLayoutMkLst>
            <pc:docMk/>
            <pc:sldMasterMk cId="0" sldId="2147483667"/>
            <pc:sldLayoutMk cId="0" sldId="2147483885"/>
          </pc:sldLayoutMkLst>
        </pc:sldLayoutChg>
        <pc:sldLayoutChg chg="del">
          <pc:chgData name="Ian Drumm" userId="c34783b4-0ebe-4dd6-a7f4-e72865b38b8b" providerId="ADAL" clId="{5376B2CF-C1E7-4BC3-8013-6921B7A2BC3C}" dt="2020-10-05T14:54:46.963" v="222" actId="2696"/>
          <pc:sldLayoutMkLst>
            <pc:docMk/>
            <pc:sldMasterMk cId="0" sldId="2147483667"/>
            <pc:sldLayoutMk cId="0" sldId="2147483886"/>
          </pc:sldLayoutMkLst>
        </pc:sldLayoutChg>
        <pc:sldLayoutChg chg="del">
          <pc:chgData name="Ian Drumm" userId="c34783b4-0ebe-4dd6-a7f4-e72865b38b8b" providerId="ADAL" clId="{5376B2CF-C1E7-4BC3-8013-6921B7A2BC3C}" dt="2020-10-05T14:54:46.962" v="221" actId="2696"/>
          <pc:sldLayoutMkLst>
            <pc:docMk/>
            <pc:sldMasterMk cId="0" sldId="2147483667"/>
            <pc:sldLayoutMk cId="0" sldId="2147483887"/>
          </pc:sldLayoutMkLst>
        </pc:sldLayoutChg>
        <pc:sldLayoutChg chg="del">
          <pc:chgData name="Ian Drumm" userId="c34783b4-0ebe-4dd6-a7f4-e72865b38b8b" providerId="ADAL" clId="{5376B2CF-C1E7-4BC3-8013-6921B7A2BC3C}" dt="2020-10-05T14:54:46.962" v="220" actId="2696"/>
          <pc:sldLayoutMkLst>
            <pc:docMk/>
            <pc:sldMasterMk cId="0" sldId="2147483667"/>
            <pc:sldLayoutMk cId="0" sldId="2147483888"/>
          </pc:sldLayoutMkLst>
        </pc:sldLayoutChg>
        <pc:sldLayoutChg chg="del">
          <pc:chgData name="Ian Drumm" userId="c34783b4-0ebe-4dd6-a7f4-e72865b38b8b" providerId="ADAL" clId="{5376B2CF-C1E7-4BC3-8013-6921B7A2BC3C}" dt="2020-10-05T14:54:46.961" v="219" actId="2696"/>
          <pc:sldLayoutMkLst>
            <pc:docMk/>
            <pc:sldMasterMk cId="0" sldId="2147483667"/>
            <pc:sldLayoutMk cId="0" sldId="2147483889"/>
          </pc:sldLayoutMkLst>
        </pc:sldLayoutChg>
        <pc:sldLayoutChg chg="del">
          <pc:chgData name="Ian Drumm" userId="c34783b4-0ebe-4dd6-a7f4-e72865b38b8b" providerId="ADAL" clId="{5376B2CF-C1E7-4BC3-8013-6921B7A2BC3C}" dt="2020-10-05T14:54:46.960" v="218" actId="2696"/>
          <pc:sldLayoutMkLst>
            <pc:docMk/>
            <pc:sldMasterMk cId="0" sldId="2147483667"/>
            <pc:sldLayoutMk cId="0" sldId="2147483890"/>
          </pc:sldLayoutMkLst>
        </pc:sldLayoutChg>
        <pc:sldLayoutChg chg="del">
          <pc:chgData name="Ian Drumm" userId="c34783b4-0ebe-4dd6-a7f4-e72865b38b8b" providerId="ADAL" clId="{5376B2CF-C1E7-4BC3-8013-6921B7A2BC3C}" dt="2020-10-05T14:54:46.960" v="217" actId="2696"/>
          <pc:sldLayoutMkLst>
            <pc:docMk/>
            <pc:sldMasterMk cId="0" sldId="2147483667"/>
            <pc:sldLayoutMk cId="0" sldId="2147483891"/>
          </pc:sldLayoutMkLst>
        </pc:sldLayoutChg>
        <pc:sldLayoutChg chg="del">
          <pc:chgData name="Ian Drumm" userId="c34783b4-0ebe-4dd6-a7f4-e72865b38b8b" providerId="ADAL" clId="{5376B2CF-C1E7-4BC3-8013-6921B7A2BC3C}" dt="2020-10-05T14:54:46.959" v="216" actId="2696"/>
          <pc:sldLayoutMkLst>
            <pc:docMk/>
            <pc:sldMasterMk cId="0" sldId="2147483667"/>
            <pc:sldLayoutMk cId="0" sldId="2147483892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964" v="239" actId="2696"/>
        <pc:sldMasterMkLst>
          <pc:docMk/>
          <pc:sldMasterMk cId="0" sldId="2147483668"/>
        </pc:sldMasterMkLst>
        <pc:sldLayoutChg chg="del">
          <pc:chgData name="Ian Drumm" userId="c34783b4-0ebe-4dd6-a7f4-e72865b38b8b" providerId="ADAL" clId="{5376B2CF-C1E7-4BC3-8013-6921B7A2BC3C}" dt="2020-10-05T14:54:46.964" v="238" actId="2696"/>
          <pc:sldLayoutMkLst>
            <pc:docMk/>
            <pc:sldMasterMk cId="0" sldId="2147483668"/>
            <pc:sldLayoutMk cId="0" sldId="2147483893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37" actId="2696"/>
          <pc:sldLayoutMkLst>
            <pc:docMk/>
            <pc:sldMasterMk cId="0" sldId="2147483668"/>
            <pc:sldLayoutMk cId="0" sldId="2147483894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36" actId="2696"/>
          <pc:sldLayoutMkLst>
            <pc:docMk/>
            <pc:sldMasterMk cId="0" sldId="2147483668"/>
            <pc:sldLayoutMk cId="0" sldId="2147483895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35" actId="2696"/>
          <pc:sldLayoutMkLst>
            <pc:docMk/>
            <pc:sldMasterMk cId="0" sldId="2147483668"/>
            <pc:sldLayoutMk cId="0" sldId="2147483896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34" actId="2696"/>
          <pc:sldLayoutMkLst>
            <pc:docMk/>
            <pc:sldMasterMk cId="0" sldId="2147483668"/>
            <pc:sldLayoutMk cId="0" sldId="2147483897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33" actId="2696"/>
          <pc:sldLayoutMkLst>
            <pc:docMk/>
            <pc:sldMasterMk cId="0" sldId="2147483668"/>
            <pc:sldLayoutMk cId="0" sldId="2147483898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32" actId="2696"/>
          <pc:sldLayoutMkLst>
            <pc:docMk/>
            <pc:sldMasterMk cId="0" sldId="2147483668"/>
            <pc:sldLayoutMk cId="0" sldId="2147483899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31" actId="2696"/>
          <pc:sldLayoutMkLst>
            <pc:docMk/>
            <pc:sldMasterMk cId="0" sldId="2147483668"/>
            <pc:sldLayoutMk cId="0" sldId="2147483900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30" actId="2696"/>
          <pc:sldLayoutMkLst>
            <pc:docMk/>
            <pc:sldMasterMk cId="0" sldId="2147483668"/>
            <pc:sldLayoutMk cId="0" sldId="2147483901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29" actId="2696"/>
          <pc:sldLayoutMkLst>
            <pc:docMk/>
            <pc:sldMasterMk cId="0" sldId="2147483668"/>
            <pc:sldLayoutMk cId="0" sldId="2147483902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28" actId="2696"/>
          <pc:sldLayoutMkLst>
            <pc:docMk/>
            <pc:sldMasterMk cId="0" sldId="2147483668"/>
            <pc:sldLayoutMk cId="0" sldId="2147483903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980" v="251" actId="2696"/>
        <pc:sldMasterMkLst>
          <pc:docMk/>
          <pc:sldMasterMk cId="0" sldId="2147483669"/>
        </pc:sldMasterMkLst>
        <pc:sldLayoutChg chg="del">
          <pc:chgData name="Ian Drumm" userId="c34783b4-0ebe-4dd6-a7f4-e72865b38b8b" providerId="ADAL" clId="{5376B2CF-C1E7-4BC3-8013-6921B7A2BC3C}" dt="2020-10-05T14:54:46.980" v="250" actId="2696"/>
          <pc:sldLayoutMkLst>
            <pc:docMk/>
            <pc:sldMasterMk cId="0" sldId="2147483669"/>
            <pc:sldLayoutMk cId="0" sldId="2147483904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49" actId="2696"/>
          <pc:sldLayoutMkLst>
            <pc:docMk/>
            <pc:sldMasterMk cId="0" sldId="2147483669"/>
            <pc:sldLayoutMk cId="0" sldId="2147483905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48" actId="2696"/>
          <pc:sldLayoutMkLst>
            <pc:docMk/>
            <pc:sldMasterMk cId="0" sldId="2147483669"/>
            <pc:sldLayoutMk cId="0" sldId="2147483906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47" actId="2696"/>
          <pc:sldLayoutMkLst>
            <pc:docMk/>
            <pc:sldMasterMk cId="0" sldId="2147483669"/>
            <pc:sldLayoutMk cId="0" sldId="2147483907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46" actId="2696"/>
          <pc:sldLayoutMkLst>
            <pc:docMk/>
            <pc:sldMasterMk cId="0" sldId="2147483669"/>
            <pc:sldLayoutMk cId="0" sldId="2147483908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45" actId="2696"/>
          <pc:sldLayoutMkLst>
            <pc:docMk/>
            <pc:sldMasterMk cId="0" sldId="2147483669"/>
            <pc:sldLayoutMk cId="0" sldId="2147483909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44" actId="2696"/>
          <pc:sldLayoutMkLst>
            <pc:docMk/>
            <pc:sldMasterMk cId="0" sldId="2147483669"/>
            <pc:sldLayoutMk cId="0" sldId="2147483910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43" actId="2696"/>
          <pc:sldLayoutMkLst>
            <pc:docMk/>
            <pc:sldMasterMk cId="0" sldId="2147483669"/>
            <pc:sldLayoutMk cId="0" sldId="2147483911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42" actId="2696"/>
          <pc:sldLayoutMkLst>
            <pc:docMk/>
            <pc:sldMasterMk cId="0" sldId="2147483669"/>
            <pc:sldLayoutMk cId="0" sldId="2147483912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41" actId="2696"/>
          <pc:sldLayoutMkLst>
            <pc:docMk/>
            <pc:sldMasterMk cId="0" sldId="2147483669"/>
            <pc:sldLayoutMk cId="0" sldId="2147483913"/>
          </pc:sldLayoutMkLst>
        </pc:sldLayoutChg>
        <pc:sldLayoutChg chg="del">
          <pc:chgData name="Ian Drumm" userId="c34783b4-0ebe-4dd6-a7f4-e72865b38b8b" providerId="ADAL" clId="{5376B2CF-C1E7-4BC3-8013-6921B7A2BC3C}" dt="2020-10-05T14:54:46.964" v="240" actId="2696"/>
          <pc:sldLayoutMkLst>
            <pc:docMk/>
            <pc:sldMasterMk cId="0" sldId="2147483669"/>
            <pc:sldLayoutMk cId="0" sldId="2147483914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980" v="263" actId="2696"/>
        <pc:sldMasterMkLst>
          <pc:docMk/>
          <pc:sldMasterMk cId="0" sldId="2147483670"/>
        </pc:sldMasterMkLst>
        <pc:sldLayoutChg chg="del">
          <pc:chgData name="Ian Drumm" userId="c34783b4-0ebe-4dd6-a7f4-e72865b38b8b" providerId="ADAL" clId="{5376B2CF-C1E7-4BC3-8013-6921B7A2BC3C}" dt="2020-10-05T14:54:46.980" v="262" actId="2696"/>
          <pc:sldLayoutMkLst>
            <pc:docMk/>
            <pc:sldMasterMk cId="0" sldId="2147483670"/>
            <pc:sldLayoutMk cId="0" sldId="2147483915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61" actId="2696"/>
          <pc:sldLayoutMkLst>
            <pc:docMk/>
            <pc:sldMasterMk cId="0" sldId="2147483670"/>
            <pc:sldLayoutMk cId="0" sldId="2147483916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60" actId="2696"/>
          <pc:sldLayoutMkLst>
            <pc:docMk/>
            <pc:sldMasterMk cId="0" sldId="2147483670"/>
            <pc:sldLayoutMk cId="0" sldId="2147483917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59" actId="2696"/>
          <pc:sldLayoutMkLst>
            <pc:docMk/>
            <pc:sldMasterMk cId="0" sldId="2147483670"/>
            <pc:sldLayoutMk cId="0" sldId="2147483918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58" actId="2696"/>
          <pc:sldLayoutMkLst>
            <pc:docMk/>
            <pc:sldMasterMk cId="0" sldId="2147483670"/>
            <pc:sldLayoutMk cId="0" sldId="2147483919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57" actId="2696"/>
          <pc:sldLayoutMkLst>
            <pc:docMk/>
            <pc:sldMasterMk cId="0" sldId="2147483670"/>
            <pc:sldLayoutMk cId="0" sldId="2147483920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56" actId="2696"/>
          <pc:sldLayoutMkLst>
            <pc:docMk/>
            <pc:sldMasterMk cId="0" sldId="2147483670"/>
            <pc:sldLayoutMk cId="0" sldId="2147483921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55" actId="2696"/>
          <pc:sldLayoutMkLst>
            <pc:docMk/>
            <pc:sldMasterMk cId="0" sldId="2147483670"/>
            <pc:sldLayoutMk cId="0" sldId="2147483922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54" actId="2696"/>
          <pc:sldLayoutMkLst>
            <pc:docMk/>
            <pc:sldMasterMk cId="0" sldId="2147483670"/>
            <pc:sldLayoutMk cId="0" sldId="2147483923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53" actId="2696"/>
          <pc:sldLayoutMkLst>
            <pc:docMk/>
            <pc:sldMasterMk cId="0" sldId="2147483670"/>
            <pc:sldLayoutMk cId="0" sldId="2147483924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52" actId="2696"/>
          <pc:sldLayoutMkLst>
            <pc:docMk/>
            <pc:sldMasterMk cId="0" sldId="2147483670"/>
            <pc:sldLayoutMk cId="0" sldId="2147483925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996" v="275" actId="2696"/>
        <pc:sldMasterMkLst>
          <pc:docMk/>
          <pc:sldMasterMk cId="0" sldId="2147483671"/>
        </pc:sldMasterMkLst>
        <pc:sldLayoutChg chg="del">
          <pc:chgData name="Ian Drumm" userId="c34783b4-0ebe-4dd6-a7f4-e72865b38b8b" providerId="ADAL" clId="{5376B2CF-C1E7-4BC3-8013-6921B7A2BC3C}" dt="2020-10-05T14:54:46.996" v="274" actId="2696"/>
          <pc:sldLayoutMkLst>
            <pc:docMk/>
            <pc:sldMasterMk cId="0" sldId="2147483671"/>
            <pc:sldLayoutMk cId="0" sldId="2147483926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73" actId="2696"/>
          <pc:sldLayoutMkLst>
            <pc:docMk/>
            <pc:sldMasterMk cId="0" sldId="2147483671"/>
            <pc:sldLayoutMk cId="0" sldId="2147483927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72" actId="2696"/>
          <pc:sldLayoutMkLst>
            <pc:docMk/>
            <pc:sldMasterMk cId="0" sldId="2147483671"/>
            <pc:sldLayoutMk cId="0" sldId="2147483928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71" actId="2696"/>
          <pc:sldLayoutMkLst>
            <pc:docMk/>
            <pc:sldMasterMk cId="0" sldId="2147483671"/>
            <pc:sldLayoutMk cId="0" sldId="2147483929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70" actId="2696"/>
          <pc:sldLayoutMkLst>
            <pc:docMk/>
            <pc:sldMasterMk cId="0" sldId="2147483671"/>
            <pc:sldLayoutMk cId="0" sldId="2147483930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69" actId="2696"/>
          <pc:sldLayoutMkLst>
            <pc:docMk/>
            <pc:sldMasterMk cId="0" sldId="2147483671"/>
            <pc:sldLayoutMk cId="0" sldId="2147483931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68" actId="2696"/>
          <pc:sldLayoutMkLst>
            <pc:docMk/>
            <pc:sldMasterMk cId="0" sldId="2147483671"/>
            <pc:sldLayoutMk cId="0" sldId="2147483932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67" actId="2696"/>
          <pc:sldLayoutMkLst>
            <pc:docMk/>
            <pc:sldMasterMk cId="0" sldId="2147483671"/>
            <pc:sldLayoutMk cId="0" sldId="2147483933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66" actId="2696"/>
          <pc:sldLayoutMkLst>
            <pc:docMk/>
            <pc:sldMasterMk cId="0" sldId="2147483671"/>
            <pc:sldLayoutMk cId="0" sldId="2147483934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65" actId="2696"/>
          <pc:sldLayoutMkLst>
            <pc:docMk/>
            <pc:sldMasterMk cId="0" sldId="2147483671"/>
            <pc:sldLayoutMk cId="0" sldId="2147483935"/>
          </pc:sldLayoutMkLst>
        </pc:sldLayoutChg>
        <pc:sldLayoutChg chg="del">
          <pc:chgData name="Ian Drumm" userId="c34783b4-0ebe-4dd6-a7f4-e72865b38b8b" providerId="ADAL" clId="{5376B2CF-C1E7-4BC3-8013-6921B7A2BC3C}" dt="2020-10-05T14:54:46.980" v="264" actId="2696"/>
          <pc:sldLayoutMkLst>
            <pc:docMk/>
            <pc:sldMasterMk cId="0" sldId="2147483671"/>
            <pc:sldLayoutMk cId="0" sldId="2147483936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996" v="287" actId="2696"/>
        <pc:sldMasterMkLst>
          <pc:docMk/>
          <pc:sldMasterMk cId="0" sldId="2147483672"/>
        </pc:sldMasterMkLst>
        <pc:sldLayoutChg chg="del">
          <pc:chgData name="Ian Drumm" userId="c34783b4-0ebe-4dd6-a7f4-e72865b38b8b" providerId="ADAL" clId="{5376B2CF-C1E7-4BC3-8013-6921B7A2BC3C}" dt="2020-10-05T14:54:46.996" v="286" actId="2696"/>
          <pc:sldLayoutMkLst>
            <pc:docMk/>
            <pc:sldMasterMk cId="0" sldId="2147483672"/>
            <pc:sldLayoutMk cId="0" sldId="2147483937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85" actId="2696"/>
          <pc:sldLayoutMkLst>
            <pc:docMk/>
            <pc:sldMasterMk cId="0" sldId="2147483672"/>
            <pc:sldLayoutMk cId="0" sldId="2147483938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84" actId="2696"/>
          <pc:sldLayoutMkLst>
            <pc:docMk/>
            <pc:sldMasterMk cId="0" sldId="2147483672"/>
            <pc:sldLayoutMk cId="0" sldId="2147483939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83" actId="2696"/>
          <pc:sldLayoutMkLst>
            <pc:docMk/>
            <pc:sldMasterMk cId="0" sldId="2147483672"/>
            <pc:sldLayoutMk cId="0" sldId="2147483940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82" actId="2696"/>
          <pc:sldLayoutMkLst>
            <pc:docMk/>
            <pc:sldMasterMk cId="0" sldId="2147483672"/>
            <pc:sldLayoutMk cId="0" sldId="2147483941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81" actId="2696"/>
          <pc:sldLayoutMkLst>
            <pc:docMk/>
            <pc:sldMasterMk cId="0" sldId="2147483672"/>
            <pc:sldLayoutMk cId="0" sldId="2147483942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80" actId="2696"/>
          <pc:sldLayoutMkLst>
            <pc:docMk/>
            <pc:sldMasterMk cId="0" sldId="2147483672"/>
            <pc:sldLayoutMk cId="0" sldId="2147483943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79" actId="2696"/>
          <pc:sldLayoutMkLst>
            <pc:docMk/>
            <pc:sldMasterMk cId="0" sldId="2147483672"/>
            <pc:sldLayoutMk cId="0" sldId="2147483944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78" actId="2696"/>
          <pc:sldLayoutMkLst>
            <pc:docMk/>
            <pc:sldMasterMk cId="0" sldId="2147483672"/>
            <pc:sldLayoutMk cId="0" sldId="2147483945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77" actId="2696"/>
          <pc:sldLayoutMkLst>
            <pc:docMk/>
            <pc:sldMasterMk cId="0" sldId="2147483672"/>
            <pc:sldLayoutMk cId="0" sldId="2147483946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76" actId="2696"/>
          <pc:sldLayoutMkLst>
            <pc:docMk/>
            <pc:sldMasterMk cId="0" sldId="2147483672"/>
            <pc:sldLayoutMk cId="0" sldId="2147483947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7.011" v="299" actId="2696"/>
        <pc:sldMasterMkLst>
          <pc:docMk/>
          <pc:sldMasterMk cId="0" sldId="2147483673"/>
        </pc:sldMasterMkLst>
        <pc:sldLayoutChg chg="del">
          <pc:chgData name="Ian Drumm" userId="c34783b4-0ebe-4dd6-a7f4-e72865b38b8b" providerId="ADAL" clId="{5376B2CF-C1E7-4BC3-8013-6921B7A2BC3C}" dt="2020-10-05T14:54:47.011" v="298" actId="2696"/>
          <pc:sldLayoutMkLst>
            <pc:docMk/>
            <pc:sldMasterMk cId="0" sldId="2147483673"/>
            <pc:sldLayoutMk cId="0" sldId="2147483948"/>
          </pc:sldLayoutMkLst>
        </pc:sldLayoutChg>
        <pc:sldLayoutChg chg="del">
          <pc:chgData name="Ian Drumm" userId="c34783b4-0ebe-4dd6-a7f4-e72865b38b8b" providerId="ADAL" clId="{5376B2CF-C1E7-4BC3-8013-6921B7A2BC3C}" dt="2020-10-05T14:54:47.011" v="297" actId="2696"/>
          <pc:sldLayoutMkLst>
            <pc:docMk/>
            <pc:sldMasterMk cId="0" sldId="2147483673"/>
            <pc:sldLayoutMk cId="0" sldId="2147483949"/>
          </pc:sldLayoutMkLst>
        </pc:sldLayoutChg>
        <pc:sldLayoutChg chg="del">
          <pc:chgData name="Ian Drumm" userId="c34783b4-0ebe-4dd6-a7f4-e72865b38b8b" providerId="ADAL" clId="{5376B2CF-C1E7-4BC3-8013-6921B7A2BC3C}" dt="2020-10-05T14:54:47.011" v="296" actId="2696"/>
          <pc:sldLayoutMkLst>
            <pc:docMk/>
            <pc:sldMasterMk cId="0" sldId="2147483673"/>
            <pc:sldLayoutMk cId="0" sldId="2147483950"/>
          </pc:sldLayoutMkLst>
        </pc:sldLayoutChg>
        <pc:sldLayoutChg chg="del">
          <pc:chgData name="Ian Drumm" userId="c34783b4-0ebe-4dd6-a7f4-e72865b38b8b" providerId="ADAL" clId="{5376B2CF-C1E7-4BC3-8013-6921B7A2BC3C}" dt="2020-10-05T14:54:47.011" v="295" actId="2696"/>
          <pc:sldLayoutMkLst>
            <pc:docMk/>
            <pc:sldMasterMk cId="0" sldId="2147483673"/>
            <pc:sldLayoutMk cId="0" sldId="2147483951"/>
          </pc:sldLayoutMkLst>
        </pc:sldLayoutChg>
        <pc:sldLayoutChg chg="del">
          <pc:chgData name="Ian Drumm" userId="c34783b4-0ebe-4dd6-a7f4-e72865b38b8b" providerId="ADAL" clId="{5376B2CF-C1E7-4BC3-8013-6921B7A2BC3C}" dt="2020-10-05T14:54:47.011" v="294" actId="2696"/>
          <pc:sldLayoutMkLst>
            <pc:docMk/>
            <pc:sldMasterMk cId="0" sldId="2147483673"/>
            <pc:sldLayoutMk cId="0" sldId="2147483952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93" actId="2696"/>
          <pc:sldLayoutMkLst>
            <pc:docMk/>
            <pc:sldMasterMk cId="0" sldId="2147483673"/>
            <pc:sldLayoutMk cId="0" sldId="2147483953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92" actId="2696"/>
          <pc:sldLayoutMkLst>
            <pc:docMk/>
            <pc:sldMasterMk cId="0" sldId="2147483673"/>
            <pc:sldLayoutMk cId="0" sldId="2147483954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91" actId="2696"/>
          <pc:sldLayoutMkLst>
            <pc:docMk/>
            <pc:sldMasterMk cId="0" sldId="2147483673"/>
            <pc:sldLayoutMk cId="0" sldId="2147483955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90" actId="2696"/>
          <pc:sldLayoutMkLst>
            <pc:docMk/>
            <pc:sldMasterMk cId="0" sldId="2147483673"/>
            <pc:sldLayoutMk cId="0" sldId="2147483956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89" actId="2696"/>
          <pc:sldLayoutMkLst>
            <pc:docMk/>
            <pc:sldMasterMk cId="0" sldId="2147483673"/>
            <pc:sldLayoutMk cId="0" sldId="2147483957"/>
          </pc:sldLayoutMkLst>
        </pc:sldLayoutChg>
        <pc:sldLayoutChg chg="del">
          <pc:chgData name="Ian Drumm" userId="c34783b4-0ebe-4dd6-a7f4-e72865b38b8b" providerId="ADAL" clId="{5376B2CF-C1E7-4BC3-8013-6921B7A2BC3C}" dt="2020-10-05T14:54:46.996" v="288" actId="2696"/>
          <pc:sldLayoutMkLst>
            <pc:docMk/>
            <pc:sldMasterMk cId="0" sldId="2147483673"/>
            <pc:sldLayoutMk cId="0" sldId="2147483958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7.011" v="311" actId="2696"/>
        <pc:sldMasterMkLst>
          <pc:docMk/>
          <pc:sldMasterMk cId="0" sldId="2147483674"/>
        </pc:sldMasterMkLst>
        <pc:sldLayoutChg chg="del">
          <pc:chgData name="Ian Drumm" userId="c34783b4-0ebe-4dd6-a7f4-e72865b38b8b" providerId="ADAL" clId="{5376B2CF-C1E7-4BC3-8013-6921B7A2BC3C}" dt="2020-10-05T14:54:47.011" v="310" actId="2696"/>
          <pc:sldLayoutMkLst>
            <pc:docMk/>
            <pc:sldMasterMk cId="0" sldId="2147483674"/>
            <pc:sldLayoutMk cId="0" sldId="2147483959"/>
          </pc:sldLayoutMkLst>
        </pc:sldLayoutChg>
        <pc:sldLayoutChg chg="del">
          <pc:chgData name="Ian Drumm" userId="c34783b4-0ebe-4dd6-a7f4-e72865b38b8b" providerId="ADAL" clId="{5376B2CF-C1E7-4BC3-8013-6921B7A2BC3C}" dt="2020-10-05T14:54:47.011" v="309" actId="2696"/>
          <pc:sldLayoutMkLst>
            <pc:docMk/>
            <pc:sldMasterMk cId="0" sldId="2147483674"/>
            <pc:sldLayoutMk cId="0" sldId="2147483960"/>
          </pc:sldLayoutMkLst>
        </pc:sldLayoutChg>
        <pc:sldLayoutChg chg="del">
          <pc:chgData name="Ian Drumm" userId="c34783b4-0ebe-4dd6-a7f4-e72865b38b8b" providerId="ADAL" clId="{5376B2CF-C1E7-4BC3-8013-6921B7A2BC3C}" dt="2020-10-05T14:54:47.011" v="308" actId="2696"/>
          <pc:sldLayoutMkLst>
            <pc:docMk/>
            <pc:sldMasterMk cId="0" sldId="2147483674"/>
            <pc:sldLayoutMk cId="0" sldId="2147483961"/>
          </pc:sldLayoutMkLst>
        </pc:sldLayoutChg>
        <pc:sldLayoutChg chg="del">
          <pc:chgData name="Ian Drumm" userId="c34783b4-0ebe-4dd6-a7f4-e72865b38b8b" providerId="ADAL" clId="{5376B2CF-C1E7-4BC3-8013-6921B7A2BC3C}" dt="2020-10-05T14:54:47.011" v="307" actId="2696"/>
          <pc:sldLayoutMkLst>
            <pc:docMk/>
            <pc:sldMasterMk cId="0" sldId="2147483674"/>
            <pc:sldLayoutMk cId="0" sldId="2147483962"/>
          </pc:sldLayoutMkLst>
        </pc:sldLayoutChg>
        <pc:sldLayoutChg chg="del">
          <pc:chgData name="Ian Drumm" userId="c34783b4-0ebe-4dd6-a7f4-e72865b38b8b" providerId="ADAL" clId="{5376B2CF-C1E7-4BC3-8013-6921B7A2BC3C}" dt="2020-10-05T14:54:47.011" v="306" actId="2696"/>
          <pc:sldLayoutMkLst>
            <pc:docMk/>
            <pc:sldMasterMk cId="0" sldId="2147483674"/>
            <pc:sldLayoutMk cId="0" sldId="2147483963"/>
          </pc:sldLayoutMkLst>
        </pc:sldLayoutChg>
        <pc:sldLayoutChg chg="del">
          <pc:chgData name="Ian Drumm" userId="c34783b4-0ebe-4dd6-a7f4-e72865b38b8b" providerId="ADAL" clId="{5376B2CF-C1E7-4BC3-8013-6921B7A2BC3C}" dt="2020-10-05T14:54:47.011" v="305" actId="2696"/>
          <pc:sldLayoutMkLst>
            <pc:docMk/>
            <pc:sldMasterMk cId="0" sldId="2147483674"/>
            <pc:sldLayoutMk cId="0" sldId="2147483964"/>
          </pc:sldLayoutMkLst>
        </pc:sldLayoutChg>
        <pc:sldLayoutChg chg="del">
          <pc:chgData name="Ian Drumm" userId="c34783b4-0ebe-4dd6-a7f4-e72865b38b8b" providerId="ADAL" clId="{5376B2CF-C1E7-4BC3-8013-6921B7A2BC3C}" dt="2020-10-05T14:54:47.011" v="304" actId="2696"/>
          <pc:sldLayoutMkLst>
            <pc:docMk/>
            <pc:sldMasterMk cId="0" sldId="2147483674"/>
            <pc:sldLayoutMk cId="0" sldId="2147483965"/>
          </pc:sldLayoutMkLst>
        </pc:sldLayoutChg>
        <pc:sldLayoutChg chg="del">
          <pc:chgData name="Ian Drumm" userId="c34783b4-0ebe-4dd6-a7f4-e72865b38b8b" providerId="ADAL" clId="{5376B2CF-C1E7-4BC3-8013-6921B7A2BC3C}" dt="2020-10-05T14:54:47.011" v="303" actId="2696"/>
          <pc:sldLayoutMkLst>
            <pc:docMk/>
            <pc:sldMasterMk cId="0" sldId="2147483674"/>
            <pc:sldLayoutMk cId="0" sldId="2147483966"/>
          </pc:sldLayoutMkLst>
        </pc:sldLayoutChg>
        <pc:sldLayoutChg chg="del">
          <pc:chgData name="Ian Drumm" userId="c34783b4-0ebe-4dd6-a7f4-e72865b38b8b" providerId="ADAL" clId="{5376B2CF-C1E7-4BC3-8013-6921B7A2BC3C}" dt="2020-10-05T14:54:47.011" v="302" actId="2696"/>
          <pc:sldLayoutMkLst>
            <pc:docMk/>
            <pc:sldMasterMk cId="0" sldId="2147483674"/>
            <pc:sldLayoutMk cId="0" sldId="2147483967"/>
          </pc:sldLayoutMkLst>
        </pc:sldLayoutChg>
        <pc:sldLayoutChg chg="del">
          <pc:chgData name="Ian Drumm" userId="c34783b4-0ebe-4dd6-a7f4-e72865b38b8b" providerId="ADAL" clId="{5376B2CF-C1E7-4BC3-8013-6921B7A2BC3C}" dt="2020-10-05T14:54:47.011" v="301" actId="2696"/>
          <pc:sldLayoutMkLst>
            <pc:docMk/>
            <pc:sldMasterMk cId="0" sldId="2147483674"/>
            <pc:sldLayoutMk cId="0" sldId="2147483968"/>
          </pc:sldLayoutMkLst>
        </pc:sldLayoutChg>
        <pc:sldLayoutChg chg="del">
          <pc:chgData name="Ian Drumm" userId="c34783b4-0ebe-4dd6-a7f4-e72865b38b8b" providerId="ADAL" clId="{5376B2CF-C1E7-4BC3-8013-6921B7A2BC3C}" dt="2020-10-05T14:54:47.011" v="300" actId="2696"/>
          <pc:sldLayoutMkLst>
            <pc:docMk/>
            <pc:sldMasterMk cId="0" sldId="2147483674"/>
            <pc:sldLayoutMk cId="0" sldId="2147483969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7.027" v="323" actId="2696"/>
        <pc:sldMasterMkLst>
          <pc:docMk/>
          <pc:sldMasterMk cId="0" sldId="2147483675"/>
        </pc:sldMasterMkLst>
        <pc:sldLayoutChg chg="del">
          <pc:chgData name="Ian Drumm" userId="c34783b4-0ebe-4dd6-a7f4-e72865b38b8b" providerId="ADAL" clId="{5376B2CF-C1E7-4BC3-8013-6921B7A2BC3C}" dt="2020-10-05T14:54:47.027" v="322" actId="2696"/>
          <pc:sldLayoutMkLst>
            <pc:docMk/>
            <pc:sldMasterMk cId="0" sldId="2147483675"/>
            <pc:sldLayoutMk cId="0" sldId="2147483970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21" actId="2696"/>
          <pc:sldLayoutMkLst>
            <pc:docMk/>
            <pc:sldMasterMk cId="0" sldId="2147483675"/>
            <pc:sldLayoutMk cId="0" sldId="2147483971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20" actId="2696"/>
          <pc:sldLayoutMkLst>
            <pc:docMk/>
            <pc:sldMasterMk cId="0" sldId="2147483675"/>
            <pc:sldLayoutMk cId="0" sldId="2147483972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19" actId="2696"/>
          <pc:sldLayoutMkLst>
            <pc:docMk/>
            <pc:sldMasterMk cId="0" sldId="2147483675"/>
            <pc:sldLayoutMk cId="0" sldId="2147483973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18" actId="2696"/>
          <pc:sldLayoutMkLst>
            <pc:docMk/>
            <pc:sldMasterMk cId="0" sldId="2147483675"/>
            <pc:sldLayoutMk cId="0" sldId="2147483974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17" actId="2696"/>
          <pc:sldLayoutMkLst>
            <pc:docMk/>
            <pc:sldMasterMk cId="0" sldId="2147483675"/>
            <pc:sldLayoutMk cId="0" sldId="2147483975"/>
          </pc:sldLayoutMkLst>
        </pc:sldLayoutChg>
        <pc:sldLayoutChg chg="del">
          <pc:chgData name="Ian Drumm" userId="c34783b4-0ebe-4dd6-a7f4-e72865b38b8b" providerId="ADAL" clId="{5376B2CF-C1E7-4BC3-8013-6921B7A2BC3C}" dt="2020-10-05T14:54:47.011" v="316" actId="2696"/>
          <pc:sldLayoutMkLst>
            <pc:docMk/>
            <pc:sldMasterMk cId="0" sldId="2147483675"/>
            <pc:sldLayoutMk cId="0" sldId="2147483976"/>
          </pc:sldLayoutMkLst>
        </pc:sldLayoutChg>
        <pc:sldLayoutChg chg="del">
          <pc:chgData name="Ian Drumm" userId="c34783b4-0ebe-4dd6-a7f4-e72865b38b8b" providerId="ADAL" clId="{5376B2CF-C1E7-4BC3-8013-6921B7A2BC3C}" dt="2020-10-05T14:54:47.011" v="315" actId="2696"/>
          <pc:sldLayoutMkLst>
            <pc:docMk/>
            <pc:sldMasterMk cId="0" sldId="2147483675"/>
            <pc:sldLayoutMk cId="0" sldId="2147483977"/>
          </pc:sldLayoutMkLst>
        </pc:sldLayoutChg>
        <pc:sldLayoutChg chg="del">
          <pc:chgData name="Ian Drumm" userId="c34783b4-0ebe-4dd6-a7f4-e72865b38b8b" providerId="ADAL" clId="{5376B2CF-C1E7-4BC3-8013-6921B7A2BC3C}" dt="2020-10-05T14:54:47.011" v="314" actId="2696"/>
          <pc:sldLayoutMkLst>
            <pc:docMk/>
            <pc:sldMasterMk cId="0" sldId="2147483675"/>
            <pc:sldLayoutMk cId="0" sldId="2147483978"/>
          </pc:sldLayoutMkLst>
        </pc:sldLayoutChg>
        <pc:sldLayoutChg chg="del">
          <pc:chgData name="Ian Drumm" userId="c34783b4-0ebe-4dd6-a7f4-e72865b38b8b" providerId="ADAL" clId="{5376B2CF-C1E7-4BC3-8013-6921B7A2BC3C}" dt="2020-10-05T14:54:47.011" v="313" actId="2696"/>
          <pc:sldLayoutMkLst>
            <pc:docMk/>
            <pc:sldMasterMk cId="0" sldId="2147483675"/>
            <pc:sldLayoutMk cId="0" sldId="2147483979"/>
          </pc:sldLayoutMkLst>
        </pc:sldLayoutChg>
        <pc:sldLayoutChg chg="del">
          <pc:chgData name="Ian Drumm" userId="c34783b4-0ebe-4dd6-a7f4-e72865b38b8b" providerId="ADAL" clId="{5376B2CF-C1E7-4BC3-8013-6921B7A2BC3C}" dt="2020-10-05T14:54:47.011" v="312" actId="2696"/>
          <pc:sldLayoutMkLst>
            <pc:docMk/>
            <pc:sldMasterMk cId="0" sldId="2147483675"/>
            <pc:sldLayoutMk cId="0" sldId="2147483980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7.027" v="335" actId="2696"/>
        <pc:sldMasterMkLst>
          <pc:docMk/>
          <pc:sldMasterMk cId="0" sldId="2147483676"/>
        </pc:sldMasterMkLst>
        <pc:sldLayoutChg chg="del">
          <pc:chgData name="Ian Drumm" userId="c34783b4-0ebe-4dd6-a7f4-e72865b38b8b" providerId="ADAL" clId="{5376B2CF-C1E7-4BC3-8013-6921B7A2BC3C}" dt="2020-10-05T14:54:47.027" v="334" actId="2696"/>
          <pc:sldLayoutMkLst>
            <pc:docMk/>
            <pc:sldMasterMk cId="0" sldId="2147483676"/>
            <pc:sldLayoutMk cId="0" sldId="2147483981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33" actId="2696"/>
          <pc:sldLayoutMkLst>
            <pc:docMk/>
            <pc:sldMasterMk cId="0" sldId="2147483676"/>
            <pc:sldLayoutMk cId="0" sldId="2147483982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32" actId="2696"/>
          <pc:sldLayoutMkLst>
            <pc:docMk/>
            <pc:sldMasterMk cId="0" sldId="2147483676"/>
            <pc:sldLayoutMk cId="0" sldId="2147483983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31" actId="2696"/>
          <pc:sldLayoutMkLst>
            <pc:docMk/>
            <pc:sldMasterMk cId="0" sldId="2147483676"/>
            <pc:sldLayoutMk cId="0" sldId="2147483984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30" actId="2696"/>
          <pc:sldLayoutMkLst>
            <pc:docMk/>
            <pc:sldMasterMk cId="0" sldId="2147483676"/>
            <pc:sldLayoutMk cId="0" sldId="2147483985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29" actId="2696"/>
          <pc:sldLayoutMkLst>
            <pc:docMk/>
            <pc:sldMasterMk cId="0" sldId="2147483676"/>
            <pc:sldLayoutMk cId="0" sldId="2147483986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28" actId="2696"/>
          <pc:sldLayoutMkLst>
            <pc:docMk/>
            <pc:sldMasterMk cId="0" sldId="2147483676"/>
            <pc:sldLayoutMk cId="0" sldId="2147483987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27" actId="2696"/>
          <pc:sldLayoutMkLst>
            <pc:docMk/>
            <pc:sldMasterMk cId="0" sldId="2147483676"/>
            <pc:sldLayoutMk cId="0" sldId="2147483988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26" actId="2696"/>
          <pc:sldLayoutMkLst>
            <pc:docMk/>
            <pc:sldMasterMk cId="0" sldId="2147483676"/>
            <pc:sldLayoutMk cId="0" sldId="2147483989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25" actId="2696"/>
          <pc:sldLayoutMkLst>
            <pc:docMk/>
            <pc:sldMasterMk cId="0" sldId="2147483676"/>
            <pc:sldLayoutMk cId="0" sldId="2147483990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24" actId="2696"/>
          <pc:sldLayoutMkLst>
            <pc:docMk/>
            <pc:sldMasterMk cId="0" sldId="2147483676"/>
            <pc:sldLayoutMk cId="0" sldId="2147483991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7.042" v="347" actId="2696"/>
        <pc:sldMasterMkLst>
          <pc:docMk/>
          <pc:sldMasterMk cId="0" sldId="2147483677"/>
        </pc:sldMasterMkLst>
        <pc:sldLayoutChg chg="del">
          <pc:chgData name="Ian Drumm" userId="c34783b4-0ebe-4dd6-a7f4-e72865b38b8b" providerId="ADAL" clId="{5376B2CF-C1E7-4BC3-8013-6921B7A2BC3C}" dt="2020-10-05T14:54:47.042" v="346" actId="2696"/>
          <pc:sldLayoutMkLst>
            <pc:docMk/>
            <pc:sldMasterMk cId="0" sldId="2147483677"/>
            <pc:sldLayoutMk cId="0" sldId="2147483992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45" actId="2696"/>
          <pc:sldLayoutMkLst>
            <pc:docMk/>
            <pc:sldMasterMk cId="0" sldId="2147483677"/>
            <pc:sldLayoutMk cId="0" sldId="2147483993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44" actId="2696"/>
          <pc:sldLayoutMkLst>
            <pc:docMk/>
            <pc:sldMasterMk cId="0" sldId="2147483677"/>
            <pc:sldLayoutMk cId="0" sldId="2147483994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43" actId="2696"/>
          <pc:sldLayoutMkLst>
            <pc:docMk/>
            <pc:sldMasterMk cId="0" sldId="2147483677"/>
            <pc:sldLayoutMk cId="0" sldId="2147483995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42" actId="2696"/>
          <pc:sldLayoutMkLst>
            <pc:docMk/>
            <pc:sldMasterMk cId="0" sldId="2147483677"/>
            <pc:sldLayoutMk cId="0" sldId="2147483996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41" actId="2696"/>
          <pc:sldLayoutMkLst>
            <pc:docMk/>
            <pc:sldMasterMk cId="0" sldId="2147483677"/>
            <pc:sldLayoutMk cId="0" sldId="2147483997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40" actId="2696"/>
          <pc:sldLayoutMkLst>
            <pc:docMk/>
            <pc:sldMasterMk cId="0" sldId="2147483677"/>
            <pc:sldLayoutMk cId="0" sldId="2147483998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39" actId="2696"/>
          <pc:sldLayoutMkLst>
            <pc:docMk/>
            <pc:sldMasterMk cId="0" sldId="2147483677"/>
            <pc:sldLayoutMk cId="0" sldId="2147483999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38" actId="2696"/>
          <pc:sldLayoutMkLst>
            <pc:docMk/>
            <pc:sldMasterMk cId="0" sldId="2147483677"/>
            <pc:sldLayoutMk cId="0" sldId="2147484000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37" actId="2696"/>
          <pc:sldLayoutMkLst>
            <pc:docMk/>
            <pc:sldMasterMk cId="0" sldId="2147483677"/>
            <pc:sldLayoutMk cId="0" sldId="2147484001"/>
          </pc:sldLayoutMkLst>
        </pc:sldLayoutChg>
        <pc:sldLayoutChg chg="del">
          <pc:chgData name="Ian Drumm" userId="c34783b4-0ebe-4dd6-a7f4-e72865b38b8b" providerId="ADAL" clId="{5376B2CF-C1E7-4BC3-8013-6921B7A2BC3C}" dt="2020-10-05T14:54:47.027" v="336" actId="2696"/>
          <pc:sldLayoutMkLst>
            <pc:docMk/>
            <pc:sldMasterMk cId="0" sldId="2147483677"/>
            <pc:sldLayoutMk cId="0" sldId="2147484002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7.042" v="359" actId="2696"/>
        <pc:sldMasterMkLst>
          <pc:docMk/>
          <pc:sldMasterMk cId="0" sldId="2147483678"/>
        </pc:sldMasterMkLst>
        <pc:sldLayoutChg chg="del">
          <pc:chgData name="Ian Drumm" userId="c34783b4-0ebe-4dd6-a7f4-e72865b38b8b" providerId="ADAL" clId="{5376B2CF-C1E7-4BC3-8013-6921B7A2BC3C}" dt="2020-10-05T14:54:47.042" v="358" actId="2696"/>
          <pc:sldLayoutMkLst>
            <pc:docMk/>
            <pc:sldMasterMk cId="0" sldId="2147483678"/>
            <pc:sldLayoutMk cId="0" sldId="2147484003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57" actId="2696"/>
          <pc:sldLayoutMkLst>
            <pc:docMk/>
            <pc:sldMasterMk cId="0" sldId="2147483678"/>
            <pc:sldLayoutMk cId="0" sldId="2147484004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56" actId="2696"/>
          <pc:sldLayoutMkLst>
            <pc:docMk/>
            <pc:sldMasterMk cId="0" sldId="2147483678"/>
            <pc:sldLayoutMk cId="0" sldId="2147484005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55" actId="2696"/>
          <pc:sldLayoutMkLst>
            <pc:docMk/>
            <pc:sldMasterMk cId="0" sldId="2147483678"/>
            <pc:sldLayoutMk cId="0" sldId="2147484006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54" actId="2696"/>
          <pc:sldLayoutMkLst>
            <pc:docMk/>
            <pc:sldMasterMk cId="0" sldId="2147483678"/>
            <pc:sldLayoutMk cId="0" sldId="2147484007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53" actId="2696"/>
          <pc:sldLayoutMkLst>
            <pc:docMk/>
            <pc:sldMasterMk cId="0" sldId="2147483678"/>
            <pc:sldLayoutMk cId="0" sldId="2147484008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52" actId="2696"/>
          <pc:sldLayoutMkLst>
            <pc:docMk/>
            <pc:sldMasterMk cId="0" sldId="2147483678"/>
            <pc:sldLayoutMk cId="0" sldId="2147484009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51" actId="2696"/>
          <pc:sldLayoutMkLst>
            <pc:docMk/>
            <pc:sldMasterMk cId="0" sldId="2147483678"/>
            <pc:sldLayoutMk cId="0" sldId="2147484010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50" actId="2696"/>
          <pc:sldLayoutMkLst>
            <pc:docMk/>
            <pc:sldMasterMk cId="0" sldId="2147483678"/>
            <pc:sldLayoutMk cId="0" sldId="2147484011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49" actId="2696"/>
          <pc:sldLayoutMkLst>
            <pc:docMk/>
            <pc:sldMasterMk cId="0" sldId="2147483678"/>
            <pc:sldLayoutMk cId="0" sldId="2147484012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48" actId="2696"/>
          <pc:sldLayoutMkLst>
            <pc:docMk/>
            <pc:sldMasterMk cId="0" sldId="2147483678"/>
            <pc:sldLayoutMk cId="0" sldId="2147484013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7.058" v="371" actId="2696"/>
        <pc:sldMasterMkLst>
          <pc:docMk/>
          <pc:sldMasterMk cId="0" sldId="2147483679"/>
        </pc:sldMasterMkLst>
        <pc:sldLayoutChg chg="del">
          <pc:chgData name="Ian Drumm" userId="c34783b4-0ebe-4dd6-a7f4-e72865b38b8b" providerId="ADAL" clId="{5376B2CF-C1E7-4BC3-8013-6921B7A2BC3C}" dt="2020-10-05T14:54:47.058" v="370" actId="2696"/>
          <pc:sldLayoutMkLst>
            <pc:docMk/>
            <pc:sldMasterMk cId="0" sldId="2147483679"/>
            <pc:sldLayoutMk cId="0" sldId="2147484014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69" actId="2696"/>
          <pc:sldLayoutMkLst>
            <pc:docMk/>
            <pc:sldMasterMk cId="0" sldId="2147483679"/>
            <pc:sldLayoutMk cId="0" sldId="2147484015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68" actId="2696"/>
          <pc:sldLayoutMkLst>
            <pc:docMk/>
            <pc:sldMasterMk cId="0" sldId="2147483679"/>
            <pc:sldLayoutMk cId="0" sldId="2147484016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67" actId="2696"/>
          <pc:sldLayoutMkLst>
            <pc:docMk/>
            <pc:sldMasterMk cId="0" sldId="2147483679"/>
            <pc:sldLayoutMk cId="0" sldId="2147484017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66" actId="2696"/>
          <pc:sldLayoutMkLst>
            <pc:docMk/>
            <pc:sldMasterMk cId="0" sldId="2147483679"/>
            <pc:sldLayoutMk cId="0" sldId="2147484018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65" actId="2696"/>
          <pc:sldLayoutMkLst>
            <pc:docMk/>
            <pc:sldMasterMk cId="0" sldId="2147483679"/>
            <pc:sldLayoutMk cId="0" sldId="2147484019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64" actId="2696"/>
          <pc:sldLayoutMkLst>
            <pc:docMk/>
            <pc:sldMasterMk cId="0" sldId="2147483679"/>
            <pc:sldLayoutMk cId="0" sldId="2147484020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63" actId="2696"/>
          <pc:sldLayoutMkLst>
            <pc:docMk/>
            <pc:sldMasterMk cId="0" sldId="2147483679"/>
            <pc:sldLayoutMk cId="0" sldId="2147484021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62" actId="2696"/>
          <pc:sldLayoutMkLst>
            <pc:docMk/>
            <pc:sldMasterMk cId="0" sldId="2147483679"/>
            <pc:sldLayoutMk cId="0" sldId="2147484022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61" actId="2696"/>
          <pc:sldLayoutMkLst>
            <pc:docMk/>
            <pc:sldMasterMk cId="0" sldId="2147483679"/>
            <pc:sldLayoutMk cId="0" sldId="2147484023"/>
          </pc:sldLayoutMkLst>
        </pc:sldLayoutChg>
        <pc:sldLayoutChg chg="del">
          <pc:chgData name="Ian Drumm" userId="c34783b4-0ebe-4dd6-a7f4-e72865b38b8b" providerId="ADAL" clId="{5376B2CF-C1E7-4BC3-8013-6921B7A2BC3C}" dt="2020-10-05T14:54:47.042" v="360" actId="2696"/>
          <pc:sldLayoutMkLst>
            <pc:docMk/>
            <pc:sldMasterMk cId="0" sldId="2147483679"/>
            <pc:sldLayoutMk cId="0" sldId="2147484024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7.058" v="383" actId="2696"/>
        <pc:sldMasterMkLst>
          <pc:docMk/>
          <pc:sldMasterMk cId="0" sldId="2147483680"/>
        </pc:sldMasterMkLst>
        <pc:sldLayoutChg chg="del">
          <pc:chgData name="Ian Drumm" userId="c34783b4-0ebe-4dd6-a7f4-e72865b38b8b" providerId="ADAL" clId="{5376B2CF-C1E7-4BC3-8013-6921B7A2BC3C}" dt="2020-10-05T14:54:47.058" v="382" actId="2696"/>
          <pc:sldLayoutMkLst>
            <pc:docMk/>
            <pc:sldMasterMk cId="0" sldId="2147483680"/>
            <pc:sldLayoutMk cId="0" sldId="2147484025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81" actId="2696"/>
          <pc:sldLayoutMkLst>
            <pc:docMk/>
            <pc:sldMasterMk cId="0" sldId="2147483680"/>
            <pc:sldLayoutMk cId="0" sldId="2147484026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80" actId="2696"/>
          <pc:sldLayoutMkLst>
            <pc:docMk/>
            <pc:sldMasterMk cId="0" sldId="2147483680"/>
            <pc:sldLayoutMk cId="0" sldId="2147484027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79" actId="2696"/>
          <pc:sldLayoutMkLst>
            <pc:docMk/>
            <pc:sldMasterMk cId="0" sldId="2147483680"/>
            <pc:sldLayoutMk cId="0" sldId="2147484028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78" actId="2696"/>
          <pc:sldLayoutMkLst>
            <pc:docMk/>
            <pc:sldMasterMk cId="0" sldId="2147483680"/>
            <pc:sldLayoutMk cId="0" sldId="2147484029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77" actId="2696"/>
          <pc:sldLayoutMkLst>
            <pc:docMk/>
            <pc:sldMasterMk cId="0" sldId="2147483680"/>
            <pc:sldLayoutMk cId="0" sldId="2147484030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76" actId="2696"/>
          <pc:sldLayoutMkLst>
            <pc:docMk/>
            <pc:sldMasterMk cId="0" sldId="2147483680"/>
            <pc:sldLayoutMk cId="0" sldId="2147484031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75" actId="2696"/>
          <pc:sldLayoutMkLst>
            <pc:docMk/>
            <pc:sldMasterMk cId="0" sldId="2147483680"/>
            <pc:sldLayoutMk cId="0" sldId="2147484032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74" actId="2696"/>
          <pc:sldLayoutMkLst>
            <pc:docMk/>
            <pc:sldMasterMk cId="0" sldId="2147483680"/>
            <pc:sldLayoutMk cId="0" sldId="2147484033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73" actId="2696"/>
          <pc:sldLayoutMkLst>
            <pc:docMk/>
            <pc:sldMasterMk cId="0" sldId="2147483680"/>
            <pc:sldLayoutMk cId="0" sldId="2147484034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72" actId="2696"/>
          <pc:sldLayoutMkLst>
            <pc:docMk/>
            <pc:sldMasterMk cId="0" sldId="2147483680"/>
            <pc:sldLayoutMk cId="0" sldId="2147484035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7.074" v="395" actId="2696"/>
        <pc:sldMasterMkLst>
          <pc:docMk/>
          <pc:sldMasterMk cId="0" sldId="2147483681"/>
        </pc:sldMasterMkLst>
        <pc:sldLayoutChg chg="del">
          <pc:chgData name="Ian Drumm" userId="c34783b4-0ebe-4dd6-a7f4-e72865b38b8b" providerId="ADAL" clId="{5376B2CF-C1E7-4BC3-8013-6921B7A2BC3C}" dt="2020-10-05T14:54:47.074" v="394" actId="2696"/>
          <pc:sldLayoutMkLst>
            <pc:docMk/>
            <pc:sldMasterMk cId="0" sldId="2147483681"/>
            <pc:sldLayoutMk cId="0" sldId="2147484036"/>
          </pc:sldLayoutMkLst>
        </pc:sldLayoutChg>
        <pc:sldLayoutChg chg="del">
          <pc:chgData name="Ian Drumm" userId="c34783b4-0ebe-4dd6-a7f4-e72865b38b8b" providerId="ADAL" clId="{5376B2CF-C1E7-4BC3-8013-6921B7A2BC3C}" dt="2020-10-05T14:54:47.074" v="393" actId="2696"/>
          <pc:sldLayoutMkLst>
            <pc:docMk/>
            <pc:sldMasterMk cId="0" sldId="2147483681"/>
            <pc:sldLayoutMk cId="0" sldId="2147484037"/>
          </pc:sldLayoutMkLst>
        </pc:sldLayoutChg>
        <pc:sldLayoutChg chg="del">
          <pc:chgData name="Ian Drumm" userId="c34783b4-0ebe-4dd6-a7f4-e72865b38b8b" providerId="ADAL" clId="{5376B2CF-C1E7-4BC3-8013-6921B7A2BC3C}" dt="2020-10-05T14:54:47.074" v="392" actId="2696"/>
          <pc:sldLayoutMkLst>
            <pc:docMk/>
            <pc:sldMasterMk cId="0" sldId="2147483681"/>
            <pc:sldLayoutMk cId="0" sldId="2147484038"/>
          </pc:sldLayoutMkLst>
        </pc:sldLayoutChg>
        <pc:sldLayoutChg chg="del">
          <pc:chgData name="Ian Drumm" userId="c34783b4-0ebe-4dd6-a7f4-e72865b38b8b" providerId="ADAL" clId="{5376B2CF-C1E7-4BC3-8013-6921B7A2BC3C}" dt="2020-10-05T14:54:47.074" v="391" actId="2696"/>
          <pc:sldLayoutMkLst>
            <pc:docMk/>
            <pc:sldMasterMk cId="0" sldId="2147483681"/>
            <pc:sldLayoutMk cId="0" sldId="2147484039"/>
          </pc:sldLayoutMkLst>
        </pc:sldLayoutChg>
        <pc:sldLayoutChg chg="del">
          <pc:chgData name="Ian Drumm" userId="c34783b4-0ebe-4dd6-a7f4-e72865b38b8b" providerId="ADAL" clId="{5376B2CF-C1E7-4BC3-8013-6921B7A2BC3C}" dt="2020-10-05T14:54:47.074" v="390" actId="2696"/>
          <pc:sldLayoutMkLst>
            <pc:docMk/>
            <pc:sldMasterMk cId="0" sldId="2147483681"/>
            <pc:sldLayoutMk cId="0" sldId="2147484040"/>
          </pc:sldLayoutMkLst>
        </pc:sldLayoutChg>
        <pc:sldLayoutChg chg="del">
          <pc:chgData name="Ian Drumm" userId="c34783b4-0ebe-4dd6-a7f4-e72865b38b8b" providerId="ADAL" clId="{5376B2CF-C1E7-4BC3-8013-6921B7A2BC3C}" dt="2020-10-05T14:54:47.074" v="389" actId="2696"/>
          <pc:sldLayoutMkLst>
            <pc:docMk/>
            <pc:sldMasterMk cId="0" sldId="2147483681"/>
            <pc:sldLayoutMk cId="0" sldId="2147484041"/>
          </pc:sldLayoutMkLst>
        </pc:sldLayoutChg>
        <pc:sldLayoutChg chg="del">
          <pc:chgData name="Ian Drumm" userId="c34783b4-0ebe-4dd6-a7f4-e72865b38b8b" providerId="ADAL" clId="{5376B2CF-C1E7-4BC3-8013-6921B7A2BC3C}" dt="2020-10-05T14:54:47.074" v="388" actId="2696"/>
          <pc:sldLayoutMkLst>
            <pc:docMk/>
            <pc:sldMasterMk cId="0" sldId="2147483681"/>
            <pc:sldLayoutMk cId="0" sldId="2147484042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87" actId="2696"/>
          <pc:sldLayoutMkLst>
            <pc:docMk/>
            <pc:sldMasterMk cId="0" sldId="2147483681"/>
            <pc:sldLayoutMk cId="0" sldId="2147484043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86" actId="2696"/>
          <pc:sldLayoutMkLst>
            <pc:docMk/>
            <pc:sldMasterMk cId="0" sldId="2147483681"/>
            <pc:sldLayoutMk cId="0" sldId="2147484044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85" actId="2696"/>
          <pc:sldLayoutMkLst>
            <pc:docMk/>
            <pc:sldMasterMk cId="0" sldId="2147483681"/>
            <pc:sldLayoutMk cId="0" sldId="2147484045"/>
          </pc:sldLayoutMkLst>
        </pc:sldLayoutChg>
        <pc:sldLayoutChg chg="del">
          <pc:chgData name="Ian Drumm" userId="c34783b4-0ebe-4dd6-a7f4-e72865b38b8b" providerId="ADAL" clId="{5376B2CF-C1E7-4BC3-8013-6921B7A2BC3C}" dt="2020-10-05T14:54:47.058" v="384" actId="2696"/>
          <pc:sldLayoutMkLst>
            <pc:docMk/>
            <pc:sldMasterMk cId="0" sldId="2147483681"/>
            <pc:sldLayoutMk cId="0" sldId="2147484046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7.074" v="407" actId="2696"/>
        <pc:sldMasterMkLst>
          <pc:docMk/>
          <pc:sldMasterMk cId="0" sldId="2147483682"/>
        </pc:sldMasterMkLst>
        <pc:sldLayoutChg chg="del">
          <pc:chgData name="Ian Drumm" userId="c34783b4-0ebe-4dd6-a7f4-e72865b38b8b" providerId="ADAL" clId="{5376B2CF-C1E7-4BC3-8013-6921B7A2BC3C}" dt="2020-10-05T14:54:47.074" v="406" actId="2696"/>
          <pc:sldLayoutMkLst>
            <pc:docMk/>
            <pc:sldMasterMk cId="0" sldId="2147483682"/>
            <pc:sldLayoutMk cId="0" sldId="2147484047"/>
          </pc:sldLayoutMkLst>
        </pc:sldLayoutChg>
        <pc:sldLayoutChg chg="del">
          <pc:chgData name="Ian Drumm" userId="c34783b4-0ebe-4dd6-a7f4-e72865b38b8b" providerId="ADAL" clId="{5376B2CF-C1E7-4BC3-8013-6921B7A2BC3C}" dt="2020-10-05T14:54:47.074" v="405" actId="2696"/>
          <pc:sldLayoutMkLst>
            <pc:docMk/>
            <pc:sldMasterMk cId="0" sldId="2147483682"/>
            <pc:sldLayoutMk cId="0" sldId="2147484048"/>
          </pc:sldLayoutMkLst>
        </pc:sldLayoutChg>
        <pc:sldLayoutChg chg="del">
          <pc:chgData name="Ian Drumm" userId="c34783b4-0ebe-4dd6-a7f4-e72865b38b8b" providerId="ADAL" clId="{5376B2CF-C1E7-4BC3-8013-6921B7A2BC3C}" dt="2020-10-05T14:54:47.074" v="404" actId="2696"/>
          <pc:sldLayoutMkLst>
            <pc:docMk/>
            <pc:sldMasterMk cId="0" sldId="2147483682"/>
            <pc:sldLayoutMk cId="0" sldId="2147484049"/>
          </pc:sldLayoutMkLst>
        </pc:sldLayoutChg>
        <pc:sldLayoutChg chg="del">
          <pc:chgData name="Ian Drumm" userId="c34783b4-0ebe-4dd6-a7f4-e72865b38b8b" providerId="ADAL" clId="{5376B2CF-C1E7-4BC3-8013-6921B7A2BC3C}" dt="2020-10-05T14:54:47.074" v="403" actId="2696"/>
          <pc:sldLayoutMkLst>
            <pc:docMk/>
            <pc:sldMasterMk cId="0" sldId="2147483682"/>
            <pc:sldLayoutMk cId="0" sldId="2147484050"/>
          </pc:sldLayoutMkLst>
        </pc:sldLayoutChg>
        <pc:sldLayoutChg chg="del">
          <pc:chgData name="Ian Drumm" userId="c34783b4-0ebe-4dd6-a7f4-e72865b38b8b" providerId="ADAL" clId="{5376B2CF-C1E7-4BC3-8013-6921B7A2BC3C}" dt="2020-10-05T14:54:47.074" v="402" actId="2696"/>
          <pc:sldLayoutMkLst>
            <pc:docMk/>
            <pc:sldMasterMk cId="0" sldId="2147483682"/>
            <pc:sldLayoutMk cId="0" sldId="2147484051"/>
          </pc:sldLayoutMkLst>
        </pc:sldLayoutChg>
        <pc:sldLayoutChg chg="del">
          <pc:chgData name="Ian Drumm" userId="c34783b4-0ebe-4dd6-a7f4-e72865b38b8b" providerId="ADAL" clId="{5376B2CF-C1E7-4BC3-8013-6921B7A2BC3C}" dt="2020-10-05T14:54:47.074" v="401" actId="2696"/>
          <pc:sldLayoutMkLst>
            <pc:docMk/>
            <pc:sldMasterMk cId="0" sldId="2147483682"/>
            <pc:sldLayoutMk cId="0" sldId="2147484052"/>
          </pc:sldLayoutMkLst>
        </pc:sldLayoutChg>
        <pc:sldLayoutChg chg="del">
          <pc:chgData name="Ian Drumm" userId="c34783b4-0ebe-4dd6-a7f4-e72865b38b8b" providerId="ADAL" clId="{5376B2CF-C1E7-4BC3-8013-6921B7A2BC3C}" dt="2020-10-05T14:54:47.074" v="400" actId="2696"/>
          <pc:sldLayoutMkLst>
            <pc:docMk/>
            <pc:sldMasterMk cId="0" sldId="2147483682"/>
            <pc:sldLayoutMk cId="0" sldId="2147484053"/>
          </pc:sldLayoutMkLst>
        </pc:sldLayoutChg>
        <pc:sldLayoutChg chg="del">
          <pc:chgData name="Ian Drumm" userId="c34783b4-0ebe-4dd6-a7f4-e72865b38b8b" providerId="ADAL" clId="{5376B2CF-C1E7-4BC3-8013-6921B7A2BC3C}" dt="2020-10-05T14:54:47.074" v="399" actId="2696"/>
          <pc:sldLayoutMkLst>
            <pc:docMk/>
            <pc:sldMasterMk cId="0" sldId="2147483682"/>
            <pc:sldLayoutMk cId="0" sldId="2147484054"/>
          </pc:sldLayoutMkLst>
        </pc:sldLayoutChg>
        <pc:sldLayoutChg chg="del">
          <pc:chgData name="Ian Drumm" userId="c34783b4-0ebe-4dd6-a7f4-e72865b38b8b" providerId="ADAL" clId="{5376B2CF-C1E7-4BC3-8013-6921B7A2BC3C}" dt="2020-10-05T14:54:47.074" v="398" actId="2696"/>
          <pc:sldLayoutMkLst>
            <pc:docMk/>
            <pc:sldMasterMk cId="0" sldId="2147483682"/>
            <pc:sldLayoutMk cId="0" sldId="2147484055"/>
          </pc:sldLayoutMkLst>
        </pc:sldLayoutChg>
        <pc:sldLayoutChg chg="del">
          <pc:chgData name="Ian Drumm" userId="c34783b4-0ebe-4dd6-a7f4-e72865b38b8b" providerId="ADAL" clId="{5376B2CF-C1E7-4BC3-8013-6921B7A2BC3C}" dt="2020-10-05T14:54:47.074" v="397" actId="2696"/>
          <pc:sldLayoutMkLst>
            <pc:docMk/>
            <pc:sldMasterMk cId="0" sldId="2147483682"/>
            <pc:sldLayoutMk cId="0" sldId="2147484056"/>
          </pc:sldLayoutMkLst>
        </pc:sldLayoutChg>
        <pc:sldLayoutChg chg="del">
          <pc:chgData name="Ian Drumm" userId="c34783b4-0ebe-4dd6-a7f4-e72865b38b8b" providerId="ADAL" clId="{5376B2CF-C1E7-4BC3-8013-6921B7A2BC3C}" dt="2020-10-05T14:54:47.074" v="396" actId="2696"/>
          <pc:sldLayoutMkLst>
            <pc:docMk/>
            <pc:sldMasterMk cId="0" sldId="2147483682"/>
            <pc:sldLayoutMk cId="0" sldId="2147484057"/>
          </pc:sldLayoutMkLst>
        </pc:sldLayoutChg>
      </pc:sldMasterChg>
      <pc:sldMasterChg chg="del delSldLayout">
        <pc:chgData name="Ian Drumm" userId="c34783b4-0ebe-4dd6-a7f4-e72865b38b8b" providerId="ADAL" clId="{5376B2CF-C1E7-4BC3-8013-6921B7A2BC3C}" dt="2020-10-05T14:54:46.808" v="11" actId="2696"/>
        <pc:sldMasterMkLst>
          <pc:docMk/>
          <pc:sldMasterMk cId="0" sldId="2147483683"/>
        </pc:sldMasterMkLst>
        <pc:sldLayoutChg chg="del">
          <pc:chgData name="Ian Drumm" userId="c34783b4-0ebe-4dd6-a7f4-e72865b38b8b" providerId="ADAL" clId="{5376B2CF-C1E7-4BC3-8013-6921B7A2BC3C}" dt="2020-10-05T14:54:46.808" v="10" actId="2696"/>
          <pc:sldLayoutMkLst>
            <pc:docMk/>
            <pc:sldMasterMk cId="0" sldId="2147483683"/>
            <pc:sldLayoutMk cId="0" sldId="2147484058"/>
          </pc:sldLayoutMkLst>
        </pc:sldLayoutChg>
        <pc:sldLayoutChg chg="del">
          <pc:chgData name="Ian Drumm" userId="c34783b4-0ebe-4dd6-a7f4-e72865b38b8b" providerId="ADAL" clId="{5376B2CF-C1E7-4BC3-8013-6921B7A2BC3C}" dt="2020-10-05T14:54:46.808" v="9" actId="2696"/>
          <pc:sldLayoutMkLst>
            <pc:docMk/>
            <pc:sldMasterMk cId="0" sldId="2147483683"/>
            <pc:sldLayoutMk cId="0" sldId="2147484059"/>
          </pc:sldLayoutMkLst>
        </pc:sldLayoutChg>
        <pc:sldLayoutChg chg="del">
          <pc:chgData name="Ian Drumm" userId="c34783b4-0ebe-4dd6-a7f4-e72865b38b8b" providerId="ADAL" clId="{5376B2CF-C1E7-4BC3-8013-6921B7A2BC3C}" dt="2020-10-05T14:54:46.808" v="8" actId="2696"/>
          <pc:sldLayoutMkLst>
            <pc:docMk/>
            <pc:sldMasterMk cId="0" sldId="2147483683"/>
            <pc:sldLayoutMk cId="0" sldId="2147484060"/>
          </pc:sldLayoutMkLst>
        </pc:sldLayoutChg>
        <pc:sldLayoutChg chg="del">
          <pc:chgData name="Ian Drumm" userId="c34783b4-0ebe-4dd6-a7f4-e72865b38b8b" providerId="ADAL" clId="{5376B2CF-C1E7-4BC3-8013-6921B7A2BC3C}" dt="2020-10-05T14:54:46.808" v="7" actId="2696"/>
          <pc:sldLayoutMkLst>
            <pc:docMk/>
            <pc:sldMasterMk cId="0" sldId="2147483683"/>
            <pc:sldLayoutMk cId="0" sldId="2147484061"/>
          </pc:sldLayoutMkLst>
        </pc:sldLayoutChg>
        <pc:sldLayoutChg chg="del">
          <pc:chgData name="Ian Drumm" userId="c34783b4-0ebe-4dd6-a7f4-e72865b38b8b" providerId="ADAL" clId="{5376B2CF-C1E7-4BC3-8013-6921B7A2BC3C}" dt="2020-10-05T14:54:46.808" v="6" actId="2696"/>
          <pc:sldLayoutMkLst>
            <pc:docMk/>
            <pc:sldMasterMk cId="0" sldId="2147483683"/>
            <pc:sldLayoutMk cId="0" sldId="2147484062"/>
          </pc:sldLayoutMkLst>
        </pc:sldLayoutChg>
        <pc:sldLayoutChg chg="del">
          <pc:chgData name="Ian Drumm" userId="c34783b4-0ebe-4dd6-a7f4-e72865b38b8b" providerId="ADAL" clId="{5376B2CF-C1E7-4BC3-8013-6921B7A2BC3C}" dt="2020-10-05T14:54:46.808" v="5" actId="2696"/>
          <pc:sldLayoutMkLst>
            <pc:docMk/>
            <pc:sldMasterMk cId="0" sldId="2147483683"/>
            <pc:sldLayoutMk cId="0" sldId="2147484063"/>
          </pc:sldLayoutMkLst>
        </pc:sldLayoutChg>
        <pc:sldLayoutChg chg="del">
          <pc:chgData name="Ian Drumm" userId="c34783b4-0ebe-4dd6-a7f4-e72865b38b8b" providerId="ADAL" clId="{5376B2CF-C1E7-4BC3-8013-6921B7A2BC3C}" dt="2020-10-05T14:54:46.808" v="4" actId="2696"/>
          <pc:sldLayoutMkLst>
            <pc:docMk/>
            <pc:sldMasterMk cId="0" sldId="2147483683"/>
            <pc:sldLayoutMk cId="0" sldId="2147484064"/>
          </pc:sldLayoutMkLst>
        </pc:sldLayoutChg>
        <pc:sldLayoutChg chg="del">
          <pc:chgData name="Ian Drumm" userId="c34783b4-0ebe-4dd6-a7f4-e72865b38b8b" providerId="ADAL" clId="{5376B2CF-C1E7-4BC3-8013-6921B7A2BC3C}" dt="2020-10-05T14:54:46.808" v="3" actId="2696"/>
          <pc:sldLayoutMkLst>
            <pc:docMk/>
            <pc:sldMasterMk cId="0" sldId="2147483683"/>
            <pc:sldLayoutMk cId="0" sldId="2147484065"/>
          </pc:sldLayoutMkLst>
        </pc:sldLayoutChg>
        <pc:sldLayoutChg chg="del">
          <pc:chgData name="Ian Drumm" userId="c34783b4-0ebe-4dd6-a7f4-e72865b38b8b" providerId="ADAL" clId="{5376B2CF-C1E7-4BC3-8013-6921B7A2BC3C}" dt="2020-10-05T14:54:46.808" v="2" actId="2696"/>
          <pc:sldLayoutMkLst>
            <pc:docMk/>
            <pc:sldMasterMk cId="0" sldId="2147483683"/>
            <pc:sldLayoutMk cId="0" sldId="2147484066"/>
          </pc:sldLayoutMkLst>
        </pc:sldLayoutChg>
        <pc:sldLayoutChg chg="del">
          <pc:chgData name="Ian Drumm" userId="c34783b4-0ebe-4dd6-a7f4-e72865b38b8b" providerId="ADAL" clId="{5376B2CF-C1E7-4BC3-8013-6921B7A2BC3C}" dt="2020-10-05T14:54:46.808" v="1" actId="2696"/>
          <pc:sldLayoutMkLst>
            <pc:docMk/>
            <pc:sldMasterMk cId="0" sldId="2147483683"/>
            <pc:sldLayoutMk cId="0" sldId="2147484067"/>
          </pc:sldLayoutMkLst>
        </pc:sldLayoutChg>
        <pc:sldLayoutChg chg="del">
          <pc:chgData name="Ian Drumm" userId="c34783b4-0ebe-4dd6-a7f4-e72865b38b8b" providerId="ADAL" clId="{5376B2CF-C1E7-4BC3-8013-6921B7A2BC3C}" dt="2020-10-05T14:54:46.808" v="0" actId="2696"/>
          <pc:sldLayoutMkLst>
            <pc:docMk/>
            <pc:sldMasterMk cId="0" sldId="2147483683"/>
            <pc:sldLayoutMk cId="0" sldId="21474840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564925-1E08-4E84-88C9-D73999CACC8E}" type="datetimeFigureOut">
              <a:rPr lang="en-GB"/>
              <a:pPr>
                <a:defRPr/>
              </a:pPr>
              <a:t>12/10/2020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381AAF1-BEE9-4B57-84BC-BDD3F713CF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3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431111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885988" y="-12806363"/>
            <a:ext cx="18068926" cy="13552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789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4875"/>
            <a:ext cx="5429250" cy="445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4434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77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31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87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50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206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1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9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07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2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98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885988" y="-12806363"/>
            <a:ext cx="18070513" cy="13552488"/>
          </a:xfrm>
        </p:spPr>
      </p:sp>
      <p:sp>
        <p:nvSpPr>
          <p:cNvPr id="441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9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2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137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52FD7-B816-45C7-9421-5C25E5860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AEA60-EB49-497B-9035-EE29167AF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3050"/>
            <a:ext cx="20542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5038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19EF8-A661-4AF5-8BE7-9D1E3A0DE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FAAE3-E6CC-46F3-8841-D7EE350A2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1538D-8CAF-4C63-976F-A5FFE1DF9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5425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2B9AD-E087-4CAD-B621-1CC773075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AAEDD-BCC7-4C92-8344-075D406A3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F5BDB-B00F-43E4-B23B-910087DB0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7CEA-CF29-48E8-BBEA-AE4DF1595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7E51D-7882-4D05-8456-44548C083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9DE3B-8767-432A-AE9E-507D95739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C60C30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538" y="261938"/>
            <a:ext cx="2024062" cy="1516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40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40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39BE2D6-5483-4613-802C-E1BFB4C05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8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1663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78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1663" cy="4518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  <p:sldLayoutId id="2147483725" r:id="rId3"/>
    <p:sldLayoutId id="2147483724" r:id="rId4"/>
    <p:sldLayoutId id="2147483723" r:id="rId5"/>
    <p:sldLayoutId id="2147483722" r:id="rId6"/>
    <p:sldLayoutId id="2147483721" r:id="rId7"/>
    <p:sldLayoutId id="2147483720" r:id="rId8"/>
    <p:sldLayoutId id="2147483719" r:id="rId9"/>
    <p:sldLayoutId id="2147483718" r:id="rId10"/>
    <p:sldLayoutId id="2147483717" r:id="rId11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Title 1"/>
          <p:cNvSpPr>
            <a:spLocks noGrp="1"/>
          </p:cNvSpPr>
          <p:nvPr>
            <p:ph type="ctrTitle"/>
          </p:nvPr>
        </p:nvSpPr>
        <p:spPr>
          <a:xfrm>
            <a:off x="1187624" y="2205038"/>
            <a:ext cx="7344816" cy="1470025"/>
          </a:xfrm>
        </p:spPr>
        <p:txBody>
          <a:bodyPr/>
          <a:lstStyle/>
          <a:p>
            <a:pPr algn="ctr"/>
            <a:r>
              <a:rPr lang="en-GB" sz="4800" dirty="0"/>
              <a:t>Android Programming</a:t>
            </a:r>
            <a:br>
              <a:rPr lang="en-GB" sz="4800" dirty="0"/>
            </a:br>
            <a:br>
              <a:rPr lang="en-GB" sz="4800" dirty="0"/>
            </a:br>
            <a:r>
              <a:rPr lang="en-GB" sz="3600" dirty="0"/>
              <a:t>Mobile Development</a:t>
            </a:r>
            <a:endParaRPr lang="en-GB" sz="4800" dirty="0"/>
          </a:p>
        </p:txBody>
      </p:sp>
      <p:sp>
        <p:nvSpPr>
          <p:cNvPr id="433154" name="Subtitle 2"/>
          <p:cNvSpPr>
            <a:spLocks noGrp="1"/>
          </p:cNvSpPr>
          <p:nvPr>
            <p:ph type="subTitle" idx="1"/>
          </p:nvPr>
        </p:nvSpPr>
        <p:spPr>
          <a:xfrm>
            <a:off x="1475656" y="4437112"/>
            <a:ext cx="6400800" cy="1752600"/>
          </a:xfrm>
        </p:spPr>
        <p:txBody>
          <a:bodyPr/>
          <a:lstStyle/>
          <a:p>
            <a:r>
              <a:rPr lang="en-GB" dirty="0"/>
              <a:t>Dr Ian </a:t>
            </a:r>
            <a:r>
              <a:rPr lang="en-GB" dirty="0" err="1"/>
              <a:t>Drumm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273050"/>
            <a:ext cx="5979071" cy="1136650"/>
          </a:xfrm>
        </p:spPr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ImageButtons</a:t>
            </a:r>
            <a:r>
              <a:rPr lang="en-GB" dirty="0"/>
              <a:t>, </a:t>
            </a:r>
            <a:r>
              <a:rPr lang="en-GB" dirty="0" err="1"/>
              <a:t>ImageViews</a:t>
            </a:r>
            <a:r>
              <a:rPr lang="en-GB" dirty="0"/>
              <a:t>, etc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132856"/>
            <a:ext cx="5976664" cy="172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35696" y="4725144"/>
            <a:ext cx="533511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u="sng" dirty="0">
                <a:solidFill>
                  <a:schemeClr val="tx1"/>
                </a:solidFill>
              </a:rPr>
              <a:t>&lt;</a:t>
            </a:r>
            <a:r>
              <a:rPr lang="en-GB" u="sng" dirty="0" err="1">
                <a:solidFill>
                  <a:schemeClr val="tx1"/>
                </a:solidFill>
              </a:rPr>
              <a:t>ImageButton</a:t>
            </a:r>
            <a:endParaRPr lang="en-GB" u="sn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android:id</a:t>
            </a:r>
            <a:r>
              <a:rPr lang="en-GB" dirty="0">
                <a:solidFill>
                  <a:schemeClr val="tx1"/>
                </a:solidFill>
              </a:rPr>
              <a:t>=</a:t>
            </a:r>
            <a:r>
              <a:rPr lang="en-GB" i="1" dirty="0">
                <a:solidFill>
                  <a:schemeClr val="tx1"/>
                </a:solidFill>
              </a:rPr>
              <a:t>"@+id/imageButton1"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i="1" dirty="0">
                <a:solidFill>
                  <a:schemeClr val="tx1"/>
                </a:solidFill>
              </a:rPr>
              <a:t>... some other xml ...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android:src</a:t>
            </a:r>
            <a:r>
              <a:rPr lang="en-GB" dirty="0">
                <a:solidFill>
                  <a:schemeClr val="tx1"/>
                </a:solidFill>
              </a:rPr>
              <a:t>=</a:t>
            </a:r>
            <a:r>
              <a:rPr lang="en-GB" i="1" dirty="0">
                <a:solidFill>
                  <a:schemeClr val="tx1"/>
                </a:solidFill>
              </a:rPr>
              <a:t>"@</a:t>
            </a:r>
            <a:r>
              <a:rPr lang="en-GB" i="1" dirty="0" err="1">
                <a:solidFill>
                  <a:schemeClr val="tx1"/>
                </a:solidFill>
              </a:rPr>
              <a:t>drawable</a:t>
            </a:r>
            <a:r>
              <a:rPr lang="en-GB" i="1" dirty="0">
                <a:solidFill>
                  <a:schemeClr val="tx1"/>
                </a:solidFill>
              </a:rPr>
              <a:t>/cat“</a:t>
            </a:r>
          </a:p>
          <a:p>
            <a:r>
              <a:rPr lang="en-GB" i="1" dirty="0">
                <a:solidFill>
                  <a:schemeClr val="tx1"/>
                </a:solidFill>
              </a:rPr>
              <a:t> /&gt;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628800"/>
            <a:ext cx="6470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 Add the image button to the graphical layout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149080"/>
            <a:ext cx="498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 Can edit XML in activity_main.xml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3050"/>
            <a:ext cx="6195095" cy="1136650"/>
          </a:xfrm>
        </p:spPr>
        <p:txBody>
          <a:bodyPr/>
          <a:lstStyle/>
          <a:p>
            <a:r>
              <a:rPr lang="en-US" dirty="0"/>
              <a:t>Properties window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set image button’s image via its properties window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2368" y="3212976"/>
            <a:ext cx="67913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6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73050"/>
            <a:ext cx="6051079" cy="1136650"/>
          </a:xfrm>
        </p:spPr>
        <p:txBody>
          <a:bodyPr/>
          <a:lstStyle/>
          <a:p>
            <a:r>
              <a:rPr lang="en-GB" dirty="0" err="1"/>
              <a:t>ImageButton</a:t>
            </a:r>
            <a:r>
              <a:rPr lang="en-GB" dirty="0"/>
              <a:t> events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595021"/>
            <a:ext cx="87484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 Define event handler </a:t>
            </a:r>
          </a:p>
          <a:p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i="1" dirty="0">
                <a:solidFill>
                  <a:schemeClr val="tx1"/>
                </a:solidFill>
              </a:rPr>
              <a:t>(anonymous class realises </a:t>
            </a:r>
            <a:r>
              <a:rPr lang="en-GB" i="1" dirty="0" err="1">
                <a:solidFill>
                  <a:schemeClr val="tx1"/>
                </a:solidFill>
              </a:rPr>
              <a:t>OnClickListener</a:t>
            </a:r>
            <a:r>
              <a:rPr lang="en-GB" i="1" dirty="0">
                <a:solidFill>
                  <a:schemeClr val="tx1"/>
                </a:solidFill>
              </a:rPr>
              <a:t> interface) </a:t>
            </a:r>
          </a:p>
          <a:p>
            <a:pPr lvl="2"/>
            <a:endParaRPr lang="en-GB" dirty="0">
              <a:solidFill>
                <a:schemeClr val="tx1"/>
              </a:solidFill>
            </a:endParaRPr>
          </a:p>
          <a:p>
            <a:pPr lvl="2"/>
            <a:r>
              <a:rPr lang="en-GB" dirty="0" err="1">
                <a:solidFill>
                  <a:schemeClr val="tx1"/>
                </a:solidFill>
              </a:rPr>
              <a:t>OnClickListener</a:t>
            </a:r>
            <a:r>
              <a:rPr lang="en-GB" dirty="0">
                <a:solidFill>
                  <a:schemeClr val="tx1"/>
                </a:solidFill>
              </a:rPr>
              <a:t> b1Handler = </a:t>
            </a:r>
            <a:r>
              <a:rPr lang="en-GB" b="1" dirty="0">
                <a:solidFill>
                  <a:schemeClr val="tx1"/>
                </a:solidFill>
              </a:rPr>
              <a:t>new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OnClickListener</a:t>
            </a:r>
            <a:r>
              <a:rPr lang="en-GB" dirty="0">
                <a:solidFill>
                  <a:schemeClr val="tx1"/>
                </a:solidFill>
              </a:rPr>
              <a:t>() {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		@Override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		</a:t>
            </a:r>
            <a:r>
              <a:rPr lang="en-GB" b="1" dirty="0">
                <a:solidFill>
                  <a:schemeClr val="tx1"/>
                </a:solidFill>
              </a:rPr>
              <a:t>public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void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onClick</a:t>
            </a:r>
            <a:r>
              <a:rPr lang="en-GB" dirty="0">
                <a:solidFill>
                  <a:schemeClr val="tx1"/>
                </a:solidFill>
              </a:rPr>
              <a:t>(View arg0) {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			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do something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		}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};</a:t>
            </a:r>
          </a:p>
          <a:p>
            <a:pPr lvl="2"/>
            <a:endParaRPr lang="en-GB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 Subscribe to button events</a:t>
            </a:r>
          </a:p>
          <a:p>
            <a:pPr lvl="2"/>
            <a:r>
              <a:rPr lang="en-GB" dirty="0" err="1">
                <a:solidFill>
                  <a:schemeClr val="tx1"/>
                </a:solidFill>
              </a:rPr>
              <a:t>ImageButton</a:t>
            </a:r>
            <a:r>
              <a:rPr lang="en-GB" dirty="0">
                <a:solidFill>
                  <a:schemeClr val="tx1"/>
                </a:solidFill>
              </a:rPr>
              <a:t> b1;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b1= </a:t>
            </a:r>
            <a:r>
              <a:rPr lang="en-GB" dirty="0" err="1">
                <a:solidFill>
                  <a:schemeClr val="tx1"/>
                </a:solidFill>
              </a:rPr>
              <a:t>findViewById</a:t>
            </a:r>
            <a:r>
              <a:rPr lang="en-GB" dirty="0">
                <a:solidFill>
                  <a:schemeClr val="tx1"/>
                </a:solidFill>
              </a:rPr>
              <a:t>(R.id.</a:t>
            </a:r>
            <a:r>
              <a:rPr lang="en-GB" i="1" dirty="0">
                <a:solidFill>
                  <a:schemeClr val="tx1"/>
                </a:solidFill>
              </a:rPr>
              <a:t>imageButton1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b1.setOnClickListener(b1Handler);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1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273050"/>
            <a:ext cx="6051550" cy="1136650"/>
          </a:xfrm>
        </p:spPr>
        <p:txBody>
          <a:bodyPr/>
          <a:lstStyle/>
          <a:p>
            <a:r>
              <a:rPr lang="en-GB" sz="3600"/>
              <a:t>Adding Sound Resources</a:t>
            </a:r>
          </a:p>
        </p:txBody>
      </p:sp>
      <p:sp>
        <p:nvSpPr>
          <p:cNvPr id="445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Wav files, etc added to sub directory of project’s res folder</a:t>
            </a:r>
          </a:p>
        </p:txBody>
      </p:sp>
      <p:pic>
        <p:nvPicPr>
          <p:cNvPr id="4454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3284538"/>
            <a:ext cx="7272337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89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476250"/>
            <a:ext cx="6443662" cy="1136650"/>
          </a:xfrm>
        </p:spPr>
        <p:txBody>
          <a:bodyPr/>
          <a:lstStyle/>
          <a:p>
            <a:r>
              <a:rPr lang="en-GB" sz="3600" b="1"/>
              <a:t>Playing the sound with MediaPlayer</a:t>
            </a:r>
            <a:br>
              <a:rPr lang="en-GB" sz="3600" b="1"/>
            </a:br>
            <a:endParaRPr lang="en-GB" sz="3600" b="1"/>
          </a:p>
        </p:txBody>
      </p:sp>
      <p:sp>
        <p:nvSpPr>
          <p:cNvPr id="447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For long sounds like music</a:t>
            </a:r>
          </a:p>
          <a:p>
            <a:pPr>
              <a:buFont typeface="Times New Roman" pitchFamily="18" charset="0"/>
              <a:buChar char="•"/>
            </a:pPr>
            <a:r>
              <a:rPr lang="en-GB"/>
              <a:t>Declare a reference of type MediaPlayer</a:t>
            </a:r>
          </a:p>
          <a:p>
            <a:pPr>
              <a:buFont typeface="Times New Roman" pitchFamily="18" charset="0"/>
              <a:buChar char="•"/>
            </a:pPr>
            <a:endParaRPr lang="en-GB"/>
          </a:p>
          <a:p>
            <a:pPr>
              <a:buFont typeface="Times New Roman" pitchFamily="18" charset="0"/>
              <a:buChar char="•"/>
            </a:pPr>
            <a:endParaRPr lang="en-GB"/>
          </a:p>
          <a:p>
            <a:pPr>
              <a:buFont typeface="Times New Roman" pitchFamily="18" charset="0"/>
              <a:buChar char="•"/>
            </a:pPr>
            <a:r>
              <a:rPr lang="en-GB"/>
              <a:t>Use MediaPlayer’s create() method for object representation of sound resource </a:t>
            </a:r>
          </a:p>
        </p:txBody>
      </p:sp>
      <p:sp>
        <p:nvSpPr>
          <p:cNvPr id="447491" name="Rectangle 4"/>
          <p:cNvSpPr>
            <a:spLocks noChangeArrowheads="1"/>
          </p:cNvSpPr>
          <p:nvPr/>
        </p:nvSpPr>
        <p:spPr bwMode="auto">
          <a:xfrm>
            <a:off x="1258888" y="2924175"/>
            <a:ext cx="3960812" cy="6508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 sz="3600">
                <a:solidFill>
                  <a:schemeClr val="tx1"/>
                </a:solidFill>
              </a:rPr>
              <a:t>MediaPlayer mp1;</a:t>
            </a:r>
            <a:r>
              <a:rPr lang="en-GB"/>
              <a:t> </a:t>
            </a:r>
          </a:p>
        </p:txBody>
      </p:sp>
      <p:sp>
        <p:nvSpPr>
          <p:cNvPr id="447492" name="Rectangle 5"/>
          <p:cNvSpPr>
            <a:spLocks noChangeArrowheads="1"/>
          </p:cNvSpPr>
          <p:nvPr/>
        </p:nvSpPr>
        <p:spPr bwMode="auto">
          <a:xfrm>
            <a:off x="468313" y="5157788"/>
            <a:ext cx="8442325" cy="588962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 sz="3200">
                <a:solidFill>
                  <a:schemeClr val="tx1"/>
                </a:solidFill>
              </a:rPr>
              <a:t>mp1=MediaPlayer.</a:t>
            </a:r>
            <a:r>
              <a:rPr lang="en-GB" sz="3200" i="1">
                <a:solidFill>
                  <a:schemeClr val="tx1"/>
                </a:solidFill>
              </a:rPr>
              <a:t>create</a:t>
            </a:r>
            <a:r>
              <a:rPr lang="en-GB" sz="3200">
                <a:solidFill>
                  <a:schemeClr val="tx1"/>
                </a:solidFill>
              </a:rPr>
              <a:t>(</a:t>
            </a:r>
            <a:r>
              <a:rPr lang="en-GB" sz="3200" b="1">
                <a:solidFill>
                  <a:schemeClr val="tx1"/>
                </a:solidFill>
              </a:rPr>
              <a:t>this</a:t>
            </a:r>
            <a:r>
              <a:rPr lang="en-GB" sz="3200">
                <a:solidFill>
                  <a:schemeClr val="tx1"/>
                </a:solidFill>
              </a:rPr>
              <a:t>, R.raw.</a:t>
            </a:r>
            <a:r>
              <a:rPr lang="en-GB" sz="3200" i="1">
                <a:solidFill>
                  <a:schemeClr val="tx1"/>
                </a:solidFill>
              </a:rPr>
              <a:t>chimes</a:t>
            </a:r>
            <a:r>
              <a:rPr lang="en-GB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447493" name="Rectangle 7"/>
          <p:cNvSpPr>
            <a:spLocks noChangeArrowheads="1"/>
          </p:cNvSpPr>
          <p:nvPr/>
        </p:nvSpPr>
        <p:spPr bwMode="auto">
          <a:xfrm>
            <a:off x="468313" y="5949950"/>
            <a:ext cx="2794000" cy="71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mp1.start();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3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12" y="-114633"/>
            <a:ext cx="8200513" cy="975173"/>
          </a:xfrm>
        </p:spPr>
        <p:txBody>
          <a:bodyPr/>
          <a:lstStyle/>
          <a:p>
            <a:r>
              <a:rPr lang="en-GB" sz="3600" dirty="0"/>
              <a:t>Playing a sound with Sound Pool</a:t>
            </a:r>
          </a:p>
        </p:txBody>
      </p:sp>
      <p:sp>
        <p:nvSpPr>
          <p:cNvPr id="448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775" y="836713"/>
            <a:ext cx="8221663" cy="4630638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sz="2400" dirty="0"/>
              <a:t>Declare reference</a:t>
            </a:r>
          </a:p>
          <a:p>
            <a:pPr>
              <a:buFont typeface="Times New Roman" pitchFamily="18" charset="0"/>
              <a:buChar char="•"/>
            </a:pPr>
            <a:r>
              <a:rPr lang="en-GB" sz="2400" dirty="0"/>
              <a:t>Set attributes</a:t>
            </a:r>
          </a:p>
          <a:p>
            <a:pPr>
              <a:buFont typeface="Times New Roman" pitchFamily="18" charset="0"/>
              <a:buChar char="•"/>
            </a:pPr>
            <a:endParaRPr lang="en-GB" sz="2400" dirty="0"/>
          </a:p>
          <a:p>
            <a:pPr>
              <a:buFont typeface="Times New Roman" pitchFamily="18" charset="0"/>
              <a:buChar char="•"/>
            </a:pPr>
            <a:endParaRPr lang="en-GB" sz="2400" dirty="0"/>
          </a:p>
          <a:p>
            <a:pPr>
              <a:buFont typeface="Times New Roman" pitchFamily="18" charset="0"/>
              <a:buChar char="•"/>
            </a:pPr>
            <a:endParaRPr lang="en-GB" sz="2400" dirty="0"/>
          </a:p>
          <a:p>
            <a:pPr>
              <a:buFont typeface="Times New Roman" pitchFamily="18" charset="0"/>
              <a:buChar char="•"/>
            </a:pPr>
            <a:endParaRPr lang="en-GB" sz="2400" dirty="0"/>
          </a:p>
          <a:p>
            <a:pPr marL="0" indent="0"/>
            <a:endParaRPr lang="en-GB" sz="2400" dirty="0"/>
          </a:p>
          <a:p>
            <a:pPr marL="0" indent="0"/>
            <a:endParaRPr lang="en-GB" sz="2400" dirty="0"/>
          </a:p>
          <a:p>
            <a:pPr>
              <a:buFont typeface="Times New Roman" pitchFamily="18" charset="0"/>
              <a:buChar char="•"/>
            </a:pPr>
            <a:r>
              <a:rPr lang="en-GB" sz="2400" dirty="0"/>
              <a:t>Load and play the sounds </a:t>
            </a:r>
            <a:r>
              <a:rPr lang="en-GB" sz="1100" dirty="0"/>
              <a:t>(</a:t>
            </a:r>
            <a:r>
              <a:rPr lang="en-GB" sz="1400" i="1" dirty="0" err="1"/>
              <a:t>soundID</a:t>
            </a:r>
            <a:r>
              <a:rPr lang="en-GB" sz="1400" i="1" dirty="0"/>
              <a:t>, </a:t>
            </a:r>
            <a:r>
              <a:rPr lang="en-GB" sz="1400" i="1" dirty="0" err="1"/>
              <a:t>leftVolume</a:t>
            </a:r>
            <a:r>
              <a:rPr lang="en-GB" sz="1400" i="1" dirty="0"/>
              <a:t>, </a:t>
            </a:r>
            <a:r>
              <a:rPr lang="en-GB" sz="1400" i="1" dirty="0" err="1"/>
              <a:t>rightVolume</a:t>
            </a:r>
            <a:r>
              <a:rPr lang="en-GB" sz="1400" i="1" dirty="0"/>
              <a:t>, priority, loop, rate)</a:t>
            </a:r>
            <a:endParaRPr lang="en-GB" sz="1400" dirty="0"/>
          </a:p>
          <a:p>
            <a:pPr>
              <a:buFont typeface="Times New Roman" pitchFamily="18" charset="0"/>
              <a:buChar char="•"/>
            </a:pPr>
            <a:endParaRPr lang="en-GB" sz="2400" dirty="0"/>
          </a:p>
          <a:p>
            <a:pPr>
              <a:buFont typeface="Times New Roman" pitchFamily="18" charset="0"/>
              <a:buChar char="•"/>
            </a:pPr>
            <a:endParaRPr lang="en-GB" dirty="0"/>
          </a:p>
          <a:p>
            <a:pPr>
              <a:buFont typeface="Times New Roman" pitchFamily="18" charset="0"/>
              <a:buChar char="•"/>
            </a:pPr>
            <a:endParaRPr lang="en-GB" dirty="0"/>
          </a:p>
        </p:txBody>
      </p:sp>
      <p:sp>
        <p:nvSpPr>
          <p:cNvPr id="448515" name="Rectangle 4"/>
          <p:cNvSpPr>
            <a:spLocks noChangeArrowheads="1"/>
          </p:cNvSpPr>
          <p:nvPr/>
        </p:nvSpPr>
        <p:spPr bwMode="auto">
          <a:xfrm>
            <a:off x="1514004" y="5039815"/>
            <a:ext cx="5204026" cy="7078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s1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 err="1">
                <a:solidFill>
                  <a:schemeClr val="tx1"/>
                </a:solidFill>
              </a:rPr>
              <a:t>mySounds</a:t>
            </a:r>
            <a:r>
              <a:rPr lang="en-US" sz="2000" dirty="0" err="1">
                <a:solidFill>
                  <a:schemeClr val="tx1"/>
                </a:solidFill>
              </a:rPr>
              <a:t>.load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tx1"/>
                </a:solidFill>
              </a:rPr>
              <a:t>this</a:t>
            </a:r>
            <a:r>
              <a:rPr lang="en-US" sz="2000" dirty="0">
                <a:solidFill>
                  <a:schemeClr val="tx1"/>
                </a:solidFill>
              </a:rPr>
              <a:t>, R.raw.</a:t>
            </a:r>
            <a:r>
              <a:rPr lang="en-US" sz="2000" b="1" i="1" dirty="0">
                <a:solidFill>
                  <a:schemeClr val="tx1"/>
                </a:solidFill>
              </a:rPr>
              <a:t>cat</a:t>
            </a:r>
            <a:r>
              <a:rPr lang="en-US" sz="2000" dirty="0">
                <a:solidFill>
                  <a:schemeClr val="tx1"/>
                </a:solidFill>
              </a:rPr>
              <a:t>, 1);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s2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 err="1">
                <a:solidFill>
                  <a:schemeClr val="tx1"/>
                </a:solidFill>
              </a:rPr>
              <a:t>mySounds</a:t>
            </a:r>
            <a:r>
              <a:rPr lang="en-US" sz="2000" dirty="0" err="1">
                <a:solidFill>
                  <a:schemeClr val="tx1"/>
                </a:solidFill>
              </a:rPr>
              <a:t>.load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tx1"/>
                </a:solidFill>
              </a:rPr>
              <a:t>this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R.raw.</a:t>
            </a:r>
            <a:r>
              <a:rPr lang="en-US" sz="2000" b="1" i="1" dirty="0" err="1">
                <a:solidFill>
                  <a:schemeClr val="tx1"/>
                </a:solidFill>
              </a:rPr>
              <a:t>dog</a:t>
            </a:r>
            <a:r>
              <a:rPr lang="en-US" sz="2000" dirty="0">
                <a:solidFill>
                  <a:schemeClr val="tx1"/>
                </a:solidFill>
              </a:rPr>
              <a:t>, 1);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8516" name="Rectangle 5"/>
          <p:cNvSpPr>
            <a:spLocks noChangeArrowheads="1"/>
          </p:cNvSpPr>
          <p:nvPr/>
        </p:nvSpPr>
        <p:spPr bwMode="auto">
          <a:xfrm>
            <a:off x="1023666" y="1796015"/>
            <a:ext cx="6819880" cy="23083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</a:rPr>
              <a:t>audioAttributes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b="1" dirty="0">
                <a:solidFill>
                  <a:schemeClr val="tx1"/>
                </a:solidFill>
              </a:rPr>
              <a:t>new </a:t>
            </a:r>
            <a:r>
              <a:rPr lang="en-US" sz="1800" dirty="0" err="1">
                <a:solidFill>
                  <a:schemeClr val="tx1"/>
                </a:solidFill>
              </a:rPr>
              <a:t>AudioAttributes.Builder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	.</a:t>
            </a:r>
            <a:r>
              <a:rPr lang="en-US" sz="1800" dirty="0" err="1">
                <a:solidFill>
                  <a:schemeClr val="tx1"/>
                </a:solidFill>
              </a:rPr>
              <a:t>setContentType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AudioAttributes.</a:t>
            </a:r>
            <a:r>
              <a:rPr lang="en-US" sz="1800" b="1" i="1" dirty="0" err="1">
                <a:solidFill>
                  <a:schemeClr val="tx1"/>
                </a:solidFill>
              </a:rPr>
              <a:t>CONTENT_TYPE_MUSIC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	.</a:t>
            </a:r>
            <a:r>
              <a:rPr lang="en-US" sz="1800" dirty="0" err="1">
                <a:solidFill>
                  <a:schemeClr val="tx1"/>
                </a:solidFill>
              </a:rPr>
              <a:t>setUsage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AudioAttributes.</a:t>
            </a:r>
            <a:r>
              <a:rPr lang="en-US" sz="1800" b="1" i="1" dirty="0" err="1">
                <a:solidFill>
                  <a:schemeClr val="tx1"/>
                </a:solidFill>
              </a:rPr>
              <a:t>USAGE_GAME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	.build();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1" dirty="0" err="1">
                <a:solidFill>
                  <a:schemeClr val="tx1"/>
                </a:solidFill>
              </a:rPr>
              <a:t>mySounds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b="1" dirty="0">
                <a:solidFill>
                  <a:schemeClr val="tx1"/>
                </a:solidFill>
              </a:rPr>
              <a:t>new </a:t>
            </a:r>
            <a:r>
              <a:rPr lang="en-US" sz="1800" dirty="0" err="1">
                <a:solidFill>
                  <a:schemeClr val="tx1"/>
                </a:solidFill>
              </a:rPr>
              <a:t>SoundPool.Builder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	.</a:t>
            </a:r>
            <a:r>
              <a:rPr lang="en-US" sz="1800" dirty="0" err="1">
                <a:solidFill>
                  <a:schemeClr val="tx1"/>
                </a:solidFill>
              </a:rPr>
              <a:t>setMaxStreams</a:t>
            </a:r>
            <a:r>
              <a:rPr lang="en-US" sz="1800" dirty="0">
                <a:solidFill>
                  <a:schemeClr val="tx1"/>
                </a:solidFill>
              </a:rPr>
              <a:t>(2)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	.</a:t>
            </a:r>
            <a:r>
              <a:rPr lang="en-US" sz="1800" dirty="0" err="1">
                <a:solidFill>
                  <a:schemeClr val="tx1"/>
                </a:solidFill>
              </a:rPr>
              <a:t>setAudioAttributes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audioAttributes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	.build();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448517" name="Rectangle 6"/>
          <p:cNvSpPr>
            <a:spLocks noChangeArrowheads="1"/>
          </p:cNvSpPr>
          <p:nvPr/>
        </p:nvSpPr>
        <p:spPr bwMode="auto">
          <a:xfrm>
            <a:off x="1762648" y="5912072"/>
            <a:ext cx="4706738" cy="7694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mySounds</a:t>
            </a:r>
            <a:r>
              <a:rPr lang="en-US" sz="2000" dirty="0" err="1">
                <a:solidFill>
                  <a:schemeClr val="tx1"/>
                </a:solidFill>
              </a:rPr>
              <a:t>.play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>
                <a:solidFill>
                  <a:schemeClr val="tx1"/>
                </a:solidFill>
              </a:rPr>
              <a:t>s1</a:t>
            </a:r>
            <a:r>
              <a:rPr lang="en-US" sz="2000" dirty="0">
                <a:solidFill>
                  <a:schemeClr val="tx1"/>
                </a:solidFill>
              </a:rPr>
              <a:t>, 1.0f, 1.0f, 1, 0, 1);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mySounds</a:t>
            </a:r>
            <a:r>
              <a:rPr lang="en-US" sz="2000" dirty="0" err="1">
                <a:solidFill>
                  <a:schemeClr val="tx1"/>
                </a:solidFill>
              </a:rPr>
              <a:t>.play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>
                <a:solidFill>
                  <a:schemeClr val="tx1"/>
                </a:solidFill>
              </a:rPr>
              <a:t>s2</a:t>
            </a:r>
            <a:r>
              <a:rPr lang="en-US" sz="2000" dirty="0">
                <a:solidFill>
                  <a:schemeClr val="tx1"/>
                </a:solidFill>
              </a:rPr>
              <a:t>, 1.0f, 1.0f, 1, 0, 1);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A4F9DD-A01D-441F-998F-30E85A6F2E1F}"/>
              </a:ext>
            </a:extLst>
          </p:cNvPr>
          <p:cNvSpPr/>
          <p:nvPr/>
        </p:nvSpPr>
        <p:spPr>
          <a:xfrm>
            <a:off x="3851920" y="826411"/>
            <a:ext cx="3687228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SoundPool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mySounds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Title 1"/>
          <p:cNvSpPr>
            <a:spLocks noGrp="1"/>
          </p:cNvSpPr>
          <p:nvPr>
            <p:ph type="title"/>
          </p:nvPr>
        </p:nvSpPr>
        <p:spPr>
          <a:xfrm>
            <a:off x="3276600" y="273050"/>
            <a:ext cx="5402263" cy="1136650"/>
          </a:xfrm>
        </p:spPr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434178" name="Content Placeholder 2"/>
          <p:cNvSpPr>
            <a:spLocks noGrp="1"/>
          </p:cNvSpPr>
          <p:nvPr>
            <p:ph idx="1"/>
          </p:nvPr>
        </p:nvSpPr>
        <p:spPr>
          <a:xfrm>
            <a:off x="684213" y="2060575"/>
            <a:ext cx="8221662" cy="4518025"/>
          </a:xfrm>
        </p:spPr>
        <p:txBody>
          <a:bodyPr/>
          <a:lstStyle/>
          <a:p>
            <a:r>
              <a:rPr lang="en-GB" dirty="0"/>
              <a:t>Aims: 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Including images and sound resources</a:t>
            </a:r>
          </a:p>
          <a:p>
            <a:r>
              <a:rPr lang="en-GB" dirty="0"/>
              <a:t>Learning Outcomes: 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Images</a:t>
            </a:r>
          </a:p>
          <a:p>
            <a:pPr lvl="1">
              <a:buFont typeface="Arial" charset="0"/>
              <a:buChar char="•"/>
            </a:pPr>
            <a:r>
              <a:rPr lang="en-GB" dirty="0" err="1"/>
              <a:t>MediaPlayer</a:t>
            </a:r>
            <a:endParaRPr lang="en-GB" dirty="0"/>
          </a:p>
          <a:p>
            <a:pPr lvl="1">
              <a:buFont typeface="Arial" charset="0"/>
              <a:buChar char="•"/>
            </a:pPr>
            <a:r>
              <a:rPr lang="en-GB" dirty="0" err="1"/>
              <a:t>SoundPool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273050"/>
            <a:ext cx="6051550" cy="1136650"/>
          </a:xfrm>
        </p:spPr>
        <p:txBody>
          <a:bodyPr/>
          <a:lstStyle/>
          <a:p>
            <a:r>
              <a:rPr lang="en-GB" sz="3600"/>
              <a:t>Review: Creating a new Android Application</a:t>
            </a:r>
          </a:p>
        </p:txBody>
      </p:sp>
      <p:sp>
        <p:nvSpPr>
          <p:cNvPr id="435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US"/>
              <a:t>The method </a:t>
            </a:r>
            <a:r>
              <a:rPr lang="en-GB">
                <a:solidFill>
                  <a:schemeClr val="tx1"/>
                </a:solidFill>
              </a:rPr>
              <a:t>setContentView() can associate the user interface with XML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5203" name="Rectangle 5"/>
          <p:cNvSpPr>
            <a:spLocks noChangeArrowheads="1"/>
          </p:cNvSpPr>
          <p:nvPr/>
        </p:nvSpPr>
        <p:spPr bwMode="auto">
          <a:xfrm>
            <a:off x="755650" y="2924175"/>
            <a:ext cx="7578725" cy="3022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GB">
                <a:solidFill>
                  <a:schemeClr val="tx1"/>
                </a:solidFill>
              </a:rPr>
              <a:t>public class Hello extends Activity {</a:t>
            </a:r>
          </a:p>
          <a:p>
            <a:pPr defTabSz="914400"/>
            <a:endParaRPr lang="en-GB">
              <a:solidFill>
                <a:schemeClr val="tx1"/>
              </a:solidFill>
            </a:endParaRPr>
          </a:p>
          <a:p>
            <a:pPr defTabSz="914400"/>
            <a:r>
              <a:rPr lang="en-GB">
                <a:solidFill>
                  <a:schemeClr val="tx1"/>
                </a:solidFill>
              </a:rPr>
              <a:t>    @Override</a:t>
            </a:r>
          </a:p>
          <a:p>
            <a:pPr defTabSz="914400"/>
            <a:r>
              <a:rPr lang="en-GB">
                <a:solidFill>
                  <a:schemeClr val="tx1"/>
                </a:solidFill>
              </a:rPr>
              <a:t>    public void onCreate(Bundle savedInstanceState) {</a:t>
            </a:r>
          </a:p>
          <a:p>
            <a:pPr defTabSz="914400"/>
            <a:r>
              <a:rPr lang="en-GB">
                <a:solidFill>
                  <a:schemeClr val="tx1"/>
                </a:solidFill>
              </a:rPr>
              <a:t>        super.onCreate(savedInstanceState);</a:t>
            </a:r>
          </a:p>
          <a:p>
            <a:pPr defTabSz="914400"/>
            <a:r>
              <a:rPr lang="en-GB">
                <a:solidFill>
                  <a:schemeClr val="tx1"/>
                </a:solidFill>
              </a:rPr>
              <a:t>        setContentView(R.layout.main);</a:t>
            </a:r>
          </a:p>
          <a:p>
            <a:pPr defTabSz="914400"/>
            <a:r>
              <a:rPr lang="en-GB">
                <a:solidFill>
                  <a:schemeClr val="tx1"/>
                </a:solidFill>
              </a:rPr>
              <a:t>    }</a:t>
            </a:r>
          </a:p>
          <a:p>
            <a:pPr defTabSz="914400"/>
            <a:r>
              <a:rPr lang="en-GB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71775" y="188913"/>
            <a:ext cx="5907088" cy="1136650"/>
          </a:xfrm>
        </p:spPr>
        <p:txBody>
          <a:bodyPr/>
          <a:lstStyle/>
          <a:p>
            <a:r>
              <a:rPr lang="en-GB" dirty="0"/>
              <a:t>Res/layout/main.xml</a:t>
            </a:r>
          </a:p>
        </p:txBody>
      </p:sp>
      <p:sp>
        <p:nvSpPr>
          <p:cNvPr id="4362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12875"/>
            <a:ext cx="8221662" cy="4518025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Specifies User Interface</a:t>
            </a:r>
          </a:p>
        </p:txBody>
      </p:sp>
      <p:sp>
        <p:nvSpPr>
          <p:cNvPr id="436227" name="Rectangle 7"/>
          <p:cNvSpPr>
            <a:spLocks noChangeArrowheads="1"/>
          </p:cNvSpPr>
          <p:nvPr/>
        </p:nvSpPr>
        <p:spPr bwMode="auto">
          <a:xfrm>
            <a:off x="395288" y="2009775"/>
            <a:ext cx="8569325" cy="466248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GB" sz="2300">
                <a:solidFill>
                  <a:schemeClr val="tx1"/>
                </a:solidFill>
              </a:rPr>
              <a:t>&lt;RelativeLayout xmlns:android="http://schemas.android.com/apk/res/android"</a:t>
            </a:r>
          </a:p>
          <a:p>
            <a:pPr defTabSz="914400"/>
            <a:r>
              <a:rPr lang="en-GB" sz="2300">
                <a:solidFill>
                  <a:schemeClr val="tx1"/>
                </a:solidFill>
              </a:rPr>
              <a:t>    xmlns:tools="http://schemas.android.com/tools"</a:t>
            </a:r>
          </a:p>
          <a:p>
            <a:pPr defTabSz="914400"/>
            <a:r>
              <a:rPr lang="en-GB" sz="2300">
                <a:solidFill>
                  <a:schemeClr val="tx1"/>
                </a:solidFill>
              </a:rPr>
              <a:t>    android:layout_width="match_parent"</a:t>
            </a:r>
          </a:p>
          <a:p>
            <a:pPr defTabSz="914400"/>
            <a:r>
              <a:rPr lang="en-GB" sz="2300">
                <a:solidFill>
                  <a:schemeClr val="tx1"/>
                </a:solidFill>
              </a:rPr>
              <a:t>    android:layout_height="match_parent"</a:t>
            </a:r>
          </a:p>
          <a:p>
            <a:pPr defTabSz="914400"/>
            <a:r>
              <a:rPr lang="en-GB" sz="2300">
                <a:solidFill>
                  <a:schemeClr val="tx1"/>
                </a:solidFill>
              </a:rPr>
              <a:t>    tools:context=".MainActivity" &gt;</a:t>
            </a:r>
          </a:p>
          <a:p>
            <a:pPr defTabSz="914400"/>
            <a:endParaRPr lang="en-GB" sz="2300">
              <a:solidFill>
                <a:schemeClr val="tx1"/>
              </a:solidFill>
            </a:endParaRPr>
          </a:p>
          <a:p>
            <a:pPr defTabSz="914400"/>
            <a:r>
              <a:rPr lang="en-GB" sz="2300">
                <a:solidFill>
                  <a:schemeClr val="tx1"/>
                </a:solidFill>
              </a:rPr>
              <a:t>    &lt;TextView</a:t>
            </a:r>
          </a:p>
          <a:p>
            <a:pPr defTabSz="914400"/>
            <a:r>
              <a:rPr lang="en-GB" sz="2300">
                <a:solidFill>
                  <a:schemeClr val="tx1"/>
                </a:solidFill>
              </a:rPr>
              <a:t>        android:id="@+id/textView1"</a:t>
            </a:r>
          </a:p>
          <a:p>
            <a:pPr defTabSz="914400"/>
            <a:r>
              <a:rPr lang="en-GB" sz="2300">
                <a:solidFill>
                  <a:schemeClr val="tx1"/>
                </a:solidFill>
              </a:rPr>
              <a:t>        android:layout_width="wrap_content"</a:t>
            </a:r>
          </a:p>
          <a:p>
            <a:pPr defTabSz="914400"/>
            <a:r>
              <a:rPr lang="en-GB" sz="2300">
                <a:solidFill>
                  <a:schemeClr val="tx1"/>
                </a:solidFill>
              </a:rPr>
              <a:t>        android:layout_height="wrap_content"</a:t>
            </a:r>
          </a:p>
          <a:p>
            <a:pPr defTabSz="914400"/>
            <a:r>
              <a:rPr lang="en-GB" sz="2300">
                <a:solidFill>
                  <a:schemeClr val="tx1"/>
                </a:solidFill>
              </a:rPr>
              <a:t>        android:text="@string/hello_world" /&gt;</a:t>
            </a:r>
          </a:p>
          <a:p>
            <a:pPr defTabSz="914400"/>
            <a:r>
              <a:rPr lang="en-GB" sz="2300">
                <a:solidFill>
                  <a:schemeClr val="tx1"/>
                </a:solidFill>
              </a:rPr>
              <a:t>&lt;/RelativeLayout&gt;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Using findViewById</a:t>
            </a:r>
          </a:p>
          <a:p>
            <a:endParaRPr lang="en-GB"/>
          </a:p>
        </p:txBody>
      </p:sp>
      <p:sp>
        <p:nvSpPr>
          <p:cNvPr id="437250" name="Rectangle 4"/>
          <p:cNvSpPr>
            <a:spLocks noChangeArrowheads="1"/>
          </p:cNvSpPr>
          <p:nvPr/>
        </p:nvSpPr>
        <p:spPr bwMode="auto">
          <a:xfrm>
            <a:off x="755650" y="2997200"/>
            <a:ext cx="5774209" cy="224676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GB" sz="2800" dirty="0" err="1">
                <a:solidFill>
                  <a:schemeClr val="tx1"/>
                </a:solidFill>
              </a:rPr>
              <a:t>TextView</a:t>
            </a:r>
            <a:r>
              <a:rPr lang="en-GB" sz="2800" dirty="0">
                <a:solidFill>
                  <a:schemeClr val="tx1"/>
                </a:solidFill>
              </a:rPr>
              <a:t> tv1;</a:t>
            </a:r>
          </a:p>
          <a:p>
            <a:pPr defTabSz="914400"/>
            <a:endParaRPr lang="en-GB" sz="2800" dirty="0">
              <a:solidFill>
                <a:schemeClr val="tx1"/>
              </a:solidFill>
            </a:endParaRPr>
          </a:p>
          <a:p>
            <a:pPr defTabSz="914400"/>
            <a:r>
              <a:rPr lang="en-GB" sz="2800" dirty="0">
                <a:solidFill>
                  <a:schemeClr val="tx1"/>
                </a:solidFill>
              </a:rPr>
              <a:t>tv1 = </a:t>
            </a:r>
            <a:r>
              <a:rPr lang="en-GB" sz="2800" dirty="0" err="1">
                <a:solidFill>
                  <a:schemeClr val="tx1"/>
                </a:solidFill>
              </a:rPr>
              <a:t>findViewById</a:t>
            </a:r>
            <a:r>
              <a:rPr lang="en-GB" sz="2800" dirty="0">
                <a:solidFill>
                  <a:schemeClr val="tx1"/>
                </a:solidFill>
              </a:rPr>
              <a:t>(R.id.</a:t>
            </a:r>
            <a:r>
              <a:rPr lang="en-GB" sz="2800" i="1" dirty="0">
                <a:solidFill>
                  <a:schemeClr val="tx1"/>
                </a:solidFill>
              </a:rPr>
              <a:t>textView1</a:t>
            </a:r>
            <a:r>
              <a:rPr lang="en-GB" sz="2800" dirty="0">
                <a:solidFill>
                  <a:schemeClr val="tx1"/>
                </a:solidFill>
              </a:rPr>
              <a:t>);</a:t>
            </a:r>
          </a:p>
          <a:p>
            <a:pPr defTabSz="914400"/>
            <a:endParaRPr lang="en-GB" sz="2800" dirty="0">
              <a:solidFill>
                <a:schemeClr val="tx1"/>
              </a:solidFill>
            </a:endParaRPr>
          </a:p>
          <a:p>
            <a:pPr defTabSz="914400"/>
            <a:r>
              <a:rPr lang="en-GB" sz="2800" dirty="0">
                <a:solidFill>
                  <a:schemeClr val="tx1"/>
                </a:solidFill>
              </a:rPr>
              <a:t>tv1.setText(“hello again”);</a:t>
            </a:r>
          </a:p>
        </p:txBody>
      </p:sp>
      <p:sp>
        <p:nvSpPr>
          <p:cNvPr id="437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73050"/>
            <a:ext cx="6194425" cy="1136650"/>
          </a:xfrm>
        </p:spPr>
        <p:txBody>
          <a:bodyPr/>
          <a:lstStyle/>
          <a:p>
            <a:r>
              <a:rPr lang="en-GB"/>
              <a:t>XML Widgets referenced as objects in Java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7664" y="5154"/>
            <a:ext cx="6408712" cy="831558"/>
          </a:xfrm>
        </p:spPr>
        <p:txBody>
          <a:bodyPr/>
          <a:lstStyle/>
          <a:p>
            <a:r>
              <a:rPr lang="en-GB" sz="3600" dirty="0"/>
              <a:t>The </a:t>
            </a:r>
            <a:r>
              <a:rPr lang="en-GB" sz="3600" dirty="0" err="1"/>
              <a:t>OnClickListenerInterface</a:t>
            </a:r>
            <a:endParaRPr lang="en-GB" sz="3600" dirty="0"/>
          </a:p>
        </p:txBody>
      </p:sp>
      <p:sp>
        <p:nvSpPr>
          <p:cNvPr id="4403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908720"/>
            <a:ext cx="8640960" cy="4635276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sz="2800" dirty="0"/>
              <a:t>In the android </a:t>
            </a:r>
            <a:r>
              <a:rPr lang="en-GB" sz="2800" dirty="0" err="1"/>
              <a:t>api</a:t>
            </a:r>
            <a:r>
              <a:rPr lang="en-GB" sz="2800" dirty="0"/>
              <a:t> is defined this interface …</a:t>
            </a:r>
          </a:p>
          <a:p>
            <a:pPr>
              <a:buFont typeface="Times New Roman" pitchFamily="18" charset="0"/>
              <a:buChar char="•"/>
            </a:pPr>
            <a:endParaRPr lang="en-GB" sz="2800" dirty="0"/>
          </a:p>
          <a:p>
            <a:pPr marL="0" indent="0"/>
            <a:endParaRPr lang="en-GB" sz="2800" dirty="0"/>
          </a:p>
          <a:p>
            <a:pPr marL="0" indent="0"/>
            <a:endParaRPr lang="en-GB" sz="2800" dirty="0"/>
          </a:p>
          <a:p>
            <a:pPr>
              <a:buFont typeface="Times New Roman" pitchFamily="18" charset="0"/>
              <a:buChar char="•"/>
            </a:pPr>
            <a:r>
              <a:rPr lang="en-GB" sz="2800" dirty="0"/>
              <a:t>You can realise the interface with anonymous inner class</a:t>
            </a:r>
          </a:p>
          <a:p>
            <a:pPr>
              <a:buFont typeface="Times New Roman" pitchFamily="18" charset="0"/>
              <a:buChar char="•"/>
            </a:pPr>
            <a:endParaRPr lang="en-GB" sz="2800" dirty="0"/>
          </a:p>
          <a:p>
            <a:pPr>
              <a:buFont typeface="Times New Roman" pitchFamily="18" charset="0"/>
              <a:buChar char="•"/>
            </a:pPr>
            <a:endParaRPr lang="en-GB" sz="2800" dirty="0"/>
          </a:p>
          <a:p>
            <a:pPr>
              <a:buFont typeface="Times New Roman" pitchFamily="18" charset="0"/>
              <a:buChar char="•"/>
            </a:pPr>
            <a:endParaRPr lang="en-GB" sz="2800" dirty="0"/>
          </a:p>
          <a:p>
            <a:pPr>
              <a:buFont typeface="Times New Roman" pitchFamily="18" charset="0"/>
              <a:buChar char="•"/>
            </a:pPr>
            <a:endParaRPr lang="en-GB" sz="2800" dirty="0"/>
          </a:p>
          <a:p>
            <a:pPr>
              <a:buFont typeface="Times New Roman" pitchFamily="18" charset="0"/>
              <a:buChar char="•"/>
            </a:pPr>
            <a:r>
              <a:rPr lang="en-GB" sz="2800" dirty="0"/>
              <a:t>Hence handle button events </a:t>
            </a:r>
          </a:p>
          <a:p>
            <a:pPr>
              <a:buFont typeface="Times New Roman" pitchFamily="18" charset="0"/>
              <a:buChar char="•"/>
            </a:pPr>
            <a:endParaRPr lang="en-GB" dirty="0"/>
          </a:p>
        </p:txBody>
      </p:sp>
      <p:sp>
        <p:nvSpPr>
          <p:cNvPr id="440325" name="Rectangle 6"/>
          <p:cNvSpPr>
            <a:spLocks noChangeArrowheads="1"/>
          </p:cNvSpPr>
          <p:nvPr/>
        </p:nvSpPr>
        <p:spPr bwMode="auto">
          <a:xfrm>
            <a:off x="2123728" y="1700808"/>
            <a:ext cx="3814314" cy="1015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GB" sz="2000" dirty="0">
                <a:solidFill>
                  <a:schemeClr val="accent2"/>
                </a:solidFill>
              </a:rPr>
              <a:t>interface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View.OnClickListener</a:t>
            </a:r>
            <a:r>
              <a:rPr lang="en-GB" sz="2000" dirty="0">
                <a:solidFill>
                  <a:schemeClr val="tx1"/>
                </a:solidFill>
              </a:rPr>
              <a:t> {</a:t>
            </a:r>
          </a:p>
          <a:p>
            <a:pPr defTabSz="914400"/>
            <a:r>
              <a:rPr lang="en-GB" sz="2000" dirty="0">
                <a:solidFill>
                  <a:schemeClr val="tx1"/>
                </a:solidFill>
              </a:rPr>
              <a:t>	</a:t>
            </a:r>
            <a:r>
              <a:rPr lang="en-GB" sz="2000" dirty="0">
                <a:solidFill>
                  <a:schemeClr val="accent2"/>
                </a:solidFill>
              </a:rPr>
              <a:t>void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onClick</a:t>
            </a:r>
            <a:r>
              <a:rPr lang="en-GB" sz="2000" dirty="0">
                <a:solidFill>
                  <a:schemeClr val="tx1"/>
                </a:solidFill>
              </a:rPr>
              <a:t>(View v);</a:t>
            </a:r>
          </a:p>
          <a:p>
            <a:pPr defTabSz="914400"/>
            <a:r>
              <a:rPr lang="en-GB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654190D-C30A-4B36-9910-13A7F3BB9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150286"/>
            <a:ext cx="6834371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GB" sz="2000" dirty="0" err="1">
                <a:solidFill>
                  <a:schemeClr val="tx1"/>
                </a:solidFill>
              </a:rPr>
              <a:t>myButton.setOnClickListener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chemeClr val="accent2"/>
                </a:solidFill>
              </a:rPr>
              <a:t>new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View.OnClickListener</a:t>
            </a:r>
            <a:r>
              <a:rPr lang="en-GB" sz="2000" dirty="0">
                <a:solidFill>
                  <a:schemeClr val="tx1"/>
                </a:solidFill>
              </a:rPr>
              <a:t>() {</a:t>
            </a:r>
          </a:p>
          <a:p>
            <a:pPr lvl="2" defTabSz="914400"/>
            <a:r>
              <a:rPr lang="en-GB" sz="2000" dirty="0">
                <a:solidFill>
                  <a:schemeClr val="tx1"/>
                </a:solidFill>
              </a:rPr>
              <a:t>public void </a:t>
            </a:r>
            <a:r>
              <a:rPr lang="en-GB" sz="2000" dirty="0" err="1">
                <a:solidFill>
                  <a:schemeClr val="tx1"/>
                </a:solidFill>
              </a:rPr>
              <a:t>onClick</a:t>
            </a:r>
            <a:r>
              <a:rPr lang="en-GB" sz="2000" dirty="0">
                <a:solidFill>
                  <a:schemeClr val="tx1"/>
                </a:solidFill>
              </a:rPr>
              <a:t>(View v) {</a:t>
            </a:r>
          </a:p>
          <a:p>
            <a:pPr lvl="2" defTabSz="914400"/>
            <a:r>
              <a:rPr lang="en-GB" sz="2000" dirty="0">
                <a:solidFill>
                  <a:schemeClr val="tx1"/>
                </a:solidFill>
              </a:rPr>
              <a:t>		</a:t>
            </a:r>
            <a:r>
              <a:rPr lang="en-GB" sz="2000" dirty="0">
                <a:solidFill>
                  <a:schemeClr val="accent1"/>
                </a:solidFill>
              </a:rPr>
              <a:t>// </a:t>
            </a:r>
            <a:r>
              <a:rPr lang="en-GB" sz="2000" i="1" dirty="0">
                <a:solidFill>
                  <a:schemeClr val="accent1"/>
                </a:solidFill>
              </a:rPr>
              <a:t>your code to handle click event</a:t>
            </a:r>
            <a:endParaRPr lang="en-GB" sz="2000" dirty="0">
              <a:solidFill>
                <a:schemeClr val="tx1"/>
              </a:solidFill>
            </a:endParaRPr>
          </a:p>
          <a:p>
            <a:pPr lvl="2" defTabSz="914400"/>
            <a:r>
              <a:rPr lang="en-GB" sz="2000" dirty="0">
                <a:solidFill>
                  <a:schemeClr val="tx1"/>
                </a:solidFill>
              </a:rPr>
              <a:t>}</a:t>
            </a:r>
          </a:p>
          <a:p>
            <a:pPr defTabSz="914400"/>
            <a:r>
              <a:rPr lang="en-GB" sz="20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0914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7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273050"/>
            <a:ext cx="5835650" cy="1136650"/>
          </a:xfrm>
        </p:spPr>
        <p:txBody>
          <a:bodyPr/>
          <a:lstStyle/>
          <a:p>
            <a:r>
              <a:rPr lang="en-GB" sz="3600"/>
              <a:t>Adding Image Resources</a:t>
            </a:r>
          </a:p>
        </p:txBody>
      </p:sp>
      <p:sp>
        <p:nvSpPr>
          <p:cNvPr id="444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sz="2800" dirty="0"/>
              <a:t>Image resources can be created simply by dragging and dropping into res/</a:t>
            </a:r>
            <a:r>
              <a:rPr lang="en-GB" sz="2800" i="1" dirty="0"/>
              <a:t>drawable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A141F-7557-4AB2-A743-63AC441FC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675997"/>
            <a:ext cx="6336705" cy="393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7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273050"/>
            <a:ext cx="5835650" cy="1136650"/>
          </a:xfrm>
        </p:spPr>
        <p:txBody>
          <a:bodyPr/>
          <a:lstStyle/>
          <a:p>
            <a:r>
              <a:rPr lang="en-GB" sz="3600"/>
              <a:t>Adding Image Resources</a:t>
            </a:r>
          </a:p>
        </p:txBody>
      </p:sp>
      <p:sp>
        <p:nvSpPr>
          <p:cNvPr id="444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sz="2800" dirty="0"/>
              <a:t>Image resources can be created in project’s res/mipmap folder by adding new ‘Image Asset’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780928"/>
            <a:ext cx="3120390" cy="1005185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84380A69-195B-4F9E-9703-AB8F87B28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64" y="2666604"/>
            <a:ext cx="4003733" cy="391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5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273050"/>
            <a:ext cx="5978525" cy="1136650"/>
          </a:xfrm>
        </p:spPr>
        <p:txBody>
          <a:bodyPr/>
          <a:lstStyle/>
          <a:p>
            <a:r>
              <a:rPr lang="en-GB" sz="3600"/>
              <a:t>Setting image as background attribute</a:t>
            </a:r>
          </a:p>
        </p:txBody>
      </p:sp>
      <p:sp>
        <p:nvSpPr>
          <p:cNvPr id="446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Leave off the ‘.png’ from attribute id</a:t>
            </a:r>
          </a:p>
        </p:txBody>
      </p:sp>
      <p:pic>
        <p:nvPicPr>
          <p:cNvPr id="4464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2401888"/>
            <a:ext cx="6335713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old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710</Words>
  <Application>Microsoft Office PowerPoint</Application>
  <PresentationFormat>On-screen Show (4:3)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Bold</vt:lpstr>
      <vt:lpstr>Courier New</vt:lpstr>
      <vt:lpstr>Times New Roman</vt:lpstr>
      <vt:lpstr>Office Theme</vt:lpstr>
      <vt:lpstr>Android Programming  Mobile Development</vt:lpstr>
      <vt:lpstr>Resources</vt:lpstr>
      <vt:lpstr>Review: Creating a new Android Application</vt:lpstr>
      <vt:lpstr>Res/layout/main.xml</vt:lpstr>
      <vt:lpstr>XML Widgets referenced as objects in Java Code</vt:lpstr>
      <vt:lpstr>The OnClickListenerInterface</vt:lpstr>
      <vt:lpstr>Adding Image Resources</vt:lpstr>
      <vt:lpstr>Adding Image Resources</vt:lpstr>
      <vt:lpstr>Setting image as background attribute</vt:lpstr>
      <vt:lpstr>Using ImageButtons, ImageViews, etc</vt:lpstr>
      <vt:lpstr>Properties window</vt:lpstr>
      <vt:lpstr>ImageButton events</vt:lpstr>
      <vt:lpstr>Adding Sound Resources</vt:lpstr>
      <vt:lpstr>Playing the sound with MediaPlayer </vt:lpstr>
      <vt:lpstr>Playing a sound with Sound Pool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crs115</dc:creator>
  <cp:lastModifiedBy>Ian Drumm</cp:lastModifiedBy>
  <cp:revision>97</cp:revision>
  <cp:lastPrinted>2017-10-11T10:02:10Z</cp:lastPrinted>
  <dcterms:created xsi:type="dcterms:W3CDTF">2011-07-28T07:55:18Z</dcterms:created>
  <dcterms:modified xsi:type="dcterms:W3CDTF">2020-10-12T09:33:05Z</dcterms:modified>
</cp:coreProperties>
</file>