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92" r:id="rId2"/>
    <p:sldId id="284" r:id="rId3"/>
    <p:sldId id="298" r:id="rId4"/>
    <p:sldId id="310" r:id="rId5"/>
    <p:sldId id="311" r:id="rId6"/>
    <p:sldId id="302" r:id="rId7"/>
    <p:sldId id="306" r:id="rId8"/>
    <p:sldId id="304" r:id="rId9"/>
    <p:sldId id="303" r:id="rId10"/>
    <p:sldId id="297" r:id="rId11"/>
    <p:sldId id="313" r:id="rId12"/>
    <p:sldId id="312" r:id="rId13"/>
  </p:sldIdLst>
  <p:sldSz cx="9144000" cy="6858000" type="screen4x3"/>
  <p:notesSz cx="6797675" cy="9926638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PGothic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69A7F-A680-44D6-9F12-00624166C421}" v="21" dt="2020-10-12T14:57:42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6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" userId="c34783b4-0ebe-4dd6-a7f4-e72865b38b8b" providerId="ADAL" clId="{DAA21FBE-222D-49DB-9DDD-E7E9AB4A62A7}"/>
    <pc:docChg chg="undo custSel addSld delSld modSld delMainMaster">
      <pc:chgData name="Ian" userId="c34783b4-0ebe-4dd6-a7f4-e72865b38b8b" providerId="ADAL" clId="{DAA21FBE-222D-49DB-9DDD-E7E9AB4A62A7}" dt="2020-09-30T20:03:44.726" v="1064" actId="20577"/>
      <pc:docMkLst>
        <pc:docMk/>
      </pc:docMkLst>
      <pc:sldChg chg="modSp">
        <pc:chgData name="Ian" userId="c34783b4-0ebe-4dd6-a7f4-e72865b38b8b" providerId="ADAL" clId="{DAA21FBE-222D-49DB-9DDD-E7E9AB4A62A7}" dt="2020-09-30T19:29:51.399" v="456" actId="20577"/>
        <pc:sldMkLst>
          <pc:docMk/>
          <pc:sldMk cId="0" sldId="297"/>
        </pc:sldMkLst>
        <pc:spChg chg="mod">
          <ac:chgData name="Ian" userId="c34783b4-0ebe-4dd6-a7f4-e72865b38b8b" providerId="ADAL" clId="{DAA21FBE-222D-49DB-9DDD-E7E9AB4A62A7}" dt="2020-09-30T19:29:51.399" v="456" actId="20577"/>
          <ac:spMkLst>
            <pc:docMk/>
            <pc:sldMk cId="0" sldId="297"/>
            <ac:spMk id="443395" creationId="{00000000-0000-0000-0000-000000000000}"/>
          </ac:spMkLst>
        </pc:spChg>
      </pc:sldChg>
      <pc:sldChg chg="del">
        <pc:chgData name="Ian" userId="c34783b4-0ebe-4dd6-a7f4-e72865b38b8b" providerId="ADAL" clId="{DAA21FBE-222D-49DB-9DDD-E7E9AB4A62A7}" dt="2020-09-30T19:49:31.059" v="822" actId="2696"/>
        <pc:sldMkLst>
          <pc:docMk/>
          <pc:sldMk cId="0" sldId="299"/>
        </pc:sldMkLst>
      </pc:sldChg>
      <pc:sldChg chg="del">
        <pc:chgData name="Ian" userId="c34783b4-0ebe-4dd6-a7f4-e72865b38b8b" providerId="ADAL" clId="{DAA21FBE-222D-49DB-9DDD-E7E9AB4A62A7}" dt="2020-09-30T19:35:15.981" v="510" actId="2696"/>
        <pc:sldMkLst>
          <pc:docMk/>
          <pc:sldMk cId="0" sldId="301"/>
        </pc:sldMkLst>
      </pc:sldChg>
      <pc:sldChg chg="addSp delSp modSp">
        <pc:chgData name="Ian" userId="c34783b4-0ebe-4dd6-a7f4-e72865b38b8b" providerId="ADAL" clId="{DAA21FBE-222D-49DB-9DDD-E7E9AB4A62A7}" dt="2020-09-30T19:28:41.732" v="440" actId="20577"/>
        <pc:sldMkLst>
          <pc:docMk/>
          <pc:sldMk cId="0" sldId="302"/>
        </pc:sldMkLst>
        <pc:spChg chg="mod">
          <ac:chgData name="Ian" userId="c34783b4-0ebe-4dd6-a7f4-e72865b38b8b" providerId="ADAL" clId="{DAA21FBE-222D-49DB-9DDD-E7E9AB4A62A7}" dt="2020-09-30T19:28:41.732" v="440" actId="20577"/>
          <ac:spMkLst>
            <pc:docMk/>
            <pc:sldMk cId="0" sldId="302"/>
            <ac:spMk id="450563" creationId="{00000000-0000-0000-0000-000000000000}"/>
          </ac:spMkLst>
        </pc:spChg>
        <pc:picChg chg="add mod">
          <ac:chgData name="Ian" userId="c34783b4-0ebe-4dd6-a7f4-e72865b38b8b" providerId="ADAL" clId="{DAA21FBE-222D-49DB-9DDD-E7E9AB4A62A7}" dt="2020-09-30T19:28:36.876" v="439" actId="14100"/>
          <ac:picMkLst>
            <pc:docMk/>
            <pc:sldMk cId="0" sldId="302"/>
            <ac:picMk id="6" creationId="{F107FB05-4328-4403-A680-1091D04DAEE2}"/>
          </ac:picMkLst>
        </pc:picChg>
        <pc:picChg chg="add mod">
          <ac:chgData name="Ian" userId="c34783b4-0ebe-4dd6-a7f4-e72865b38b8b" providerId="ADAL" clId="{DAA21FBE-222D-49DB-9DDD-E7E9AB4A62A7}" dt="2020-09-30T19:28:31.473" v="437" actId="14100"/>
          <ac:picMkLst>
            <pc:docMk/>
            <pc:sldMk cId="0" sldId="302"/>
            <ac:picMk id="7" creationId="{DB7CEF4D-E565-442B-ACC1-E6702105842C}"/>
          </ac:picMkLst>
        </pc:picChg>
        <pc:picChg chg="del">
          <ac:chgData name="Ian" userId="c34783b4-0ebe-4dd6-a7f4-e72865b38b8b" providerId="ADAL" clId="{DAA21FBE-222D-49DB-9DDD-E7E9AB4A62A7}" dt="2020-09-30T19:26:55.527" v="408" actId="478"/>
          <ac:picMkLst>
            <pc:docMk/>
            <pc:sldMk cId="0" sldId="302"/>
            <ac:picMk id="450564" creationId="{00000000-0000-0000-0000-000000000000}"/>
          </ac:picMkLst>
        </pc:picChg>
        <pc:picChg chg="del">
          <ac:chgData name="Ian" userId="c34783b4-0ebe-4dd6-a7f4-e72865b38b8b" providerId="ADAL" clId="{DAA21FBE-222D-49DB-9DDD-E7E9AB4A62A7}" dt="2020-09-30T19:26:56.488" v="409" actId="478"/>
          <ac:picMkLst>
            <pc:docMk/>
            <pc:sldMk cId="0" sldId="302"/>
            <ac:picMk id="450565" creationId="{00000000-0000-0000-0000-000000000000}"/>
          </ac:picMkLst>
        </pc:picChg>
      </pc:sldChg>
      <pc:sldChg chg="addSp delSp modSp">
        <pc:chgData name="Ian" userId="c34783b4-0ebe-4dd6-a7f4-e72865b38b8b" providerId="ADAL" clId="{DAA21FBE-222D-49DB-9DDD-E7E9AB4A62A7}" dt="2020-09-30T20:03:44.726" v="1064" actId="20577"/>
        <pc:sldMkLst>
          <pc:docMk/>
          <pc:sldMk cId="0" sldId="303"/>
        </pc:sldMkLst>
        <pc:spChg chg="mod">
          <ac:chgData name="Ian" userId="c34783b4-0ebe-4dd6-a7f4-e72865b38b8b" providerId="ADAL" clId="{DAA21FBE-222D-49DB-9DDD-E7E9AB4A62A7}" dt="2020-09-30T20:03:07.054" v="1026" actId="20577"/>
          <ac:spMkLst>
            <pc:docMk/>
            <pc:sldMk cId="0" sldId="303"/>
            <ac:spMk id="451586" creationId="{00000000-0000-0000-0000-000000000000}"/>
          </ac:spMkLst>
        </pc:spChg>
        <pc:spChg chg="mod">
          <ac:chgData name="Ian" userId="c34783b4-0ebe-4dd6-a7f4-e72865b38b8b" providerId="ADAL" clId="{DAA21FBE-222D-49DB-9DDD-E7E9AB4A62A7}" dt="2020-09-30T20:03:44.726" v="1064" actId="20577"/>
          <ac:spMkLst>
            <pc:docMk/>
            <pc:sldMk cId="0" sldId="303"/>
            <ac:spMk id="451587" creationId="{00000000-0000-0000-0000-000000000000}"/>
          </ac:spMkLst>
        </pc:spChg>
        <pc:picChg chg="add mod">
          <ac:chgData name="Ian" userId="c34783b4-0ebe-4dd6-a7f4-e72865b38b8b" providerId="ADAL" clId="{DAA21FBE-222D-49DB-9DDD-E7E9AB4A62A7}" dt="2020-09-30T19:29:27.842" v="446" actId="1076"/>
          <ac:picMkLst>
            <pc:docMk/>
            <pc:sldMk cId="0" sldId="303"/>
            <ac:picMk id="6" creationId="{131A40AD-A87D-45B8-8100-D9B0E85835B9}"/>
          </ac:picMkLst>
        </pc:picChg>
        <pc:picChg chg="del">
          <ac:chgData name="Ian" userId="c34783b4-0ebe-4dd6-a7f4-e72865b38b8b" providerId="ADAL" clId="{DAA21FBE-222D-49DB-9DDD-E7E9AB4A62A7}" dt="2020-09-30T19:29:18.643" v="441" actId="478"/>
          <ac:picMkLst>
            <pc:docMk/>
            <pc:sldMk cId="0" sldId="303"/>
            <ac:picMk id="451588" creationId="{00000000-0000-0000-0000-000000000000}"/>
          </ac:picMkLst>
        </pc:picChg>
        <pc:picChg chg="del">
          <ac:chgData name="Ian" userId="c34783b4-0ebe-4dd6-a7f4-e72865b38b8b" providerId="ADAL" clId="{DAA21FBE-222D-49DB-9DDD-E7E9AB4A62A7}" dt="2020-09-30T19:29:20.036" v="442" actId="478"/>
          <ac:picMkLst>
            <pc:docMk/>
            <pc:sldMk cId="0" sldId="303"/>
            <ac:picMk id="451590" creationId="{00000000-0000-0000-0000-000000000000}"/>
          </ac:picMkLst>
        </pc:picChg>
      </pc:sldChg>
      <pc:sldChg chg="addSp delSp modSp">
        <pc:chgData name="Ian" userId="c34783b4-0ebe-4dd6-a7f4-e72865b38b8b" providerId="ADAL" clId="{DAA21FBE-222D-49DB-9DDD-E7E9AB4A62A7}" dt="2020-09-30T19:50:05.873" v="825" actId="1076"/>
        <pc:sldMkLst>
          <pc:docMk/>
          <pc:sldMk cId="0" sldId="304"/>
        </pc:sldMkLst>
        <pc:spChg chg="mod">
          <ac:chgData name="Ian" userId="c34783b4-0ebe-4dd6-a7f4-e72865b38b8b" providerId="ADAL" clId="{DAA21FBE-222D-49DB-9DDD-E7E9AB4A62A7}" dt="2020-09-30T19:27:36.729" v="426" actId="20577"/>
          <ac:spMkLst>
            <pc:docMk/>
            <pc:sldMk cId="0" sldId="304"/>
            <ac:spMk id="452610" creationId="{00000000-0000-0000-0000-000000000000}"/>
          </ac:spMkLst>
        </pc:spChg>
        <pc:picChg chg="add mod">
          <ac:chgData name="Ian" userId="c34783b4-0ebe-4dd6-a7f4-e72865b38b8b" providerId="ADAL" clId="{DAA21FBE-222D-49DB-9DDD-E7E9AB4A62A7}" dt="2020-09-30T19:50:05.873" v="825" actId="1076"/>
          <ac:picMkLst>
            <pc:docMk/>
            <pc:sldMk cId="0" sldId="304"/>
            <ac:picMk id="5" creationId="{1F0E465A-3051-417A-B0CA-8EE07846FC19}"/>
          </ac:picMkLst>
        </pc:picChg>
        <pc:picChg chg="del">
          <ac:chgData name="Ian" userId="c34783b4-0ebe-4dd6-a7f4-e72865b38b8b" providerId="ADAL" clId="{DAA21FBE-222D-49DB-9DDD-E7E9AB4A62A7}" dt="2020-09-30T19:27:39.742" v="427" actId="478"/>
          <ac:picMkLst>
            <pc:docMk/>
            <pc:sldMk cId="0" sldId="304"/>
            <ac:picMk id="452612" creationId="{00000000-0000-0000-0000-000000000000}"/>
          </ac:picMkLst>
        </pc:picChg>
      </pc:sldChg>
      <pc:sldChg chg="addSp delSp modSp del">
        <pc:chgData name="Ian" userId="c34783b4-0ebe-4dd6-a7f4-e72865b38b8b" providerId="ADAL" clId="{DAA21FBE-222D-49DB-9DDD-E7E9AB4A62A7}" dt="2020-09-30T19:48:49.911" v="820" actId="2696"/>
        <pc:sldMkLst>
          <pc:docMk/>
          <pc:sldMk cId="0" sldId="308"/>
        </pc:sldMkLst>
        <pc:spChg chg="del mod">
          <ac:chgData name="Ian" userId="c34783b4-0ebe-4dd6-a7f4-e72865b38b8b" providerId="ADAL" clId="{DAA21FBE-222D-49DB-9DDD-E7E9AB4A62A7}" dt="2020-09-30T19:30:56.679" v="467" actId="478"/>
          <ac:spMkLst>
            <pc:docMk/>
            <pc:sldMk cId="0" sldId="308"/>
            <ac:spMk id="2" creationId="{00000000-0000-0000-0000-000000000000}"/>
          </ac:spMkLst>
        </pc:spChg>
        <pc:spChg chg="add mod">
          <ac:chgData name="Ian" userId="c34783b4-0ebe-4dd6-a7f4-e72865b38b8b" providerId="ADAL" clId="{DAA21FBE-222D-49DB-9DDD-E7E9AB4A62A7}" dt="2020-09-30T19:31:10.467" v="469" actId="14100"/>
          <ac:spMkLst>
            <pc:docMk/>
            <pc:sldMk cId="0" sldId="308"/>
            <ac:spMk id="3" creationId="{5F23BA33-D975-45EF-965B-849312A955F3}"/>
          </ac:spMkLst>
        </pc:spChg>
        <pc:spChg chg="del">
          <ac:chgData name="Ian" userId="c34783b4-0ebe-4dd6-a7f4-e72865b38b8b" providerId="ADAL" clId="{DAA21FBE-222D-49DB-9DDD-E7E9AB4A62A7}" dt="2020-09-30T19:30:26.135" v="457" actId="478"/>
          <ac:spMkLst>
            <pc:docMk/>
            <pc:sldMk cId="0" sldId="308"/>
            <ac:spMk id="5" creationId="{00000000-0000-0000-0000-000000000000}"/>
          </ac:spMkLst>
        </pc:spChg>
        <pc:spChg chg="add del mod">
          <ac:chgData name="Ian" userId="c34783b4-0ebe-4dd6-a7f4-e72865b38b8b" providerId="ADAL" clId="{DAA21FBE-222D-49DB-9DDD-E7E9AB4A62A7}" dt="2020-09-30T19:31:05.845" v="468" actId="478"/>
          <ac:spMkLst>
            <pc:docMk/>
            <pc:sldMk cId="0" sldId="308"/>
            <ac:spMk id="6" creationId="{A491241A-197E-4013-B210-2F62917BD381}"/>
          </ac:spMkLst>
        </pc:spChg>
      </pc:sldChg>
      <pc:sldChg chg="del">
        <pc:chgData name="Ian" userId="c34783b4-0ebe-4dd6-a7f4-e72865b38b8b" providerId="ADAL" clId="{DAA21FBE-222D-49DB-9DDD-E7E9AB4A62A7}" dt="2020-09-30T19:58:51.128" v="1014" actId="2696"/>
        <pc:sldMkLst>
          <pc:docMk/>
          <pc:sldMk cId="2876194631" sldId="310"/>
        </pc:sldMkLst>
      </pc:sldChg>
      <pc:sldChg chg="add">
        <pc:chgData name="Ian" userId="c34783b4-0ebe-4dd6-a7f4-e72865b38b8b" providerId="ADAL" clId="{DAA21FBE-222D-49DB-9DDD-E7E9AB4A62A7}" dt="2020-09-30T19:49:34.654" v="823"/>
        <pc:sldMkLst>
          <pc:docMk/>
          <pc:sldMk cId="2741573432" sldId="311"/>
        </pc:sldMkLst>
      </pc:sldChg>
      <pc:sldChg chg="addSp delSp modSp">
        <pc:chgData name="Ian" userId="c34783b4-0ebe-4dd6-a7f4-e72865b38b8b" providerId="ADAL" clId="{DAA21FBE-222D-49DB-9DDD-E7E9AB4A62A7}" dt="2020-09-30T19:34:55.561" v="509" actId="114"/>
        <pc:sldMkLst>
          <pc:docMk/>
          <pc:sldMk cId="0" sldId="312"/>
        </pc:sldMkLst>
        <pc:spChg chg="add mod">
          <ac:chgData name="Ian" userId="c34783b4-0ebe-4dd6-a7f4-e72865b38b8b" providerId="ADAL" clId="{DAA21FBE-222D-49DB-9DDD-E7E9AB4A62A7}" dt="2020-09-30T19:33:41.846" v="487" actId="20577"/>
          <ac:spMkLst>
            <pc:docMk/>
            <pc:sldMk cId="0" sldId="312"/>
            <ac:spMk id="4" creationId="{A0E45A08-42BE-4035-9771-4966EA1E6B5C}"/>
          </ac:spMkLst>
        </pc:spChg>
        <pc:spChg chg="del mod">
          <ac:chgData name="Ian" userId="c34783b4-0ebe-4dd6-a7f4-e72865b38b8b" providerId="ADAL" clId="{DAA21FBE-222D-49DB-9DDD-E7E9AB4A62A7}" dt="2020-09-30T19:33:26.574" v="482" actId="478"/>
          <ac:spMkLst>
            <pc:docMk/>
            <pc:sldMk cId="0" sldId="312"/>
            <ac:spMk id="5" creationId="{00000000-0000-0000-0000-000000000000}"/>
          </ac:spMkLst>
        </pc:spChg>
        <pc:spChg chg="add mod">
          <ac:chgData name="Ian" userId="c34783b4-0ebe-4dd6-a7f4-e72865b38b8b" providerId="ADAL" clId="{DAA21FBE-222D-49DB-9DDD-E7E9AB4A62A7}" dt="2020-09-30T19:34:55.561" v="509" actId="114"/>
          <ac:spMkLst>
            <pc:docMk/>
            <pc:sldMk cId="0" sldId="312"/>
            <ac:spMk id="6" creationId="{AC607D01-94C5-4A99-9090-B8E66F2205CB}"/>
          </ac:spMkLst>
        </pc:spChg>
        <pc:spChg chg="add mod">
          <ac:chgData name="Ian" userId="c34783b4-0ebe-4dd6-a7f4-e72865b38b8b" providerId="ADAL" clId="{DAA21FBE-222D-49DB-9DDD-E7E9AB4A62A7}" dt="2020-09-30T19:34:07.400" v="491" actId="1076"/>
          <ac:spMkLst>
            <pc:docMk/>
            <pc:sldMk cId="0" sldId="312"/>
            <ac:spMk id="7" creationId="{07910A2E-BDD1-4A9E-BA8B-78D254526905}"/>
          </ac:spMkLst>
        </pc:spChg>
      </pc:sldChg>
      <pc:sldChg chg="del">
        <pc:chgData name="Ian" userId="c34783b4-0ebe-4dd6-a7f4-e72865b38b8b" providerId="ADAL" clId="{DAA21FBE-222D-49DB-9DDD-E7E9AB4A62A7}" dt="2020-09-30T19:35:17.933" v="511" actId="2696"/>
        <pc:sldMkLst>
          <pc:docMk/>
          <pc:sldMk cId="2796711898" sldId="313"/>
        </pc:sldMkLst>
      </pc:sldChg>
      <pc:sldChg chg="addSp delSp modSp add">
        <pc:chgData name="Ian" userId="c34783b4-0ebe-4dd6-a7f4-e72865b38b8b" providerId="ADAL" clId="{DAA21FBE-222D-49DB-9DDD-E7E9AB4A62A7}" dt="2020-09-30T20:02:16.168" v="1025" actId="113"/>
        <pc:sldMkLst>
          <pc:docMk/>
          <pc:sldMk cId="2974015237" sldId="313"/>
        </pc:sldMkLst>
        <pc:spChg chg="add mod">
          <ac:chgData name="Ian" userId="c34783b4-0ebe-4dd6-a7f4-e72865b38b8b" providerId="ADAL" clId="{DAA21FBE-222D-49DB-9DDD-E7E9AB4A62A7}" dt="2020-09-30T20:02:16.168" v="1025" actId="113"/>
          <ac:spMkLst>
            <pc:docMk/>
            <pc:sldMk cId="2974015237" sldId="313"/>
            <ac:spMk id="2" creationId="{8632C08F-5B9F-4B71-9A70-084C4F589E9C}"/>
          </ac:spMkLst>
        </pc:spChg>
        <pc:spChg chg="del mod">
          <ac:chgData name="Ian" userId="c34783b4-0ebe-4dd6-a7f4-e72865b38b8b" providerId="ADAL" clId="{DAA21FBE-222D-49DB-9DDD-E7E9AB4A62A7}" dt="2020-09-30T19:36:59.830" v="519" actId="478"/>
          <ac:spMkLst>
            <pc:docMk/>
            <pc:sldMk cId="2974015237" sldId="313"/>
            <ac:spMk id="3" creationId="{5F23BA33-D975-45EF-965B-849312A955F3}"/>
          </ac:spMkLst>
        </pc:spChg>
      </pc:sldChg>
      <pc:sldMasterChg chg="del delSldLayout">
        <pc:chgData name="Ian" userId="c34783b4-0ebe-4dd6-a7f4-e72865b38b8b" providerId="ADAL" clId="{DAA21FBE-222D-49DB-9DDD-E7E9AB4A62A7}" dt="2020-09-30T19:26:16.115" v="23" actId="2696"/>
        <pc:sldMasterMkLst>
          <pc:docMk/>
          <pc:sldMasterMk cId="0" sldId="2147483648"/>
        </pc:sldMasterMkLst>
        <pc:sldLayoutChg chg="del">
          <pc:chgData name="Ian" userId="c34783b4-0ebe-4dd6-a7f4-e72865b38b8b" providerId="ADAL" clId="{DAA21FBE-222D-49DB-9DDD-E7E9AB4A62A7}" dt="2020-09-30T19:26:16.113" v="22" actId="2696"/>
          <pc:sldLayoutMkLst>
            <pc:docMk/>
            <pc:sldMasterMk cId="0" sldId="2147483648"/>
            <pc:sldLayoutMk cId="0" sldId="2147483684"/>
          </pc:sldLayoutMkLst>
        </pc:sldLayoutChg>
        <pc:sldLayoutChg chg="del">
          <pc:chgData name="Ian" userId="c34783b4-0ebe-4dd6-a7f4-e72865b38b8b" providerId="ADAL" clId="{DAA21FBE-222D-49DB-9DDD-E7E9AB4A62A7}" dt="2020-09-30T19:26:16.112" v="21" actId="2696"/>
          <pc:sldLayoutMkLst>
            <pc:docMk/>
            <pc:sldMasterMk cId="0" sldId="2147483648"/>
            <pc:sldLayoutMk cId="0" sldId="2147483685"/>
          </pc:sldLayoutMkLst>
        </pc:sldLayoutChg>
        <pc:sldLayoutChg chg="del">
          <pc:chgData name="Ian" userId="c34783b4-0ebe-4dd6-a7f4-e72865b38b8b" providerId="ADAL" clId="{DAA21FBE-222D-49DB-9DDD-E7E9AB4A62A7}" dt="2020-09-30T19:26:16.111" v="20" actId="2696"/>
          <pc:sldLayoutMkLst>
            <pc:docMk/>
            <pc:sldMasterMk cId="0" sldId="2147483648"/>
            <pc:sldLayoutMk cId="0" sldId="2147483686"/>
          </pc:sldLayoutMkLst>
        </pc:sldLayoutChg>
        <pc:sldLayoutChg chg="del">
          <pc:chgData name="Ian" userId="c34783b4-0ebe-4dd6-a7f4-e72865b38b8b" providerId="ADAL" clId="{DAA21FBE-222D-49DB-9DDD-E7E9AB4A62A7}" dt="2020-09-30T19:26:16.110" v="19" actId="2696"/>
          <pc:sldLayoutMkLst>
            <pc:docMk/>
            <pc:sldMasterMk cId="0" sldId="2147483648"/>
            <pc:sldLayoutMk cId="0" sldId="2147483687"/>
          </pc:sldLayoutMkLst>
        </pc:sldLayoutChg>
        <pc:sldLayoutChg chg="del">
          <pc:chgData name="Ian" userId="c34783b4-0ebe-4dd6-a7f4-e72865b38b8b" providerId="ADAL" clId="{DAA21FBE-222D-49DB-9DDD-E7E9AB4A62A7}" dt="2020-09-30T19:26:16.108" v="18" actId="2696"/>
          <pc:sldLayoutMkLst>
            <pc:docMk/>
            <pc:sldMasterMk cId="0" sldId="2147483648"/>
            <pc:sldLayoutMk cId="0" sldId="2147483688"/>
          </pc:sldLayoutMkLst>
        </pc:sldLayoutChg>
        <pc:sldLayoutChg chg="del">
          <pc:chgData name="Ian" userId="c34783b4-0ebe-4dd6-a7f4-e72865b38b8b" providerId="ADAL" clId="{DAA21FBE-222D-49DB-9DDD-E7E9AB4A62A7}" dt="2020-09-30T19:26:16.107" v="17" actId="2696"/>
          <pc:sldLayoutMkLst>
            <pc:docMk/>
            <pc:sldMasterMk cId="0" sldId="2147483648"/>
            <pc:sldLayoutMk cId="0" sldId="2147483689"/>
          </pc:sldLayoutMkLst>
        </pc:sldLayoutChg>
        <pc:sldLayoutChg chg="del">
          <pc:chgData name="Ian" userId="c34783b4-0ebe-4dd6-a7f4-e72865b38b8b" providerId="ADAL" clId="{DAA21FBE-222D-49DB-9DDD-E7E9AB4A62A7}" dt="2020-09-30T19:26:16.106" v="16" actId="2696"/>
          <pc:sldLayoutMkLst>
            <pc:docMk/>
            <pc:sldMasterMk cId="0" sldId="2147483648"/>
            <pc:sldLayoutMk cId="0" sldId="2147483690"/>
          </pc:sldLayoutMkLst>
        </pc:sldLayoutChg>
        <pc:sldLayoutChg chg="del">
          <pc:chgData name="Ian" userId="c34783b4-0ebe-4dd6-a7f4-e72865b38b8b" providerId="ADAL" clId="{DAA21FBE-222D-49DB-9DDD-E7E9AB4A62A7}" dt="2020-09-30T19:26:16.105" v="15" actId="2696"/>
          <pc:sldLayoutMkLst>
            <pc:docMk/>
            <pc:sldMasterMk cId="0" sldId="2147483648"/>
            <pc:sldLayoutMk cId="0" sldId="2147483691"/>
          </pc:sldLayoutMkLst>
        </pc:sldLayoutChg>
        <pc:sldLayoutChg chg="del">
          <pc:chgData name="Ian" userId="c34783b4-0ebe-4dd6-a7f4-e72865b38b8b" providerId="ADAL" clId="{DAA21FBE-222D-49DB-9DDD-E7E9AB4A62A7}" dt="2020-09-30T19:26:16.104" v="14" actId="2696"/>
          <pc:sldLayoutMkLst>
            <pc:docMk/>
            <pc:sldMasterMk cId="0" sldId="2147483648"/>
            <pc:sldLayoutMk cId="0" sldId="2147483692"/>
          </pc:sldLayoutMkLst>
        </pc:sldLayoutChg>
        <pc:sldLayoutChg chg="del">
          <pc:chgData name="Ian" userId="c34783b4-0ebe-4dd6-a7f4-e72865b38b8b" providerId="ADAL" clId="{DAA21FBE-222D-49DB-9DDD-E7E9AB4A62A7}" dt="2020-09-30T19:26:16.102" v="13" actId="2696"/>
          <pc:sldLayoutMkLst>
            <pc:docMk/>
            <pc:sldMasterMk cId="0" sldId="2147483648"/>
            <pc:sldLayoutMk cId="0" sldId="2147483693"/>
          </pc:sldLayoutMkLst>
        </pc:sldLayoutChg>
        <pc:sldLayoutChg chg="del">
          <pc:chgData name="Ian" userId="c34783b4-0ebe-4dd6-a7f4-e72865b38b8b" providerId="ADAL" clId="{DAA21FBE-222D-49DB-9DDD-E7E9AB4A62A7}" dt="2020-09-30T19:26:16.101" v="12" actId="2696"/>
          <pc:sldLayoutMkLst>
            <pc:docMk/>
            <pc:sldMasterMk cId="0" sldId="2147483648"/>
            <pc:sldLayoutMk cId="0" sldId="2147483694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133" v="35" actId="2696"/>
        <pc:sldMasterMkLst>
          <pc:docMk/>
          <pc:sldMasterMk cId="0" sldId="2147483649"/>
        </pc:sldMasterMkLst>
        <pc:sldLayoutChg chg="del">
          <pc:chgData name="Ian" userId="c34783b4-0ebe-4dd6-a7f4-e72865b38b8b" providerId="ADAL" clId="{DAA21FBE-222D-49DB-9DDD-E7E9AB4A62A7}" dt="2020-09-30T19:26:16.130" v="34" actId="2696"/>
          <pc:sldLayoutMkLst>
            <pc:docMk/>
            <pc:sldMasterMk cId="0" sldId="2147483649"/>
            <pc:sldLayoutMk cId="0" sldId="2147483695"/>
          </pc:sldLayoutMkLst>
        </pc:sldLayoutChg>
        <pc:sldLayoutChg chg="del">
          <pc:chgData name="Ian" userId="c34783b4-0ebe-4dd6-a7f4-e72865b38b8b" providerId="ADAL" clId="{DAA21FBE-222D-49DB-9DDD-E7E9AB4A62A7}" dt="2020-09-30T19:26:16.129" v="33" actId="2696"/>
          <pc:sldLayoutMkLst>
            <pc:docMk/>
            <pc:sldMasterMk cId="0" sldId="2147483649"/>
            <pc:sldLayoutMk cId="0" sldId="2147483696"/>
          </pc:sldLayoutMkLst>
        </pc:sldLayoutChg>
        <pc:sldLayoutChg chg="del">
          <pc:chgData name="Ian" userId="c34783b4-0ebe-4dd6-a7f4-e72865b38b8b" providerId="ADAL" clId="{DAA21FBE-222D-49DB-9DDD-E7E9AB4A62A7}" dt="2020-09-30T19:26:16.128" v="32" actId="2696"/>
          <pc:sldLayoutMkLst>
            <pc:docMk/>
            <pc:sldMasterMk cId="0" sldId="2147483649"/>
            <pc:sldLayoutMk cId="0" sldId="2147483697"/>
          </pc:sldLayoutMkLst>
        </pc:sldLayoutChg>
        <pc:sldLayoutChg chg="del">
          <pc:chgData name="Ian" userId="c34783b4-0ebe-4dd6-a7f4-e72865b38b8b" providerId="ADAL" clId="{DAA21FBE-222D-49DB-9DDD-E7E9AB4A62A7}" dt="2020-09-30T19:26:16.126" v="31" actId="2696"/>
          <pc:sldLayoutMkLst>
            <pc:docMk/>
            <pc:sldMasterMk cId="0" sldId="2147483649"/>
            <pc:sldLayoutMk cId="0" sldId="2147483698"/>
          </pc:sldLayoutMkLst>
        </pc:sldLayoutChg>
        <pc:sldLayoutChg chg="del">
          <pc:chgData name="Ian" userId="c34783b4-0ebe-4dd6-a7f4-e72865b38b8b" providerId="ADAL" clId="{DAA21FBE-222D-49DB-9DDD-E7E9AB4A62A7}" dt="2020-09-30T19:26:16.124" v="30" actId="2696"/>
          <pc:sldLayoutMkLst>
            <pc:docMk/>
            <pc:sldMasterMk cId="0" sldId="2147483649"/>
            <pc:sldLayoutMk cId="0" sldId="2147483699"/>
          </pc:sldLayoutMkLst>
        </pc:sldLayoutChg>
        <pc:sldLayoutChg chg="del">
          <pc:chgData name="Ian" userId="c34783b4-0ebe-4dd6-a7f4-e72865b38b8b" providerId="ADAL" clId="{DAA21FBE-222D-49DB-9DDD-E7E9AB4A62A7}" dt="2020-09-30T19:26:16.123" v="29" actId="2696"/>
          <pc:sldLayoutMkLst>
            <pc:docMk/>
            <pc:sldMasterMk cId="0" sldId="2147483649"/>
            <pc:sldLayoutMk cId="0" sldId="2147483700"/>
          </pc:sldLayoutMkLst>
        </pc:sldLayoutChg>
        <pc:sldLayoutChg chg="del">
          <pc:chgData name="Ian" userId="c34783b4-0ebe-4dd6-a7f4-e72865b38b8b" providerId="ADAL" clId="{DAA21FBE-222D-49DB-9DDD-E7E9AB4A62A7}" dt="2020-09-30T19:26:16.122" v="28" actId="2696"/>
          <pc:sldLayoutMkLst>
            <pc:docMk/>
            <pc:sldMasterMk cId="0" sldId="2147483649"/>
            <pc:sldLayoutMk cId="0" sldId="2147483701"/>
          </pc:sldLayoutMkLst>
        </pc:sldLayoutChg>
        <pc:sldLayoutChg chg="del">
          <pc:chgData name="Ian" userId="c34783b4-0ebe-4dd6-a7f4-e72865b38b8b" providerId="ADAL" clId="{DAA21FBE-222D-49DB-9DDD-E7E9AB4A62A7}" dt="2020-09-30T19:26:16.121" v="27" actId="2696"/>
          <pc:sldLayoutMkLst>
            <pc:docMk/>
            <pc:sldMasterMk cId="0" sldId="2147483649"/>
            <pc:sldLayoutMk cId="0" sldId="2147483702"/>
          </pc:sldLayoutMkLst>
        </pc:sldLayoutChg>
        <pc:sldLayoutChg chg="del">
          <pc:chgData name="Ian" userId="c34783b4-0ebe-4dd6-a7f4-e72865b38b8b" providerId="ADAL" clId="{DAA21FBE-222D-49DB-9DDD-E7E9AB4A62A7}" dt="2020-09-30T19:26:16.119" v="26" actId="2696"/>
          <pc:sldLayoutMkLst>
            <pc:docMk/>
            <pc:sldMasterMk cId="0" sldId="2147483649"/>
            <pc:sldLayoutMk cId="0" sldId="2147483703"/>
          </pc:sldLayoutMkLst>
        </pc:sldLayoutChg>
        <pc:sldLayoutChg chg="del">
          <pc:chgData name="Ian" userId="c34783b4-0ebe-4dd6-a7f4-e72865b38b8b" providerId="ADAL" clId="{DAA21FBE-222D-49DB-9DDD-E7E9AB4A62A7}" dt="2020-09-30T19:26:16.118" v="25" actId="2696"/>
          <pc:sldLayoutMkLst>
            <pc:docMk/>
            <pc:sldMasterMk cId="0" sldId="2147483649"/>
            <pc:sldLayoutMk cId="0" sldId="2147483704"/>
          </pc:sldLayoutMkLst>
        </pc:sldLayoutChg>
        <pc:sldLayoutChg chg="del">
          <pc:chgData name="Ian" userId="c34783b4-0ebe-4dd6-a7f4-e72865b38b8b" providerId="ADAL" clId="{DAA21FBE-222D-49DB-9DDD-E7E9AB4A62A7}" dt="2020-09-30T19:26:16.116" v="24" actId="2696"/>
          <pc:sldLayoutMkLst>
            <pc:docMk/>
            <pc:sldMasterMk cId="0" sldId="2147483649"/>
            <pc:sldLayoutMk cId="0" sldId="2147483705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147" v="47" actId="2696"/>
        <pc:sldMasterMkLst>
          <pc:docMk/>
          <pc:sldMasterMk cId="0" sldId="2147483650"/>
        </pc:sldMasterMkLst>
        <pc:sldLayoutChg chg="del">
          <pc:chgData name="Ian" userId="c34783b4-0ebe-4dd6-a7f4-e72865b38b8b" providerId="ADAL" clId="{DAA21FBE-222D-49DB-9DDD-E7E9AB4A62A7}" dt="2020-09-30T19:26:16.145" v="46" actId="2696"/>
          <pc:sldLayoutMkLst>
            <pc:docMk/>
            <pc:sldMasterMk cId="0" sldId="2147483650"/>
            <pc:sldLayoutMk cId="0" sldId="2147483706"/>
          </pc:sldLayoutMkLst>
        </pc:sldLayoutChg>
        <pc:sldLayoutChg chg="del">
          <pc:chgData name="Ian" userId="c34783b4-0ebe-4dd6-a7f4-e72865b38b8b" providerId="ADAL" clId="{DAA21FBE-222D-49DB-9DDD-E7E9AB4A62A7}" dt="2020-09-30T19:26:16.144" v="45" actId="2696"/>
          <pc:sldLayoutMkLst>
            <pc:docMk/>
            <pc:sldMasterMk cId="0" sldId="2147483650"/>
            <pc:sldLayoutMk cId="0" sldId="2147483707"/>
          </pc:sldLayoutMkLst>
        </pc:sldLayoutChg>
        <pc:sldLayoutChg chg="del">
          <pc:chgData name="Ian" userId="c34783b4-0ebe-4dd6-a7f4-e72865b38b8b" providerId="ADAL" clId="{DAA21FBE-222D-49DB-9DDD-E7E9AB4A62A7}" dt="2020-09-30T19:26:16.143" v="44" actId="2696"/>
          <pc:sldLayoutMkLst>
            <pc:docMk/>
            <pc:sldMasterMk cId="0" sldId="2147483650"/>
            <pc:sldLayoutMk cId="0" sldId="2147483708"/>
          </pc:sldLayoutMkLst>
        </pc:sldLayoutChg>
        <pc:sldLayoutChg chg="del">
          <pc:chgData name="Ian" userId="c34783b4-0ebe-4dd6-a7f4-e72865b38b8b" providerId="ADAL" clId="{DAA21FBE-222D-49DB-9DDD-E7E9AB4A62A7}" dt="2020-09-30T19:26:16.142" v="43" actId="2696"/>
          <pc:sldLayoutMkLst>
            <pc:docMk/>
            <pc:sldMasterMk cId="0" sldId="2147483650"/>
            <pc:sldLayoutMk cId="0" sldId="2147483709"/>
          </pc:sldLayoutMkLst>
        </pc:sldLayoutChg>
        <pc:sldLayoutChg chg="del">
          <pc:chgData name="Ian" userId="c34783b4-0ebe-4dd6-a7f4-e72865b38b8b" providerId="ADAL" clId="{DAA21FBE-222D-49DB-9DDD-E7E9AB4A62A7}" dt="2020-09-30T19:26:16.141" v="42" actId="2696"/>
          <pc:sldLayoutMkLst>
            <pc:docMk/>
            <pc:sldMasterMk cId="0" sldId="2147483650"/>
            <pc:sldLayoutMk cId="0" sldId="2147483710"/>
          </pc:sldLayoutMkLst>
        </pc:sldLayoutChg>
        <pc:sldLayoutChg chg="del">
          <pc:chgData name="Ian" userId="c34783b4-0ebe-4dd6-a7f4-e72865b38b8b" providerId="ADAL" clId="{DAA21FBE-222D-49DB-9DDD-E7E9AB4A62A7}" dt="2020-09-30T19:26:16.140" v="41" actId="2696"/>
          <pc:sldLayoutMkLst>
            <pc:docMk/>
            <pc:sldMasterMk cId="0" sldId="2147483650"/>
            <pc:sldLayoutMk cId="0" sldId="2147483711"/>
          </pc:sldLayoutMkLst>
        </pc:sldLayoutChg>
        <pc:sldLayoutChg chg="del">
          <pc:chgData name="Ian" userId="c34783b4-0ebe-4dd6-a7f4-e72865b38b8b" providerId="ADAL" clId="{DAA21FBE-222D-49DB-9DDD-E7E9AB4A62A7}" dt="2020-09-30T19:26:16.139" v="40" actId="2696"/>
          <pc:sldLayoutMkLst>
            <pc:docMk/>
            <pc:sldMasterMk cId="0" sldId="2147483650"/>
            <pc:sldLayoutMk cId="0" sldId="2147483712"/>
          </pc:sldLayoutMkLst>
        </pc:sldLayoutChg>
        <pc:sldLayoutChg chg="del">
          <pc:chgData name="Ian" userId="c34783b4-0ebe-4dd6-a7f4-e72865b38b8b" providerId="ADAL" clId="{DAA21FBE-222D-49DB-9DDD-E7E9AB4A62A7}" dt="2020-09-30T19:26:16.138" v="39" actId="2696"/>
          <pc:sldLayoutMkLst>
            <pc:docMk/>
            <pc:sldMasterMk cId="0" sldId="2147483650"/>
            <pc:sldLayoutMk cId="0" sldId="2147483713"/>
          </pc:sldLayoutMkLst>
        </pc:sldLayoutChg>
        <pc:sldLayoutChg chg="del">
          <pc:chgData name="Ian" userId="c34783b4-0ebe-4dd6-a7f4-e72865b38b8b" providerId="ADAL" clId="{DAA21FBE-222D-49DB-9DDD-E7E9AB4A62A7}" dt="2020-09-30T19:26:16.137" v="38" actId="2696"/>
          <pc:sldLayoutMkLst>
            <pc:docMk/>
            <pc:sldMasterMk cId="0" sldId="2147483650"/>
            <pc:sldLayoutMk cId="0" sldId="2147483714"/>
          </pc:sldLayoutMkLst>
        </pc:sldLayoutChg>
        <pc:sldLayoutChg chg="del">
          <pc:chgData name="Ian" userId="c34783b4-0ebe-4dd6-a7f4-e72865b38b8b" providerId="ADAL" clId="{DAA21FBE-222D-49DB-9DDD-E7E9AB4A62A7}" dt="2020-09-30T19:26:16.136" v="37" actId="2696"/>
          <pc:sldLayoutMkLst>
            <pc:docMk/>
            <pc:sldMasterMk cId="0" sldId="2147483650"/>
            <pc:sldLayoutMk cId="0" sldId="2147483715"/>
          </pc:sldLayoutMkLst>
        </pc:sldLayoutChg>
        <pc:sldLayoutChg chg="del">
          <pc:chgData name="Ian" userId="c34783b4-0ebe-4dd6-a7f4-e72865b38b8b" providerId="ADAL" clId="{DAA21FBE-222D-49DB-9DDD-E7E9AB4A62A7}" dt="2020-09-30T19:26:16.134" v="36" actId="2696"/>
          <pc:sldLayoutMkLst>
            <pc:docMk/>
            <pc:sldMasterMk cId="0" sldId="2147483650"/>
            <pc:sldLayoutMk cId="0" sldId="2147483716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166" v="59" actId="2696"/>
        <pc:sldMasterMkLst>
          <pc:docMk/>
          <pc:sldMasterMk cId="0" sldId="2147483652"/>
        </pc:sldMasterMkLst>
        <pc:sldLayoutChg chg="del">
          <pc:chgData name="Ian" userId="c34783b4-0ebe-4dd6-a7f4-e72865b38b8b" providerId="ADAL" clId="{DAA21FBE-222D-49DB-9DDD-E7E9AB4A62A7}" dt="2020-09-30T19:26:16.163" v="58" actId="2696"/>
          <pc:sldLayoutMkLst>
            <pc:docMk/>
            <pc:sldMasterMk cId="0" sldId="2147483652"/>
            <pc:sldLayoutMk cId="0" sldId="2147483728"/>
          </pc:sldLayoutMkLst>
        </pc:sldLayoutChg>
        <pc:sldLayoutChg chg="del">
          <pc:chgData name="Ian" userId="c34783b4-0ebe-4dd6-a7f4-e72865b38b8b" providerId="ADAL" clId="{DAA21FBE-222D-49DB-9DDD-E7E9AB4A62A7}" dt="2020-09-30T19:26:16.162" v="57" actId="2696"/>
          <pc:sldLayoutMkLst>
            <pc:docMk/>
            <pc:sldMasterMk cId="0" sldId="2147483652"/>
            <pc:sldLayoutMk cId="0" sldId="2147483729"/>
          </pc:sldLayoutMkLst>
        </pc:sldLayoutChg>
        <pc:sldLayoutChg chg="del">
          <pc:chgData name="Ian" userId="c34783b4-0ebe-4dd6-a7f4-e72865b38b8b" providerId="ADAL" clId="{DAA21FBE-222D-49DB-9DDD-E7E9AB4A62A7}" dt="2020-09-30T19:26:16.161" v="56" actId="2696"/>
          <pc:sldLayoutMkLst>
            <pc:docMk/>
            <pc:sldMasterMk cId="0" sldId="2147483652"/>
            <pc:sldLayoutMk cId="0" sldId="2147483730"/>
          </pc:sldLayoutMkLst>
        </pc:sldLayoutChg>
        <pc:sldLayoutChg chg="del">
          <pc:chgData name="Ian" userId="c34783b4-0ebe-4dd6-a7f4-e72865b38b8b" providerId="ADAL" clId="{DAA21FBE-222D-49DB-9DDD-E7E9AB4A62A7}" dt="2020-09-30T19:26:16.160" v="55" actId="2696"/>
          <pc:sldLayoutMkLst>
            <pc:docMk/>
            <pc:sldMasterMk cId="0" sldId="2147483652"/>
            <pc:sldLayoutMk cId="0" sldId="2147483731"/>
          </pc:sldLayoutMkLst>
        </pc:sldLayoutChg>
        <pc:sldLayoutChg chg="del">
          <pc:chgData name="Ian" userId="c34783b4-0ebe-4dd6-a7f4-e72865b38b8b" providerId="ADAL" clId="{DAA21FBE-222D-49DB-9DDD-E7E9AB4A62A7}" dt="2020-09-30T19:26:16.158" v="54" actId="2696"/>
          <pc:sldLayoutMkLst>
            <pc:docMk/>
            <pc:sldMasterMk cId="0" sldId="2147483652"/>
            <pc:sldLayoutMk cId="0" sldId="2147483732"/>
          </pc:sldLayoutMkLst>
        </pc:sldLayoutChg>
        <pc:sldLayoutChg chg="del">
          <pc:chgData name="Ian" userId="c34783b4-0ebe-4dd6-a7f4-e72865b38b8b" providerId="ADAL" clId="{DAA21FBE-222D-49DB-9DDD-E7E9AB4A62A7}" dt="2020-09-30T19:26:16.157" v="53" actId="2696"/>
          <pc:sldLayoutMkLst>
            <pc:docMk/>
            <pc:sldMasterMk cId="0" sldId="2147483652"/>
            <pc:sldLayoutMk cId="0" sldId="2147483733"/>
          </pc:sldLayoutMkLst>
        </pc:sldLayoutChg>
        <pc:sldLayoutChg chg="del">
          <pc:chgData name="Ian" userId="c34783b4-0ebe-4dd6-a7f4-e72865b38b8b" providerId="ADAL" clId="{DAA21FBE-222D-49DB-9DDD-E7E9AB4A62A7}" dt="2020-09-30T19:26:16.155" v="52" actId="2696"/>
          <pc:sldLayoutMkLst>
            <pc:docMk/>
            <pc:sldMasterMk cId="0" sldId="2147483652"/>
            <pc:sldLayoutMk cId="0" sldId="2147483734"/>
          </pc:sldLayoutMkLst>
        </pc:sldLayoutChg>
        <pc:sldLayoutChg chg="del">
          <pc:chgData name="Ian" userId="c34783b4-0ebe-4dd6-a7f4-e72865b38b8b" providerId="ADAL" clId="{DAA21FBE-222D-49DB-9DDD-E7E9AB4A62A7}" dt="2020-09-30T19:26:16.153" v="51" actId="2696"/>
          <pc:sldLayoutMkLst>
            <pc:docMk/>
            <pc:sldMasterMk cId="0" sldId="2147483652"/>
            <pc:sldLayoutMk cId="0" sldId="2147483735"/>
          </pc:sldLayoutMkLst>
        </pc:sldLayoutChg>
        <pc:sldLayoutChg chg="del">
          <pc:chgData name="Ian" userId="c34783b4-0ebe-4dd6-a7f4-e72865b38b8b" providerId="ADAL" clId="{DAA21FBE-222D-49DB-9DDD-E7E9AB4A62A7}" dt="2020-09-30T19:26:16.151" v="50" actId="2696"/>
          <pc:sldLayoutMkLst>
            <pc:docMk/>
            <pc:sldMasterMk cId="0" sldId="2147483652"/>
            <pc:sldLayoutMk cId="0" sldId="2147483736"/>
          </pc:sldLayoutMkLst>
        </pc:sldLayoutChg>
        <pc:sldLayoutChg chg="del">
          <pc:chgData name="Ian" userId="c34783b4-0ebe-4dd6-a7f4-e72865b38b8b" providerId="ADAL" clId="{DAA21FBE-222D-49DB-9DDD-E7E9AB4A62A7}" dt="2020-09-30T19:26:16.150" v="49" actId="2696"/>
          <pc:sldLayoutMkLst>
            <pc:docMk/>
            <pc:sldMasterMk cId="0" sldId="2147483652"/>
            <pc:sldLayoutMk cId="0" sldId="2147483737"/>
          </pc:sldLayoutMkLst>
        </pc:sldLayoutChg>
        <pc:sldLayoutChg chg="del">
          <pc:chgData name="Ian" userId="c34783b4-0ebe-4dd6-a7f4-e72865b38b8b" providerId="ADAL" clId="{DAA21FBE-222D-49DB-9DDD-E7E9AB4A62A7}" dt="2020-09-30T19:26:16.149" v="48" actId="2696"/>
          <pc:sldLayoutMkLst>
            <pc:docMk/>
            <pc:sldMasterMk cId="0" sldId="2147483652"/>
            <pc:sldLayoutMk cId="0" sldId="2147483738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182" v="71" actId="2696"/>
        <pc:sldMasterMkLst>
          <pc:docMk/>
          <pc:sldMasterMk cId="0" sldId="2147483653"/>
        </pc:sldMasterMkLst>
        <pc:sldLayoutChg chg="del">
          <pc:chgData name="Ian" userId="c34783b4-0ebe-4dd6-a7f4-e72865b38b8b" providerId="ADAL" clId="{DAA21FBE-222D-49DB-9DDD-E7E9AB4A62A7}" dt="2020-09-30T19:26:16.180" v="70" actId="2696"/>
          <pc:sldLayoutMkLst>
            <pc:docMk/>
            <pc:sldMasterMk cId="0" sldId="2147483653"/>
            <pc:sldLayoutMk cId="0" sldId="2147483739"/>
          </pc:sldLayoutMkLst>
        </pc:sldLayoutChg>
        <pc:sldLayoutChg chg="del">
          <pc:chgData name="Ian" userId="c34783b4-0ebe-4dd6-a7f4-e72865b38b8b" providerId="ADAL" clId="{DAA21FBE-222D-49DB-9DDD-E7E9AB4A62A7}" dt="2020-09-30T19:26:16.178" v="69" actId="2696"/>
          <pc:sldLayoutMkLst>
            <pc:docMk/>
            <pc:sldMasterMk cId="0" sldId="2147483653"/>
            <pc:sldLayoutMk cId="0" sldId="2147483740"/>
          </pc:sldLayoutMkLst>
        </pc:sldLayoutChg>
        <pc:sldLayoutChg chg="del">
          <pc:chgData name="Ian" userId="c34783b4-0ebe-4dd6-a7f4-e72865b38b8b" providerId="ADAL" clId="{DAA21FBE-222D-49DB-9DDD-E7E9AB4A62A7}" dt="2020-09-30T19:26:16.177" v="68" actId="2696"/>
          <pc:sldLayoutMkLst>
            <pc:docMk/>
            <pc:sldMasterMk cId="0" sldId="2147483653"/>
            <pc:sldLayoutMk cId="0" sldId="2147483741"/>
          </pc:sldLayoutMkLst>
        </pc:sldLayoutChg>
        <pc:sldLayoutChg chg="del">
          <pc:chgData name="Ian" userId="c34783b4-0ebe-4dd6-a7f4-e72865b38b8b" providerId="ADAL" clId="{DAA21FBE-222D-49DB-9DDD-E7E9AB4A62A7}" dt="2020-09-30T19:26:16.176" v="67" actId="2696"/>
          <pc:sldLayoutMkLst>
            <pc:docMk/>
            <pc:sldMasterMk cId="0" sldId="2147483653"/>
            <pc:sldLayoutMk cId="0" sldId="2147483742"/>
          </pc:sldLayoutMkLst>
        </pc:sldLayoutChg>
        <pc:sldLayoutChg chg="del">
          <pc:chgData name="Ian" userId="c34783b4-0ebe-4dd6-a7f4-e72865b38b8b" providerId="ADAL" clId="{DAA21FBE-222D-49DB-9DDD-E7E9AB4A62A7}" dt="2020-09-30T19:26:16.175" v="66" actId="2696"/>
          <pc:sldLayoutMkLst>
            <pc:docMk/>
            <pc:sldMasterMk cId="0" sldId="2147483653"/>
            <pc:sldLayoutMk cId="0" sldId="2147483743"/>
          </pc:sldLayoutMkLst>
        </pc:sldLayoutChg>
        <pc:sldLayoutChg chg="del">
          <pc:chgData name="Ian" userId="c34783b4-0ebe-4dd6-a7f4-e72865b38b8b" providerId="ADAL" clId="{DAA21FBE-222D-49DB-9DDD-E7E9AB4A62A7}" dt="2020-09-30T19:26:16.174" v="65" actId="2696"/>
          <pc:sldLayoutMkLst>
            <pc:docMk/>
            <pc:sldMasterMk cId="0" sldId="2147483653"/>
            <pc:sldLayoutMk cId="0" sldId="2147483744"/>
          </pc:sldLayoutMkLst>
        </pc:sldLayoutChg>
        <pc:sldLayoutChg chg="del">
          <pc:chgData name="Ian" userId="c34783b4-0ebe-4dd6-a7f4-e72865b38b8b" providerId="ADAL" clId="{DAA21FBE-222D-49DB-9DDD-E7E9AB4A62A7}" dt="2020-09-30T19:26:16.173" v="64" actId="2696"/>
          <pc:sldLayoutMkLst>
            <pc:docMk/>
            <pc:sldMasterMk cId="0" sldId="2147483653"/>
            <pc:sldLayoutMk cId="0" sldId="2147483745"/>
          </pc:sldLayoutMkLst>
        </pc:sldLayoutChg>
        <pc:sldLayoutChg chg="del">
          <pc:chgData name="Ian" userId="c34783b4-0ebe-4dd6-a7f4-e72865b38b8b" providerId="ADAL" clId="{DAA21FBE-222D-49DB-9DDD-E7E9AB4A62A7}" dt="2020-09-30T19:26:16.171" v="63" actId="2696"/>
          <pc:sldLayoutMkLst>
            <pc:docMk/>
            <pc:sldMasterMk cId="0" sldId="2147483653"/>
            <pc:sldLayoutMk cId="0" sldId="2147483746"/>
          </pc:sldLayoutMkLst>
        </pc:sldLayoutChg>
        <pc:sldLayoutChg chg="del">
          <pc:chgData name="Ian" userId="c34783b4-0ebe-4dd6-a7f4-e72865b38b8b" providerId="ADAL" clId="{DAA21FBE-222D-49DB-9DDD-E7E9AB4A62A7}" dt="2020-09-30T19:26:16.170" v="62" actId="2696"/>
          <pc:sldLayoutMkLst>
            <pc:docMk/>
            <pc:sldMasterMk cId="0" sldId="2147483653"/>
            <pc:sldLayoutMk cId="0" sldId="2147483747"/>
          </pc:sldLayoutMkLst>
        </pc:sldLayoutChg>
        <pc:sldLayoutChg chg="del">
          <pc:chgData name="Ian" userId="c34783b4-0ebe-4dd6-a7f4-e72865b38b8b" providerId="ADAL" clId="{DAA21FBE-222D-49DB-9DDD-E7E9AB4A62A7}" dt="2020-09-30T19:26:16.169" v="61" actId="2696"/>
          <pc:sldLayoutMkLst>
            <pc:docMk/>
            <pc:sldMasterMk cId="0" sldId="2147483653"/>
            <pc:sldLayoutMk cId="0" sldId="2147483748"/>
          </pc:sldLayoutMkLst>
        </pc:sldLayoutChg>
        <pc:sldLayoutChg chg="del">
          <pc:chgData name="Ian" userId="c34783b4-0ebe-4dd6-a7f4-e72865b38b8b" providerId="ADAL" clId="{DAA21FBE-222D-49DB-9DDD-E7E9AB4A62A7}" dt="2020-09-30T19:26:16.167" v="60" actId="2696"/>
          <pc:sldLayoutMkLst>
            <pc:docMk/>
            <pc:sldMasterMk cId="0" sldId="2147483653"/>
            <pc:sldLayoutMk cId="0" sldId="2147483749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202" v="83" actId="2696"/>
        <pc:sldMasterMkLst>
          <pc:docMk/>
          <pc:sldMasterMk cId="0" sldId="2147483654"/>
        </pc:sldMasterMkLst>
        <pc:sldLayoutChg chg="del">
          <pc:chgData name="Ian" userId="c34783b4-0ebe-4dd6-a7f4-e72865b38b8b" providerId="ADAL" clId="{DAA21FBE-222D-49DB-9DDD-E7E9AB4A62A7}" dt="2020-09-30T19:26:16.199" v="82" actId="2696"/>
          <pc:sldLayoutMkLst>
            <pc:docMk/>
            <pc:sldMasterMk cId="0" sldId="2147483654"/>
            <pc:sldLayoutMk cId="0" sldId="2147483750"/>
          </pc:sldLayoutMkLst>
        </pc:sldLayoutChg>
        <pc:sldLayoutChg chg="del">
          <pc:chgData name="Ian" userId="c34783b4-0ebe-4dd6-a7f4-e72865b38b8b" providerId="ADAL" clId="{DAA21FBE-222D-49DB-9DDD-E7E9AB4A62A7}" dt="2020-09-30T19:26:16.198" v="81" actId="2696"/>
          <pc:sldLayoutMkLst>
            <pc:docMk/>
            <pc:sldMasterMk cId="0" sldId="2147483654"/>
            <pc:sldLayoutMk cId="0" sldId="2147483751"/>
          </pc:sldLayoutMkLst>
        </pc:sldLayoutChg>
        <pc:sldLayoutChg chg="del">
          <pc:chgData name="Ian" userId="c34783b4-0ebe-4dd6-a7f4-e72865b38b8b" providerId="ADAL" clId="{DAA21FBE-222D-49DB-9DDD-E7E9AB4A62A7}" dt="2020-09-30T19:26:16.197" v="80" actId="2696"/>
          <pc:sldLayoutMkLst>
            <pc:docMk/>
            <pc:sldMasterMk cId="0" sldId="2147483654"/>
            <pc:sldLayoutMk cId="0" sldId="2147483752"/>
          </pc:sldLayoutMkLst>
        </pc:sldLayoutChg>
        <pc:sldLayoutChg chg="del">
          <pc:chgData name="Ian" userId="c34783b4-0ebe-4dd6-a7f4-e72865b38b8b" providerId="ADAL" clId="{DAA21FBE-222D-49DB-9DDD-E7E9AB4A62A7}" dt="2020-09-30T19:26:16.195" v="79" actId="2696"/>
          <pc:sldLayoutMkLst>
            <pc:docMk/>
            <pc:sldMasterMk cId="0" sldId="2147483654"/>
            <pc:sldLayoutMk cId="0" sldId="2147483753"/>
          </pc:sldLayoutMkLst>
        </pc:sldLayoutChg>
        <pc:sldLayoutChg chg="del">
          <pc:chgData name="Ian" userId="c34783b4-0ebe-4dd6-a7f4-e72865b38b8b" providerId="ADAL" clId="{DAA21FBE-222D-49DB-9DDD-E7E9AB4A62A7}" dt="2020-09-30T19:26:16.193" v="78" actId="2696"/>
          <pc:sldLayoutMkLst>
            <pc:docMk/>
            <pc:sldMasterMk cId="0" sldId="2147483654"/>
            <pc:sldLayoutMk cId="0" sldId="2147483754"/>
          </pc:sldLayoutMkLst>
        </pc:sldLayoutChg>
        <pc:sldLayoutChg chg="del">
          <pc:chgData name="Ian" userId="c34783b4-0ebe-4dd6-a7f4-e72865b38b8b" providerId="ADAL" clId="{DAA21FBE-222D-49DB-9DDD-E7E9AB4A62A7}" dt="2020-09-30T19:26:16.192" v="77" actId="2696"/>
          <pc:sldLayoutMkLst>
            <pc:docMk/>
            <pc:sldMasterMk cId="0" sldId="2147483654"/>
            <pc:sldLayoutMk cId="0" sldId="2147483755"/>
          </pc:sldLayoutMkLst>
        </pc:sldLayoutChg>
        <pc:sldLayoutChg chg="del">
          <pc:chgData name="Ian" userId="c34783b4-0ebe-4dd6-a7f4-e72865b38b8b" providerId="ADAL" clId="{DAA21FBE-222D-49DB-9DDD-E7E9AB4A62A7}" dt="2020-09-30T19:26:16.190" v="76" actId="2696"/>
          <pc:sldLayoutMkLst>
            <pc:docMk/>
            <pc:sldMasterMk cId="0" sldId="2147483654"/>
            <pc:sldLayoutMk cId="0" sldId="2147483756"/>
          </pc:sldLayoutMkLst>
        </pc:sldLayoutChg>
        <pc:sldLayoutChg chg="del">
          <pc:chgData name="Ian" userId="c34783b4-0ebe-4dd6-a7f4-e72865b38b8b" providerId="ADAL" clId="{DAA21FBE-222D-49DB-9DDD-E7E9AB4A62A7}" dt="2020-09-30T19:26:16.188" v="75" actId="2696"/>
          <pc:sldLayoutMkLst>
            <pc:docMk/>
            <pc:sldMasterMk cId="0" sldId="2147483654"/>
            <pc:sldLayoutMk cId="0" sldId="2147483757"/>
          </pc:sldLayoutMkLst>
        </pc:sldLayoutChg>
        <pc:sldLayoutChg chg="del">
          <pc:chgData name="Ian" userId="c34783b4-0ebe-4dd6-a7f4-e72865b38b8b" providerId="ADAL" clId="{DAA21FBE-222D-49DB-9DDD-E7E9AB4A62A7}" dt="2020-09-30T19:26:16.187" v="74" actId="2696"/>
          <pc:sldLayoutMkLst>
            <pc:docMk/>
            <pc:sldMasterMk cId="0" sldId="2147483654"/>
            <pc:sldLayoutMk cId="0" sldId="2147483758"/>
          </pc:sldLayoutMkLst>
        </pc:sldLayoutChg>
        <pc:sldLayoutChg chg="del">
          <pc:chgData name="Ian" userId="c34783b4-0ebe-4dd6-a7f4-e72865b38b8b" providerId="ADAL" clId="{DAA21FBE-222D-49DB-9DDD-E7E9AB4A62A7}" dt="2020-09-30T19:26:16.185" v="73" actId="2696"/>
          <pc:sldLayoutMkLst>
            <pc:docMk/>
            <pc:sldMasterMk cId="0" sldId="2147483654"/>
            <pc:sldLayoutMk cId="0" sldId="2147483759"/>
          </pc:sldLayoutMkLst>
        </pc:sldLayoutChg>
        <pc:sldLayoutChg chg="del">
          <pc:chgData name="Ian" userId="c34783b4-0ebe-4dd6-a7f4-e72865b38b8b" providerId="ADAL" clId="{DAA21FBE-222D-49DB-9DDD-E7E9AB4A62A7}" dt="2020-09-30T19:26:16.183" v="72" actId="2696"/>
          <pc:sldLayoutMkLst>
            <pc:docMk/>
            <pc:sldMasterMk cId="0" sldId="2147483654"/>
            <pc:sldLayoutMk cId="0" sldId="2147483760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217" v="95" actId="2696"/>
        <pc:sldMasterMkLst>
          <pc:docMk/>
          <pc:sldMasterMk cId="0" sldId="2147483655"/>
        </pc:sldMasterMkLst>
        <pc:sldLayoutChg chg="del">
          <pc:chgData name="Ian" userId="c34783b4-0ebe-4dd6-a7f4-e72865b38b8b" providerId="ADAL" clId="{DAA21FBE-222D-49DB-9DDD-E7E9AB4A62A7}" dt="2020-09-30T19:26:16.215" v="94" actId="2696"/>
          <pc:sldLayoutMkLst>
            <pc:docMk/>
            <pc:sldMasterMk cId="0" sldId="2147483655"/>
            <pc:sldLayoutMk cId="0" sldId="2147483761"/>
          </pc:sldLayoutMkLst>
        </pc:sldLayoutChg>
        <pc:sldLayoutChg chg="del">
          <pc:chgData name="Ian" userId="c34783b4-0ebe-4dd6-a7f4-e72865b38b8b" providerId="ADAL" clId="{DAA21FBE-222D-49DB-9DDD-E7E9AB4A62A7}" dt="2020-09-30T19:26:16.214" v="93" actId="2696"/>
          <pc:sldLayoutMkLst>
            <pc:docMk/>
            <pc:sldMasterMk cId="0" sldId="2147483655"/>
            <pc:sldLayoutMk cId="0" sldId="2147483762"/>
          </pc:sldLayoutMkLst>
        </pc:sldLayoutChg>
        <pc:sldLayoutChg chg="del">
          <pc:chgData name="Ian" userId="c34783b4-0ebe-4dd6-a7f4-e72865b38b8b" providerId="ADAL" clId="{DAA21FBE-222D-49DB-9DDD-E7E9AB4A62A7}" dt="2020-09-30T19:26:16.213" v="92" actId="2696"/>
          <pc:sldLayoutMkLst>
            <pc:docMk/>
            <pc:sldMasterMk cId="0" sldId="2147483655"/>
            <pc:sldLayoutMk cId="0" sldId="2147483763"/>
          </pc:sldLayoutMkLst>
        </pc:sldLayoutChg>
        <pc:sldLayoutChg chg="del">
          <pc:chgData name="Ian" userId="c34783b4-0ebe-4dd6-a7f4-e72865b38b8b" providerId="ADAL" clId="{DAA21FBE-222D-49DB-9DDD-E7E9AB4A62A7}" dt="2020-09-30T19:26:16.212" v="91" actId="2696"/>
          <pc:sldLayoutMkLst>
            <pc:docMk/>
            <pc:sldMasterMk cId="0" sldId="2147483655"/>
            <pc:sldLayoutMk cId="0" sldId="2147483764"/>
          </pc:sldLayoutMkLst>
        </pc:sldLayoutChg>
        <pc:sldLayoutChg chg="del">
          <pc:chgData name="Ian" userId="c34783b4-0ebe-4dd6-a7f4-e72865b38b8b" providerId="ADAL" clId="{DAA21FBE-222D-49DB-9DDD-E7E9AB4A62A7}" dt="2020-09-30T19:26:16.211" v="90" actId="2696"/>
          <pc:sldLayoutMkLst>
            <pc:docMk/>
            <pc:sldMasterMk cId="0" sldId="2147483655"/>
            <pc:sldLayoutMk cId="0" sldId="2147483765"/>
          </pc:sldLayoutMkLst>
        </pc:sldLayoutChg>
        <pc:sldLayoutChg chg="del">
          <pc:chgData name="Ian" userId="c34783b4-0ebe-4dd6-a7f4-e72865b38b8b" providerId="ADAL" clId="{DAA21FBE-222D-49DB-9DDD-E7E9AB4A62A7}" dt="2020-09-30T19:26:16.210" v="89" actId="2696"/>
          <pc:sldLayoutMkLst>
            <pc:docMk/>
            <pc:sldMasterMk cId="0" sldId="2147483655"/>
            <pc:sldLayoutMk cId="0" sldId="2147483766"/>
          </pc:sldLayoutMkLst>
        </pc:sldLayoutChg>
        <pc:sldLayoutChg chg="del">
          <pc:chgData name="Ian" userId="c34783b4-0ebe-4dd6-a7f4-e72865b38b8b" providerId="ADAL" clId="{DAA21FBE-222D-49DB-9DDD-E7E9AB4A62A7}" dt="2020-09-30T19:26:16.209" v="88" actId="2696"/>
          <pc:sldLayoutMkLst>
            <pc:docMk/>
            <pc:sldMasterMk cId="0" sldId="2147483655"/>
            <pc:sldLayoutMk cId="0" sldId="2147483767"/>
          </pc:sldLayoutMkLst>
        </pc:sldLayoutChg>
        <pc:sldLayoutChg chg="del">
          <pc:chgData name="Ian" userId="c34783b4-0ebe-4dd6-a7f4-e72865b38b8b" providerId="ADAL" clId="{DAA21FBE-222D-49DB-9DDD-E7E9AB4A62A7}" dt="2020-09-30T19:26:16.208" v="87" actId="2696"/>
          <pc:sldLayoutMkLst>
            <pc:docMk/>
            <pc:sldMasterMk cId="0" sldId="2147483655"/>
            <pc:sldLayoutMk cId="0" sldId="2147483768"/>
          </pc:sldLayoutMkLst>
        </pc:sldLayoutChg>
        <pc:sldLayoutChg chg="del">
          <pc:chgData name="Ian" userId="c34783b4-0ebe-4dd6-a7f4-e72865b38b8b" providerId="ADAL" clId="{DAA21FBE-222D-49DB-9DDD-E7E9AB4A62A7}" dt="2020-09-30T19:26:16.206" v="86" actId="2696"/>
          <pc:sldLayoutMkLst>
            <pc:docMk/>
            <pc:sldMasterMk cId="0" sldId="2147483655"/>
            <pc:sldLayoutMk cId="0" sldId="2147483769"/>
          </pc:sldLayoutMkLst>
        </pc:sldLayoutChg>
        <pc:sldLayoutChg chg="del">
          <pc:chgData name="Ian" userId="c34783b4-0ebe-4dd6-a7f4-e72865b38b8b" providerId="ADAL" clId="{DAA21FBE-222D-49DB-9DDD-E7E9AB4A62A7}" dt="2020-09-30T19:26:16.205" v="85" actId="2696"/>
          <pc:sldLayoutMkLst>
            <pc:docMk/>
            <pc:sldMasterMk cId="0" sldId="2147483655"/>
            <pc:sldLayoutMk cId="0" sldId="2147483770"/>
          </pc:sldLayoutMkLst>
        </pc:sldLayoutChg>
        <pc:sldLayoutChg chg="del">
          <pc:chgData name="Ian" userId="c34783b4-0ebe-4dd6-a7f4-e72865b38b8b" providerId="ADAL" clId="{DAA21FBE-222D-49DB-9DDD-E7E9AB4A62A7}" dt="2020-09-30T19:26:16.204" v="84" actId="2696"/>
          <pc:sldLayoutMkLst>
            <pc:docMk/>
            <pc:sldMasterMk cId="0" sldId="2147483655"/>
            <pc:sldLayoutMk cId="0" sldId="2147483771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233" v="107" actId="2696"/>
        <pc:sldMasterMkLst>
          <pc:docMk/>
          <pc:sldMasterMk cId="0" sldId="2147483656"/>
        </pc:sldMasterMkLst>
        <pc:sldLayoutChg chg="del">
          <pc:chgData name="Ian" userId="c34783b4-0ebe-4dd6-a7f4-e72865b38b8b" providerId="ADAL" clId="{DAA21FBE-222D-49DB-9DDD-E7E9AB4A62A7}" dt="2020-09-30T19:26:16.231" v="106" actId="2696"/>
          <pc:sldLayoutMkLst>
            <pc:docMk/>
            <pc:sldMasterMk cId="0" sldId="2147483656"/>
            <pc:sldLayoutMk cId="0" sldId="2147483772"/>
          </pc:sldLayoutMkLst>
        </pc:sldLayoutChg>
        <pc:sldLayoutChg chg="del">
          <pc:chgData name="Ian" userId="c34783b4-0ebe-4dd6-a7f4-e72865b38b8b" providerId="ADAL" clId="{DAA21FBE-222D-49DB-9DDD-E7E9AB4A62A7}" dt="2020-09-30T19:26:16.230" v="105" actId="2696"/>
          <pc:sldLayoutMkLst>
            <pc:docMk/>
            <pc:sldMasterMk cId="0" sldId="2147483656"/>
            <pc:sldLayoutMk cId="0" sldId="2147483773"/>
          </pc:sldLayoutMkLst>
        </pc:sldLayoutChg>
        <pc:sldLayoutChg chg="del">
          <pc:chgData name="Ian" userId="c34783b4-0ebe-4dd6-a7f4-e72865b38b8b" providerId="ADAL" clId="{DAA21FBE-222D-49DB-9DDD-E7E9AB4A62A7}" dt="2020-09-30T19:26:16.229" v="104" actId="2696"/>
          <pc:sldLayoutMkLst>
            <pc:docMk/>
            <pc:sldMasterMk cId="0" sldId="2147483656"/>
            <pc:sldLayoutMk cId="0" sldId="2147483774"/>
          </pc:sldLayoutMkLst>
        </pc:sldLayoutChg>
        <pc:sldLayoutChg chg="del">
          <pc:chgData name="Ian" userId="c34783b4-0ebe-4dd6-a7f4-e72865b38b8b" providerId="ADAL" clId="{DAA21FBE-222D-49DB-9DDD-E7E9AB4A62A7}" dt="2020-09-30T19:26:16.228" v="103" actId="2696"/>
          <pc:sldLayoutMkLst>
            <pc:docMk/>
            <pc:sldMasterMk cId="0" sldId="2147483656"/>
            <pc:sldLayoutMk cId="0" sldId="2147483775"/>
          </pc:sldLayoutMkLst>
        </pc:sldLayoutChg>
        <pc:sldLayoutChg chg="del">
          <pc:chgData name="Ian" userId="c34783b4-0ebe-4dd6-a7f4-e72865b38b8b" providerId="ADAL" clId="{DAA21FBE-222D-49DB-9DDD-E7E9AB4A62A7}" dt="2020-09-30T19:26:16.227" v="102" actId="2696"/>
          <pc:sldLayoutMkLst>
            <pc:docMk/>
            <pc:sldMasterMk cId="0" sldId="2147483656"/>
            <pc:sldLayoutMk cId="0" sldId="2147483776"/>
          </pc:sldLayoutMkLst>
        </pc:sldLayoutChg>
        <pc:sldLayoutChg chg="del">
          <pc:chgData name="Ian" userId="c34783b4-0ebe-4dd6-a7f4-e72865b38b8b" providerId="ADAL" clId="{DAA21FBE-222D-49DB-9DDD-E7E9AB4A62A7}" dt="2020-09-30T19:26:16.225" v="101" actId="2696"/>
          <pc:sldLayoutMkLst>
            <pc:docMk/>
            <pc:sldMasterMk cId="0" sldId="2147483656"/>
            <pc:sldLayoutMk cId="0" sldId="2147483777"/>
          </pc:sldLayoutMkLst>
        </pc:sldLayoutChg>
        <pc:sldLayoutChg chg="del">
          <pc:chgData name="Ian" userId="c34783b4-0ebe-4dd6-a7f4-e72865b38b8b" providerId="ADAL" clId="{DAA21FBE-222D-49DB-9DDD-E7E9AB4A62A7}" dt="2020-09-30T19:26:16.224" v="100" actId="2696"/>
          <pc:sldLayoutMkLst>
            <pc:docMk/>
            <pc:sldMasterMk cId="0" sldId="2147483656"/>
            <pc:sldLayoutMk cId="0" sldId="2147483778"/>
          </pc:sldLayoutMkLst>
        </pc:sldLayoutChg>
        <pc:sldLayoutChg chg="del">
          <pc:chgData name="Ian" userId="c34783b4-0ebe-4dd6-a7f4-e72865b38b8b" providerId="ADAL" clId="{DAA21FBE-222D-49DB-9DDD-E7E9AB4A62A7}" dt="2020-09-30T19:26:16.222" v="99" actId="2696"/>
          <pc:sldLayoutMkLst>
            <pc:docMk/>
            <pc:sldMasterMk cId="0" sldId="2147483656"/>
            <pc:sldLayoutMk cId="0" sldId="2147483779"/>
          </pc:sldLayoutMkLst>
        </pc:sldLayoutChg>
        <pc:sldLayoutChg chg="del">
          <pc:chgData name="Ian" userId="c34783b4-0ebe-4dd6-a7f4-e72865b38b8b" providerId="ADAL" clId="{DAA21FBE-222D-49DB-9DDD-E7E9AB4A62A7}" dt="2020-09-30T19:26:16.221" v="98" actId="2696"/>
          <pc:sldLayoutMkLst>
            <pc:docMk/>
            <pc:sldMasterMk cId="0" sldId="2147483656"/>
            <pc:sldLayoutMk cId="0" sldId="2147483780"/>
          </pc:sldLayoutMkLst>
        </pc:sldLayoutChg>
        <pc:sldLayoutChg chg="del">
          <pc:chgData name="Ian" userId="c34783b4-0ebe-4dd6-a7f4-e72865b38b8b" providerId="ADAL" clId="{DAA21FBE-222D-49DB-9DDD-E7E9AB4A62A7}" dt="2020-09-30T19:26:16.220" v="97" actId="2696"/>
          <pc:sldLayoutMkLst>
            <pc:docMk/>
            <pc:sldMasterMk cId="0" sldId="2147483656"/>
            <pc:sldLayoutMk cId="0" sldId="2147483781"/>
          </pc:sldLayoutMkLst>
        </pc:sldLayoutChg>
        <pc:sldLayoutChg chg="del">
          <pc:chgData name="Ian" userId="c34783b4-0ebe-4dd6-a7f4-e72865b38b8b" providerId="ADAL" clId="{DAA21FBE-222D-49DB-9DDD-E7E9AB4A62A7}" dt="2020-09-30T19:26:16.218" v="96" actId="2696"/>
          <pc:sldLayoutMkLst>
            <pc:docMk/>
            <pc:sldMasterMk cId="0" sldId="2147483656"/>
            <pc:sldLayoutMk cId="0" sldId="2147483782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251" v="119" actId="2696"/>
        <pc:sldMasterMkLst>
          <pc:docMk/>
          <pc:sldMasterMk cId="0" sldId="2147483657"/>
        </pc:sldMasterMkLst>
        <pc:sldLayoutChg chg="del">
          <pc:chgData name="Ian" userId="c34783b4-0ebe-4dd6-a7f4-e72865b38b8b" providerId="ADAL" clId="{DAA21FBE-222D-49DB-9DDD-E7E9AB4A62A7}" dt="2020-09-30T19:26:16.249" v="118" actId="2696"/>
          <pc:sldLayoutMkLst>
            <pc:docMk/>
            <pc:sldMasterMk cId="0" sldId="2147483657"/>
            <pc:sldLayoutMk cId="0" sldId="2147483783"/>
          </pc:sldLayoutMkLst>
        </pc:sldLayoutChg>
        <pc:sldLayoutChg chg="del">
          <pc:chgData name="Ian" userId="c34783b4-0ebe-4dd6-a7f4-e72865b38b8b" providerId="ADAL" clId="{DAA21FBE-222D-49DB-9DDD-E7E9AB4A62A7}" dt="2020-09-30T19:26:16.248" v="117" actId="2696"/>
          <pc:sldLayoutMkLst>
            <pc:docMk/>
            <pc:sldMasterMk cId="0" sldId="2147483657"/>
            <pc:sldLayoutMk cId="0" sldId="2147483784"/>
          </pc:sldLayoutMkLst>
        </pc:sldLayoutChg>
        <pc:sldLayoutChg chg="del">
          <pc:chgData name="Ian" userId="c34783b4-0ebe-4dd6-a7f4-e72865b38b8b" providerId="ADAL" clId="{DAA21FBE-222D-49DB-9DDD-E7E9AB4A62A7}" dt="2020-09-30T19:26:16.246" v="116" actId="2696"/>
          <pc:sldLayoutMkLst>
            <pc:docMk/>
            <pc:sldMasterMk cId="0" sldId="2147483657"/>
            <pc:sldLayoutMk cId="0" sldId="2147483785"/>
          </pc:sldLayoutMkLst>
        </pc:sldLayoutChg>
        <pc:sldLayoutChg chg="del">
          <pc:chgData name="Ian" userId="c34783b4-0ebe-4dd6-a7f4-e72865b38b8b" providerId="ADAL" clId="{DAA21FBE-222D-49DB-9DDD-E7E9AB4A62A7}" dt="2020-09-30T19:26:16.245" v="115" actId="2696"/>
          <pc:sldLayoutMkLst>
            <pc:docMk/>
            <pc:sldMasterMk cId="0" sldId="2147483657"/>
            <pc:sldLayoutMk cId="0" sldId="2147483786"/>
          </pc:sldLayoutMkLst>
        </pc:sldLayoutChg>
        <pc:sldLayoutChg chg="del">
          <pc:chgData name="Ian" userId="c34783b4-0ebe-4dd6-a7f4-e72865b38b8b" providerId="ADAL" clId="{DAA21FBE-222D-49DB-9DDD-E7E9AB4A62A7}" dt="2020-09-30T19:26:16.243" v="114" actId="2696"/>
          <pc:sldLayoutMkLst>
            <pc:docMk/>
            <pc:sldMasterMk cId="0" sldId="2147483657"/>
            <pc:sldLayoutMk cId="0" sldId="2147483787"/>
          </pc:sldLayoutMkLst>
        </pc:sldLayoutChg>
        <pc:sldLayoutChg chg="del">
          <pc:chgData name="Ian" userId="c34783b4-0ebe-4dd6-a7f4-e72865b38b8b" providerId="ADAL" clId="{DAA21FBE-222D-49DB-9DDD-E7E9AB4A62A7}" dt="2020-09-30T19:26:16.242" v="113" actId="2696"/>
          <pc:sldLayoutMkLst>
            <pc:docMk/>
            <pc:sldMasterMk cId="0" sldId="2147483657"/>
            <pc:sldLayoutMk cId="0" sldId="2147483788"/>
          </pc:sldLayoutMkLst>
        </pc:sldLayoutChg>
        <pc:sldLayoutChg chg="del">
          <pc:chgData name="Ian" userId="c34783b4-0ebe-4dd6-a7f4-e72865b38b8b" providerId="ADAL" clId="{DAA21FBE-222D-49DB-9DDD-E7E9AB4A62A7}" dt="2020-09-30T19:26:16.241" v="112" actId="2696"/>
          <pc:sldLayoutMkLst>
            <pc:docMk/>
            <pc:sldMasterMk cId="0" sldId="2147483657"/>
            <pc:sldLayoutMk cId="0" sldId="2147483789"/>
          </pc:sldLayoutMkLst>
        </pc:sldLayoutChg>
        <pc:sldLayoutChg chg="del">
          <pc:chgData name="Ian" userId="c34783b4-0ebe-4dd6-a7f4-e72865b38b8b" providerId="ADAL" clId="{DAA21FBE-222D-49DB-9DDD-E7E9AB4A62A7}" dt="2020-09-30T19:26:16.239" v="111" actId="2696"/>
          <pc:sldLayoutMkLst>
            <pc:docMk/>
            <pc:sldMasterMk cId="0" sldId="2147483657"/>
            <pc:sldLayoutMk cId="0" sldId="2147483790"/>
          </pc:sldLayoutMkLst>
        </pc:sldLayoutChg>
        <pc:sldLayoutChg chg="del">
          <pc:chgData name="Ian" userId="c34783b4-0ebe-4dd6-a7f4-e72865b38b8b" providerId="ADAL" clId="{DAA21FBE-222D-49DB-9DDD-E7E9AB4A62A7}" dt="2020-09-30T19:26:16.238" v="110" actId="2696"/>
          <pc:sldLayoutMkLst>
            <pc:docMk/>
            <pc:sldMasterMk cId="0" sldId="2147483657"/>
            <pc:sldLayoutMk cId="0" sldId="2147483791"/>
          </pc:sldLayoutMkLst>
        </pc:sldLayoutChg>
        <pc:sldLayoutChg chg="del">
          <pc:chgData name="Ian" userId="c34783b4-0ebe-4dd6-a7f4-e72865b38b8b" providerId="ADAL" clId="{DAA21FBE-222D-49DB-9DDD-E7E9AB4A62A7}" dt="2020-09-30T19:26:16.237" v="109" actId="2696"/>
          <pc:sldLayoutMkLst>
            <pc:docMk/>
            <pc:sldMasterMk cId="0" sldId="2147483657"/>
            <pc:sldLayoutMk cId="0" sldId="2147483792"/>
          </pc:sldLayoutMkLst>
        </pc:sldLayoutChg>
        <pc:sldLayoutChg chg="del">
          <pc:chgData name="Ian" userId="c34783b4-0ebe-4dd6-a7f4-e72865b38b8b" providerId="ADAL" clId="{DAA21FBE-222D-49DB-9DDD-E7E9AB4A62A7}" dt="2020-09-30T19:26:16.235" v="108" actId="2696"/>
          <pc:sldLayoutMkLst>
            <pc:docMk/>
            <pc:sldMasterMk cId="0" sldId="2147483657"/>
            <pc:sldLayoutMk cId="0" sldId="2147483793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272" v="131" actId="2696"/>
        <pc:sldMasterMkLst>
          <pc:docMk/>
          <pc:sldMasterMk cId="0" sldId="2147483658"/>
        </pc:sldMasterMkLst>
        <pc:sldLayoutChg chg="del">
          <pc:chgData name="Ian" userId="c34783b4-0ebe-4dd6-a7f4-e72865b38b8b" providerId="ADAL" clId="{DAA21FBE-222D-49DB-9DDD-E7E9AB4A62A7}" dt="2020-09-30T19:26:16.269" v="130" actId="2696"/>
          <pc:sldLayoutMkLst>
            <pc:docMk/>
            <pc:sldMasterMk cId="0" sldId="2147483658"/>
            <pc:sldLayoutMk cId="0" sldId="2147483794"/>
          </pc:sldLayoutMkLst>
        </pc:sldLayoutChg>
        <pc:sldLayoutChg chg="del">
          <pc:chgData name="Ian" userId="c34783b4-0ebe-4dd6-a7f4-e72865b38b8b" providerId="ADAL" clId="{DAA21FBE-222D-49DB-9DDD-E7E9AB4A62A7}" dt="2020-09-30T19:26:16.266" v="129" actId="2696"/>
          <pc:sldLayoutMkLst>
            <pc:docMk/>
            <pc:sldMasterMk cId="0" sldId="2147483658"/>
            <pc:sldLayoutMk cId="0" sldId="2147483795"/>
          </pc:sldLayoutMkLst>
        </pc:sldLayoutChg>
        <pc:sldLayoutChg chg="del">
          <pc:chgData name="Ian" userId="c34783b4-0ebe-4dd6-a7f4-e72865b38b8b" providerId="ADAL" clId="{DAA21FBE-222D-49DB-9DDD-E7E9AB4A62A7}" dt="2020-09-30T19:26:16.264" v="128" actId="2696"/>
          <pc:sldLayoutMkLst>
            <pc:docMk/>
            <pc:sldMasterMk cId="0" sldId="2147483658"/>
            <pc:sldLayoutMk cId="0" sldId="2147483796"/>
          </pc:sldLayoutMkLst>
        </pc:sldLayoutChg>
        <pc:sldLayoutChg chg="del">
          <pc:chgData name="Ian" userId="c34783b4-0ebe-4dd6-a7f4-e72865b38b8b" providerId="ADAL" clId="{DAA21FBE-222D-49DB-9DDD-E7E9AB4A62A7}" dt="2020-09-30T19:26:16.263" v="127" actId="2696"/>
          <pc:sldLayoutMkLst>
            <pc:docMk/>
            <pc:sldMasterMk cId="0" sldId="2147483658"/>
            <pc:sldLayoutMk cId="0" sldId="2147483797"/>
          </pc:sldLayoutMkLst>
        </pc:sldLayoutChg>
        <pc:sldLayoutChg chg="del">
          <pc:chgData name="Ian" userId="c34783b4-0ebe-4dd6-a7f4-e72865b38b8b" providerId="ADAL" clId="{DAA21FBE-222D-49DB-9DDD-E7E9AB4A62A7}" dt="2020-09-30T19:26:16.261" v="126" actId="2696"/>
          <pc:sldLayoutMkLst>
            <pc:docMk/>
            <pc:sldMasterMk cId="0" sldId="2147483658"/>
            <pc:sldLayoutMk cId="0" sldId="2147483798"/>
          </pc:sldLayoutMkLst>
        </pc:sldLayoutChg>
        <pc:sldLayoutChg chg="del">
          <pc:chgData name="Ian" userId="c34783b4-0ebe-4dd6-a7f4-e72865b38b8b" providerId="ADAL" clId="{DAA21FBE-222D-49DB-9DDD-E7E9AB4A62A7}" dt="2020-09-30T19:26:16.260" v="125" actId="2696"/>
          <pc:sldLayoutMkLst>
            <pc:docMk/>
            <pc:sldMasterMk cId="0" sldId="2147483658"/>
            <pc:sldLayoutMk cId="0" sldId="2147483799"/>
          </pc:sldLayoutMkLst>
        </pc:sldLayoutChg>
        <pc:sldLayoutChg chg="del">
          <pc:chgData name="Ian" userId="c34783b4-0ebe-4dd6-a7f4-e72865b38b8b" providerId="ADAL" clId="{DAA21FBE-222D-49DB-9DDD-E7E9AB4A62A7}" dt="2020-09-30T19:26:16.258" v="124" actId="2696"/>
          <pc:sldLayoutMkLst>
            <pc:docMk/>
            <pc:sldMasterMk cId="0" sldId="2147483658"/>
            <pc:sldLayoutMk cId="0" sldId="2147483800"/>
          </pc:sldLayoutMkLst>
        </pc:sldLayoutChg>
        <pc:sldLayoutChg chg="del">
          <pc:chgData name="Ian" userId="c34783b4-0ebe-4dd6-a7f4-e72865b38b8b" providerId="ADAL" clId="{DAA21FBE-222D-49DB-9DDD-E7E9AB4A62A7}" dt="2020-09-30T19:26:16.256" v="123" actId="2696"/>
          <pc:sldLayoutMkLst>
            <pc:docMk/>
            <pc:sldMasterMk cId="0" sldId="2147483658"/>
            <pc:sldLayoutMk cId="0" sldId="2147483801"/>
          </pc:sldLayoutMkLst>
        </pc:sldLayoutChg>
        <pc:sldLayoutChg chg="del">
          <pc:chgData name="Ian" userId="c34783b4-0ebe-4dd6-a7f4-e72865b38b8b" providerId="ADAL" clId="{DAA21FBE-222D-49DB-9DDD-E7E9AB4A62A7}" dt="2020-09-30T19:26:16.255" v="122" actId="2696"/>
          <pc:sldLayoutMkLst>
            <pc:docMk/>
            <pc:sldMasterMk cId="0" sldId="2147483658"/>
            <pc:sldLayoutMk cId="0" sldId="2147483802"/>
          </pc:sldLayoutMkLst>
        </pc:sldLayoutChg>
        <pc:sldLayoutChg chg="del">
          <pc:chgData name="Ian" userId="c34783b4-0ebe-4dd6-a7f4-e72865b38b8b" providerId="ADAL" clId="{DAA21FBE-222D-49DB-9DDD-E7E9AB4A62A7}" dt="2020-09-30T19:26:16.254" v="121" actId="2696"/>
          <pc:sldLayoutMkLst>
            <pc:docMk/>
            <pc:sldMasterMk cId="0" sldId="2147483658"/>
            <pc:sldLayoutMk cId="0" sldId="2147483803"/>
          </pc:sldLayoutMkLst>
        </pc:sldLayoutChg>
        <pc:sldLayoutChg chg="del">
          <pc:chgData name="Ian" userId="c34783b4-0ebe-4dd6-a7f4-e72865b38b8b" providerId="ADAL" clId="{DAA21FBE-222D-49DB-9DDD-E7E9AB4A62A7}" dt="2020-09-30T19:26:16.253" v="120" actId="2696"/>
          <pc:sldLayoutMkLst>
            <pc:docMk/>
            <pc:sldMasterMk cId="0" sldId="2147483658"/>
            <pc:sldLayoutMk cId="0" sldId="2147483804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290" v="143" actId="2696"/>
        <pc:sldMasterMkLst>
          <pc:docMk/>
          <pc:sldMasterMk cId="0" sldId="2147483659"/>
        </pc:sldMasterMkLst>
        <pc:sldLayoutChg chg="del">
          <pc:chgData name="Ian" userId="c34783b4-0ebe-4dd6-a7f4-e72865b38b8b" providerId="ADAL" clId="{DAA21FBE-222D-49DB-9DDD-E7E9AB4A62A7}" dt="2020-09-30T19:26:16.287" v="142" actId="2696"/>
          <pc:sldLayoutMkLst>
            <pc:docMk/>
            <pc:sldMasterMk cId="0" sldId="2147483659"/>
            <pc:sldLayoutMk cId="0" sldId="2147483805"/>
          </pc:sldLayoutMkLst>
        </pc:sldLayoutChg>
        <pc:sldLayoutChg chg="del">
          <pc:chgData name="Ian" userId="c34783b4-0ebe-4dd6-a7f4-e72865b38b8b" providerId="ADAL" clId="{DAA21FBE-222D-49DB-9DDD-E7E9AB4A62A7}" dt="2020-09-30T19:26:16.285" v="141" actId="2696"/>
          <pc:sldLayoutMkLst>
            <pc:docMk/>
            <pc:sldMasterMk cId="0" sldId="2147483659"/>
            <pc:sldLayoutMk cId="0" sldId="2147483806"/>
          </pc:sldLayoutMkLst>
        </pc:sldLayoutChg>
        <pc:sldLayoutChg chg="del">
          <pc:chgData name="Ian" userId="c34783b4-0ebe-4dd6-a7f4-e72865b38b8b" providerId="ADAL" clId="{DAA21FBE-222D-49DB-9DDD-E7E9AB4A62A7}" dt="2020-09-30T19:26:16.283" v="140" actId="2696"/>
          <pc:sldLayoutMkLst>
            <pc:docMk/>
            <pc:sldMasterMk cId="0" sldId="2147483659"/>
            <pc:sldLayoutMk cId="0" sldId="2147483807"/>
          </pc:sldLayoutMkLst>
        </pc:sldLayoutChg>
        <pc:sldLayoutChg chg="del">
          <pc:chgData name="Ian" userId="c34783b4-0ebe-4dd6-a7f4-e72865b38b8b" providerId="ADAL" clId="{DAA21FBE-222D-49DB-9DDD-E7E9AB4A62A7}" dt="2020-09-30T19:26:16.282" v="139" actId="2696"/>
          <pc:sldLayoutMkLst>
            <pc:docMk/>
            <pc:sldMasterMk cId="0" sldId="2147483659"/>
            <pc:sldLayoutMk cId="0" sldId="2147483808"/>
          </pc:sldLayoutMkLst>
        </pc:sldLayoutChg>
        <pc:sldLayoutChg chg="del">
          <pc:chgData name="Ian" userId="c34783b4-0ebe-4dd6-a7f4-e72865b38b8b" providerId="ADAL" clId="{DAA21FBE-222D-49DB-9DDD-E7E9AB4A62A7}" dt="2020-09-30T19:26:16.280" v="138" actId="2696"/>
          <pc:sldLayoutMkLst>
            <pc:docMk/>
            <pc:sldMasterMk cId="0" sldId="2147483659"/>
            <pc:sldLayoutMk cId="0" sldId="2147483809"/>
          </pc:sldLayoutMkLst>
        </pc:sldLayoutChg>
        <pc:sldLayoutChg chg="del">
          <pc:chgData name="Ian" userId="c34783b4-0ebe-4dd6-a7f4-e72865b38b8b" providerId="ADAL" clId="{DAA21FBE-222D-49DB-9DDD-E7E9AB4A62A7}" dt="2020-09-30T19:26:16.279" v="137" actId="2696"/>
          <pc:sldLayoutMkLst>
            <pc:docMk/>
            <pc:sldMasterMk cId="0" sldId="2147483659"/>
            <pc:sldLayoutMk cId="0" sldId="2147483810"/>
          </pc:sldLayoutMkLst>
        </pc:sldLayoutChg>
        <pc:sldLayoutChg chg="del">
          <pc:chgData name="Ian" userId="c34783b4-0ebe-4dd6-a7f4-e72865b38b8b" providerId="ADAL" clId="{DAA21FBE-222D-49DB-9DDD-E7E9AB4A62A7}" dt="2020-09-30T19:26:16.278" v="136" actId="2696"/>
          <pc:sldLayoutMkLst>
            <pc:docMk/>
            <pc:sldMasterMk cId="0" sldId="2147483659"/>
            <pc:sldLayoutMk cId="0" sldId="2147483811"/>
          </pc:sldLayoutMkLst>
        </pc:sldLayoutChg>
        <pc:sldLayoutChg chg="del">
          <pc:chgData name="Ian" userId="c34783b4-0ebe-4dd6-a7f4-e72865b38b8b" providerId="ADAL" clId="{DAA21FBE-222D-49DB-9DDD-E7E9AB4A62A7}" dt="2020-09-30T19:26:16.277" v="135" actId="2696"/>
          <pc:sldLayoutMkLst>
            <pc:docMk/>
            <pc:sldMasterMk cId="0" sldId="2147483659"/>
            <pc:sldLayoutMk cId="0" sldId="2147483812"/>
          </pc:sldLayoutMkLst>
        </pc:sldLayoutChg>
        <pc:sldLayoutChg chg="del">
          <pc:chgData name="Ian" userId="c34783b4-0ebe-4dd6-a7f4-e72865b38b8b" providerId="ADAL" clId="{DAA21FBE-222D-49DB-9DDD-E7E9AB4A62A7}" dt="2020-09-30T19:26:16.276" v="134" actId="2696"/>
          <pc:sldLayoutMkLst>
            <pc:docMk/>
            <pc:sldMasterMk cId="0" sldId="2147483659"/>
            <pc:sldLayoutMk cId="0" sldId="2147483813"/>
          </pc:sldLayoutMkLst>
        </pc:sldLayoutChg>
        <pc:sldLayoutChg chg="del">
          <pc:chgData name="Ian" userId="c34783b4-0ebe-4dd6-a7f4-e72865b38b8b" providerId="ADAL" clId="{DAA21FBE-222D-49DB-9DDD-E7E9AB4A62A7}" dt="2020-09-30T19:26:16.275" v="133" actId="2696"/>
          <pc:sldLayoutMkLst>
            <pc:docMk/>
            <pc:sldMasterMk cId="0" sldId="2147483659"/>
            <pc:sldLayoutMk cId="0" sldId="2147483814"/>
          </pc:sldLayoutMkLst>
        </pc:sldLayoutChg>
        <pc:sldLayoutChg chg="del">
          <pc:chgData name="Ian" userId="c34783b4-0ebe-4dd6-a7f4-e72865b38b8b" providerId="ADAL" clId="{DAA21FBE-222D-49DB-9DDD-E7E9AB4A62A7}" dt="2020-09-30T19:26:16.274" v="132" actId="2696"/>
          <pc:sldLayoutMkLst>
            <pc:docMk/>
            <pc:sldMasterMk cId="0" sldId="2147483659"/>
            <pc:sldLayoutMk cId="0" sldId="2147483815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309" v="155" actId="2696"/>
        <pc:sldMasterMkLst>
          <pc:docMk/>
          <pc:sldMasterMk cId="0" sldId="2147483660"/>
        </pc:sldMasterMkLst>
        <pc:sldLayoutChg chg="del">
          <pc:chgData name="Ian" userId="c34783b4-0ebe-4dd6-a7f4-e72865b38b8b" providerId="ADAL" clId="{DAA21FBE-222D-49DB-9DDD-E7E9AB4A62A7}" dt="2020-09-30T19:26:16.306" v="154" actId="2696"/>
          <pc:sldLayoutMkLst>
            <pc:docMk/>
            <pc:sldMasterMk cId="0" sldId="2147483660"/>
            <pc:sldLayoutMk cId="0" sldId="2147483816"/>
          </pc:sldLayoutMkLst>
        </pc:sldLayoutChg>
        <pc:sldLayoutChg chg="del">
          <pc:chgData name="Ian" userId="c34783b4-0ebe-4dd6-a7f4-e72865b38b8b" providerId="ADAL" clId="{DAA21FBE-222D-49DB-9DDD-E7E9AB4A62A7}" dt="2020-09-30T19:26:16.305" v="153" actId="2696"/>
          <pc:sldLayoutMkLst>
            <pc:docMk/>
            <pc:sldMasterMk cId="0" sldId="2147483660"/>
            <pc:sldLayoutMk cId="0" sldId="2147483817"/>
          </pc:sldLayoutMkLst>
        </pc:sldLayoutChg>
        <pc:sldLayoutChg chg="del">
          <pc:chgData name="Ian" userId="c34783b4-0ebe-4dd6-a7f4-e72865b38b8b" providerId="ADAL" clId="{DAA21FBE-222D-49DB-9DDD-E7E9AB4A62A7}" dt="2020-09-30T19:26:16.304" v="152" actId="2696"/>
          <pc:sldLayoutMkLst>
            <pc:docMk/>
            <pc:sldMasterMk cId="0" sldId="2147483660"/>
            <pc:sldLayoutMk cId="0" sldId="2147483818"/>
          </pc:sldLayoutMkLst>
        </pc:sldLayoutChg>
        <pc:sldLayoutChg chg="del">
          <pc:chgData name="Ian" userId="c34783b4-0ebe-4dd6-a7f4-e72865b38b8b" providerId="ADAL" clId="{DAA21FBE-222D-49DB-9DDD-E7E9AB4A62A7}" dt="2020-09-30T19:26:16.302" v="151" actId="2696"/>
          <pc:sldLayoutMkLst>
            <pc:docMk/>
            <pc:sldMasterMk cId="0" sldId="2147483660"/>
            <pc:sldLayoutMk cId="0" sldId="2147483819"/>
          </pc:sldLayoutMkLst>
        </pc:sldLayoutChg>
        <pc:sldLayoutChg chg="del">
          <pc:chgData name="Ian" userId="c34783b4-0ebe-4dd6-a7f4-e72865b38b8b" providerId="ADAL" clId="{DAA21FBE-222D-49DB-9DDD-E7E9AB4A62A7}" dt="2020-09-30T19:26:16.300" v="150" actId="2696"/>
          <pc:sldLayoutMkLst>
            <pc:docMk/>
            <pc:sldMasterMk cId="0" sldId="2147483660"/>
            <pc:sldLayoutMk cId="0" sldId="2147483820"/>
          </pc:sldLayoutMkLst>
        </pc:sldLayoutChg>
        <pc:sldLayoutChg chg="del">
          <pc:chgData name="Ian" userId="c34783b4-0ebe-4dd6-a7f4-e72865b38b8b" providerId="ADAL" clId="{DAA21FBE-222D-49DB-9DDD-E7E9AB4A62A7}" dt="2020-09-30T19:26:16.298" v="149" actId="2696"/>
          <pc:sldLayoutMkLst>
            <pc:docMk/>
            <pc:sldMasterMk cId="0" sldId="2147483660"/>
            <pc:sldLayoutMk cId="0" sldId="2147483821"/>
          </pc:sldLayoutMkLst>
        </pc:sldLayoutChg>
        <pc:sldLayoutChg chg="del">
          <pc:chgData name="Ian" userId="c34783b4-0ebe-4dd6-a7f4-e72865b38b8b" providerId="ADAL" clId="{DAA21FBE-222D-49DB-9DDD-E7E9AB4A62A7}" dt="2020-09-30T19:26:16.297" v="148" actId="2696"/>
          <pc:sldLayoutMkLst>
            <pc:docMk/>
            <pc:sldMasterMk cId="0" sldId="2147483660"/>
            <pc:sldLayoutMk cId="0" sldId="2147483822"/>
          </pc:sldLayoutMkLst>
        </pc:sldLayoutChg>
        <pc:sldLayoutChg chg="del">
          <pc:chgData name="Ian" userId="c34783b4-0ebe-4dd6-a7f4-e72865b38b8b" providerId="ADAL" clId="{DAA21FBE-222D-49DB-9DDD-E7E9AB4A62A7}" dt="2020-09-30T19:26:16.295" v="147" actId="2696"/>
          <pc:sldLayoutMkLst>
            <pc:docMk/>
            <pc:sldMasterMk cId="0" sldId="2147483660"/>
            <pc:sldLayoutMk cId="0" sldId="2147483823"/>
          </pc:sldLayoutMkLst>
        </pc:sldLayoutChg>
        <pc:sldLayoutChg chg="del">
          <pc:chgData name="Ian" userId="c34783b4-0ebe-4dd6-a7f4-e72865b38b8b" providerId="ADAL" clId="{DAA21FBE-222D-49DB-9DDD-E7E9AB4A62A7}" dt="2020-09-30T19:26:16.294" v="146" actId="2696"/>
          <pc:sldLayoutMkLst>
            <pc:docMk/>
            <pc:sldMasterMk cId="0" sldId="2147483660"/>
            <pc:sldLayoutMk cId="0" sldId="2147483824"/>
          </pc:sldLayoutMkLst>
        </pc:sldLayoutChg>
        <pc:sldLayoutChg chg="del">
          <pc:chgData name="Ian" userId="c34783b4-0ebe-4dd6-a7f4-e72865b38b8b" providerId="ADAL" clId="{DAA21FBE-222D-49DB-9DDD-E7E9AB4A62A7}" dt="2020-09-30T19:26:16.292" v="145" actId="2696"/>
          <pc:sldLayoutMkLst>
            <pc:docMk/>
            <pc:sldMasterMk cId="0" sldId="2147483660"/>
            <pc:sldLayoutMk cId="0" sldId="2147483825"/>
          </pc:sldLayoutMkLst>
        </pc:sldLayoutChg>
        <pc:sldLayoutChg chg="del">
          <pc:chgData name="Ian" userId="c34783b4-0ebe-4dd6-a7f4-e72865b38b8b" providerId="ADAL" clId="{DAA21FBE-222D-49DB-9DDD-E7E9AB4A62A7}" dt="2020-09-30T19:26:16.291" v="144" actId="2696"/>
          <pc:sldLayoutMkLst>
            <pc:docMk/>
            <pc:sldMasterMk cId="0" sldId="2147483660"/>
            <pc:sldLayoutMk cId="0" sldId="2147483826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327" v="167" actId="2696"/>
        <pc:sldMasterMkLst>
          <pc:docMk/>
          <pc:sldMasterMk cId="0" sldId="2147483661"/>
        </pc:sldMasterMkLst>
        <pc:sldLayoutChg chg="del">
          <pc:chgData name="Ian" userId="c34783b4-0ebe-4dd6-a7f4-e72865b38b8b" providerId="ADAL" clId="{DAA21FBE-222D-49DB-9DDD-E7E9AB4A62A7}" dt="2020-09-30T19:26:16.324" v="166" actId="2696"/>
          <pc:sldLayoutMkLst>
            <pc:docMk/>
            <pc:sldMasterMk cId="0" sldId="2147483661"/>
            <pc:sldLayoutMk cId="0" sldId="2147483827"/>
          </pc:sldLayoutMkLst>
        </pc:sldLayoutChg>
        <pc:sldLayoutChg chg="del">
          <pc:chgData name="Ian" userId="c34783b4-0ebe-4dd6-a7f4-e72865b38b8b" providerId="ADAL" clId="{DAA21FBE-222D-49DB-9DDD-E7E9AB4A62A7}" dt="2020-09-30T19:26:16.323" v="165" actId="2696"/>
          <pc:sldLayoutMkLst>
            <pc:docMk/>
            <pc:sldMasterMk cId="0" sldId="2147483661"/>
            <pc:sldLayoutMk cId="0" sldId="2147483828"/>
          </pc:sldLayoutMkLst>
        </pc:sldLayoutChg>
        <pc:sldLayoutChg chg="del">
          <pc:chgData name="Ian" userId="c34783b4-0ebe-4dd6-a7f4-e72865b38b8b" providerId="ADAL" clId="{DAA21FBE-222D-49DB-9DDD-E7E9AB4A62A7}" dt="2020-09-30T19:26:16.322" v="164" actId="2696"/>
          <pc:sldLayoutMkLst>
            <pc:docMk/>
            <pc:sldMasterMk cId="0" sldId="2147483661"/>
            <pc:sldLayoutMk cId="0" sldId="2147483829"/>
          </pc:sldLayoutMkLst>
        </pc:sldLayoutChg>
        <pc:sldLayoutChg chg="del">
          <pc:chgData name="Ian" userId="c34783b4-0ebe-4dd6-a7f4-e72865b38b8b" providerId="ADAL" clId="{DAA21FBE-222D-49DB-9DDD-E7E9AB4A62A7}" dt="2020-09-30T19:26:16.320" v="163" actId="2696"/>
          <pc:sldLayoutMkLst>
            <pc:docMk/>
            <pc:sldMasterMk cId="0" sldId="2147483661"/>
            <pc:sldLayoutMk cId="0" sldId="2147483830"/>
          </pc:sldLayoutMkLst>
        </pc:sldLayoutChg>
        <pc:sldLayoutChg chg="del">
          <pc:chgData name="Ian" userId="c34783b4-0ebe-4dd6-a7f4-e72865b38b8b" providerId="ADAL" clId="{DAA21FBE-222D-49DB-9DDD-E7E9AB4A62A7}" dt="2020-09-30T19:26:16.319" v="162" actId="2696"/>
          <pc:sldLayoutMkLst>
            <pc:docMk/>
            <pc:sldMasterMk cId="0" sldId="2147483661"/>
            <pc:sldLayoutMk cId="0" sldId="2147483831"/>
          </pc:sldLayoutMkLst>
        </pc:sldLayoutChg>
        <pc:sldLayoutChg chg="del">
          <pc:chgData name="Ian" userId="c34783b4-0ebe-4dd6-a7f4-e72865b38b8b" providerId="ADAL" clId="{DAA21FBE-222D-49DB-9DDD-E7E9AB4A62A7}" dt="2020-09-30T19:26:16.318" v="161" actId="2696"/>
          <pc:sldLayoutMkLst>
            <pc:docMk/>
            <pc:sldMasterMk cId="0" sldId="2147483661"/>
            <pc:sldLayoutMk cId="0" sldId="2147483832"/>
          </pc:sldLayoutMkLst>
        </pc:sldLayoutChg>
        <pc:sldLayoutChg chg="del">
          <pc:chgData name="Ian" userId="c34783b4-0ebe-4dd6-a7f4-e72865b38b8b" providerId="ADAL" clId="{DAA21FBE-222D-49DB-9DDD-E7E9AB4A62A7}" dt="2020-09-30T19:26:16.316" v="160" actId="2696"/>
          <pc:sldLayoutMkLst>
            <pc:docMk/>
            <pc:sldMasterMk cId="0" sldId="2147483661"/>
            <pc:sldLayoutMk cId="0" sldId="2147483833"/>
          </pc:sldLayoutMkLst>
        </pc:sldLayoutChg>
        <pc:sldLayoutChg chg="del">
          <pc:chgData name="Ian" userId="c34783b4-0ebe-4dd6-a7f4-e72865b38b8b" providerId="ADAL" clId="{DAA21FBE-222D-49DB-9DDD-E7E9AB4A62A7}" dt="2020-09-30T19:26:16.315" v="159" actId="2696"/>
          <pc:sldLayoutMkLst>
            <pc:docMk/>
            <pc:sldMasterMk cId="0" sldId="2147483661"/>
            <pc:sldLayoutMk cId="0" sldId="2147483834"/>
          </pc:sldLayoutMkLst>
        </pc:sldLayoutChg>
        <pc:sldLayoutChg chg="del">
          <pc:chgData name="Ian" userId="c34783b4-0ebe-4dd6-a7f4-e72865b38b8b" providerId="ADAL" clId="{DAA21FBE-222D-49DB-9DDD-E7E9AB4A62A7}" dt="2020-09-30T19:26:16.313" v="158" actId="2696"/>
          <pc:sldLayoutMkLst>
            <pc:docMk/>
            <pc:sldMasterMk cId="0" sldId="2147483661"/>
            <pc:sldLayoutMk cId="0" sldId="2147483835"/>
          </pc:sldLayoutMkLst>
        </pc:sldLayoutChg>
        <pc:sldLayoutChg chg="del">
          <pc:chgData name="Ian" userId="c34783b4-0ebe-4dd6-a7f4-e72865b38b8b" providerId="ADAL" clId="{DAA21FBE-222D-49DB-9DDD-E7E9AB4A62A7}" dt="2020-09-30T19:26:16.312" v="157" actId="2696"/>
          <pc:sldLayoutMkLst>
            <pc:docMk/>
            <pc:sldMasterMk cId="0" sldId="2147483661"/>
            <pc:sldLayoutMk cId="0" sldId="2147483836"/>
          </pc:sldLayoutMkLst>
        </pc:sldLayoutChg>
        <pc:sldLayoutChg chg="del">
          <pc:chgData name="Ian" userId="c34783b4-0ebe-4dd6-a7f4-e72865b38b8b" providerId="ADAL" clId="{DAA21FBE-222D-49DB-9DDD-E7E9AB4A62A7}" dt="2020-09-30T19:26:16.311" v="156" actId="2696"/>
          <pc:sldLayoutMkLst>
            <pc:docMk/>
            <pc:sldMasterMk cId="0" sldId="2147483661"/>
            <pc:sldLayoutMk cId="0" sldId="2147483837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347" v="179" actId="2696"/>
        <pc:sldMasterMkLst>
          <pc:docMk/>
          <pc:sldMasterMk cId="0" sldId="2147483663"/>
        </pc:sldMasterMkLst>
        <pc:sldLayoutChg chg="del">
          <pc:chgData name="Ian" userId="c34783b4-0ebe-4dd6-a7f4-e72865b38b8b" providerId="ADAL" clId="{DAA21FBE-222D-49DB-9DDD-E7E9AB4A62A7}" dt="2020-09-30T19:26:16.344" v="178" actId="2696"/>
          <pc:sldLayoutMkLst>
            <pc:docMk/>
            <pc:sldMasterMk cId="0" sldId="2147483663"/>
            <pc:sldLayoutMk cId="0" sldId="2147483838"/>
          </pc:sldLayoutMkLst>
        </pc:sldLayoutChg>
        <pc:sldLayoutChg chg="del">
          <pc:chgData name="Ian" userId="c34783b4-0ebe-4dd6-a7f4-e72865b38b8b" providerId="ADAL" clId="{DAA21FBE-222D-49DB-9DDD-E7E9AB4A62A7}" dt="2020-09-30T19:26:16.343" v="177" actId="2696"/>
          <pc:sldLayoutMkLst>
            <pc:docMk/>
            <pc:sldMasterMk cId="0" sldId="2147483663"/>
            <pc:sldLayoutMk cId="0" sldId="2147483839"/>
          </pc:sldLayoutMkLst>
        </pc:sldLayoutChg>
        <pc:sldLayoutChg chg="del">
          <pc:chgData name="Ian" userId="c34783b4-0ebe-4dd6-a7f4-e72865b38b8b" providerId="ADAL" clId="{DAA21FBE-222D-49DB-9DDD-E7E9AB4A62A7}" dt="2020-09-30T19:26:16.342" v="176" actId="2696"/>
          <pc:sldLayoutMkLst>
            <pc:docMk/>
            <pc:sldMasterMk cId="0" sldId="2147483663"/>
            <pc:sldLayoutMk cId="0" sldId="2147483840"/>
          </pc:sldLayoutMkLst>
        </pc:sldLayoutChg>
        <pc:sldLayoutChg chg="del">
          <pc:chgData name="Ian" userId="c34783b4-0ebe-4dd6-a7f4-e72865b38b8b" providerId="ADAL" clId="{DAA21FBE-222D-49DB-9DDD-E7E9AB4A62A7}" dt="2020-09-30T19:26:16.340" v="175" actId="2696"/>
          <pc:sldLayoutMkLst>
            <pc:docMk/>
            <pc:sldMasterMk cId="0" sldId="2147483663"/>
            <pc:sldLayoutMk cId="0" sldId="2147483841"/>
          </pc:sldLayoutMkLst>
        </pc:sldLayoutChg>
        <pc:sldLayoutChg chg="del">
          <pc:chgData name="Ian" userId="c34783b4-0ebe-4dd6-a7f4-e72865b38b8b" providerId="ADAL" clId="{DAA21FBE-222D-49DB-9DDD-E7E9AB4A62A7}" dt="2020-09-30T19:26:16.338" v="174" actId="2696"/>
          <pc:sldLayoutMkLst>
            <pc:docMk/>
            <pc:sldMasterMk cId="0" sldId="2147483663"/>
            <pc:sldLayoutMk cId="0" sldId="2147483842"/>
          </pc:sldLayoutMkLst>
        </pc:sldLayoutChg>
        <pc:sldLayoutChg chg="del">
          <pc:chgData name="Ian" userId="c34783b4-0ebe-4dd6-a7f4-e72865b38b8b" providerId="ADAL" clId="{DAA21FBE-222D-49DB-9DDD-E7E9AB4A62A7}" dt="2020-09-30T19:26:16.337" v="173" actId="2696"/>
          <pc:sldLayoutMkLst>
            <pc:docMk/>
            <pc:sldMasterMk cId="0" sldId="2147483663"/>
            <pc:sldLayoutMk cId="0" sldId="2147483843"/>
          </pc:sldLayoutMkLst>
        </pc:sldLayoutChg>
        <pc:sldLayoutChg chg="del">
          <pc:chgData name="Ian" userId="c34783b4-0ebe-4dd6-a7f4-e72865b38b8b" providerId="ADAL" clId="{DAA21FBE-222D-49DB-9DDD-E7E9AB4A62A7}" dt="2020-09-30T19:26:16.336" v="172" actId="2696"/>
          <pc:sldLayoutMkLst>
            <pc:docMk/>
            <pc:sldMasterMk cId="0" sldId="2147483663"/>
            <pc:sldLayoutMk cId="0" sldId="2147483844"/>
          </pc:sldLayoutMkLst>
        </pc:sldLayoutChg>
        <pc:sldLayoutChg chg="del">
          <pc:chgData name="Ian" userId="c34783b4-0ebe-4dd6-a7f4-e72865b38b8b" providerId="ADAL" clId="{DAA21FBE-222D-49DB-9DDD-E7E9AB4A62A7}" dt="2020-09-30T19:26:16.333" v="171" actId="2696"/>
          <pc:sldLayoutMkLst>
            <pc:docMk/>
            <pc:sldMasterMk cId="0" sldId="2147483663"/>
            <pc:sldLayoutMk cId="0" sldId="2147483845"/>
          </pc:sldLayoutMkLst>
        </pc:sldLayoutChg>
        <pc:sldLayoutChg chg="del">
          <pc:chgData name="Ian" userId="c34783b4-0ebe-4dd6-a7f4-e72865b38b8b" providerId="ADAL" clId="{DAA21FBE-222D-49DB-9DDD-E7E9AB4A62A7}" dt="2020-09-30T19:26:16.331" v="170" actId="2696"/>
          <pc:sldLayoutMkLst>
            <pc:docMk/>
            <pc:sldMasterMk cId="0" sldId="2147483663"/>
            <pc:sldLayoutMk cId="0" sldId="2147483846"/>
          </pc:sldLayoutMkLst>
        </pc:sldLayoutChg>
        <pc:sldLayoutChg chg="del">
          <pc:chgData name="Ian" userId="c34783b4-0ebe-4dd6-a7f4-e72865b38b8b" providerId="ADAL" clId="{DAA21FBE-222D-49DB-9DDD-E7E9AB4A62A7}" dt="2020-09-30T19:26:16.330" v="169" actId="2696"/>
          <pc:sldLayoutMkLst>
            <pc:docMk/>
            <pc:sldMasterMk cId="0" sldId="2147483663"/>
            <pc:sldLayoutMk cId="0" sldId="2147483847"/>
          </pc:sldLayoutMkLst>
        </pc:sldLayoutChg>
        <pc:sldLayoutChg chg="del">
          <pc:chgData name="Ian" userId="c34783b4-0ebe-4dd6-a7f4-e72865b38b8b" providerId="ADAL" clId="{DAA21FBE-222D-49DB-9DDD-E7E9AB4A62A7}" dt="2020-09-30T19:26:16.329" v="168" actId="2696"/>
          <pc:sldLayoutMkLst>
            <pc:docMk/>
            <pc:sldMasterMk cId="0" sldId="2147483663"/>
            <pc:sldLayoutMk cId="0" sldId="2147483848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366" v="191" actId="2696"/>
        <pc:sldMasterMkLst>
          <pc:docMk/>
          <pc:sldMasterMk cId="0" sldId="2147483664"/>
        </pc:sldMasterMkLst>
        <pc:sldLayoutChg chg="del">
          <pc:chgData name="Ian" userId="c34783b4-0ebe-4dd6-a7f4-e72865b38b8b" providerId="ADAL" clId="{DAA21FBE-222D-49DB-9DDD-E7E9AB4A62A7}" dt="2020-09-30T19:26:16.364" v="190" actId="2696"/>
          <pc:sldLayoutMkLst>
            <pc:docMk/>
            <pc:sldMasterMk cId="0" sldId="2147483664"/>
            <pc:sldLayoutMk cId="0" sldId="2147483849"/>
          </pc:sldLayoutMkLst>
        </pc:sldLayoutChg>
        <pc:sldLayoutChg chg="del">
          <pc:chgData name="Ian" userId="c34783b4-0ebe-4dd6-a7f4-e72865b38b8b" providerId="ADAL" clId="{DAA21FBE-222D-49DB-9DDD-E7E9AB4A62A7}" dt="2020-09-30T19:26:16.362" v="189" actId="2696"/>
          <pc:sldLayoutMkLst>
            <pc:docMk/>
            <pc:sldMasterMk cId="0" sldId="2147483664"/>
            <pc:sldLayoutMk cId="0" sldId="2147483850"/>
          </pc:sldLayoutMkLst>
        </pc:sldLayoutChg>
        <pc:sldLayoutChg chg="del">
          <pc:chgData name="Ian" userId="c34783b4-0ebe-4dd6-a7f4-e72865b38b8b" providerId="ADAL" clId="{DAA21FBE-222D-49DB-9DDD-E7E9AB4A62A7}" dt="2020-09-30T19:26:16.360" v="188" actId="2696"/>
          <pc:sldLayoutMkLst>
            <pc:docMk/>
            <pc:sldMasterMk cId="0" sldId="2147483664"/>
            <pc:sldLayoutMk cId="0" sldId="2147483851"/>
          </pc:sldLayoutMkLst>
        </pc:sldLayoutChg>
        <pc:sldLayoutChg chg="del">
          <pc:chgData name="Ian" userId="c34783b4-0ebe-4dd6-a7f4-e72865b38b8b" providerId="ADAL" clId="{DAA21FBE-222D-49DB-9DDD-E7E9AB4A62A7}" dt="2020-09-30T19:26:16.358" v="187" actId="2696"/>
          <pc:sldLayoutMkLst>
            <pc:docMk/>
            <pc:sldMasterMk cId="0" sldId="2147483664"/>
            <pc:sldLayoutMk cId="0" sldId="2147483852"/>
          </pc:sldLayoutMkLst>
        </pc:sldLayoutChg>
        <pc:sldLayoutChg chg="del">
          <pc:chgData name="Ian" userId="c34783b4-0ebe-4dd6-a7f4-e72865b38b8b" providerId="ADAL" clId="{DAA21FBE-222D-49DB-9DDD-E7E9AB4A62A7}" dt="2020-09-30T19:26:16.357" v="186" actId="2696"/>
          <pc:sldLayoutMkLst>
            <pc:docMk/>
            <pc:sldMasterMk cId="0" sldId="2147483664"/>
            <pc:sldLayoutMk cId="0" sldId="2147483853"/>
          </pc:sldLayoutMkLst>
        </pc:sldLayoutChg>
        <pc:sldLayoutChg chg="del">
          <pc:chgData name="Ian" userId="c34783b4-0ebe-4dd6-a7f4-e72865b38b8b" providerId="ADAL" clId="{DAA21FBE-222D-49DB-9DDD-E7E9AB4A62A7}" dt="2020-09-30T19:26:16.356" v="185" actId="2696"/>
          <pc:sldLayoutMkLst>
            <pc:docMk/>
            <pc:sldMasterMk cId="0" sldId="2147483664"/>
            <pc:sldLayoutMk cId="0" sldId="2147483854"/>
          </pc:sldLayoutMkLst>
        </pc:sldLayoutChg>
        <pc:sldLayoutChg chg="del">
          <pc:chgData name="Ian" userId="c34783b4-0ebe-4dd6-a7f4-e72865b38b8b" providerId="ADAL" clId="{DAA21FBE-222D-49DB-9DDD-E7E9AB4A62A7}" dt="2020-09-30T19:26:16.355" v="184" actId="2696"/>
          <pc:sldLayoutMkLst>
            <pc:docMk/>
            <pc:sldMasterMk cId="0" sldId="2147483664"/>
            <pc:sldLayoutMk cId="0" sldId="2147483855"/>
          </pc:sldLayoutMkLst>
        </pc:sldLayoutChg>
        <pc:sldLayoutChg chg="del">
          <pc:chgData name="Ian" userId="c34783b4-0ebe-4dd6-a7f4-e72865b38b8b" providerId="ADAL" clId="{DAA21FBE-222D-49DB-9DDD-E7E9AB4A62A7}" dt="2020-09-30T19:26:16.353" v="183" actId="2696"/>
          <pc:sldLayoutMkLst>
            <pc:docMk/>
            <pc:sldMasterMk cId="0" sldId="2147483664"/>
            <pc:sldLayoutMk cId="0" sldId="2147483856"/>
          </pc:sldLayoutMkLst>
        </pc:sldLayoutChg>
        <pc:sldLayoutChg chg="del">
          <pc:chgData name="Ian" userId="c34783b4-0ebe-4dd6-a7f4-e72865b38b8b" providerId="ADAL" clId="{DAA21FBE-222D-49DB-9DDD-E7E9AB4A62A7}" dt="2020-09-30T19:26:16.352" v="182" actId="2696"/>
          <pc:sldLayoutMkLst>
            <pc:docMk/>
            <pc:sldMasterMk cId="0" sldId="2147483664"/>
            <pc:sldLayoutMk cId="0" sldId="2147483857"/>
          </pc:sldLayoutMkLst>
        </pc:sldLayoutChg>
        <pc:sldLayoutChg chg="del">
          <pc:chgData name="Ian" userId="c34783b4-0ebe-4dd6-a7f4-e72865b38b8b" providerId="ADAL" clId="{DAA21FBE-222D-49DB-9DDD-E7E9AB4A62A7}" dt="2020-09-30T19:26:16.350" v="181" actId="2696"/>
          <pc:sldLayoutMkLst>
            <pc:docMk/>
            <pc:sldMasterMk cId="0" sldId="2147483664"/>
            <pc:sldLayoutMk cId="0" sldId="2147483858"/>
          </pc:sldLayoutMkLst>
        </pc:sldLayoutChg>
        <pc:sldLayoutChg chg="del">
          <pc:chgData name="Ian" userId="c34783b4-0ebe-4dd6-a7f4-e72865b38b8b" providerId="ADAL" clId="{DAA21FBE-222D-49DB-9DDD-E7E9AB4A62A7}" dt="2020-09-30T19:26:16.349" v="180" actId="2696"/>
          <pc:sldLayoutMkLst>
            <pc:docMk/>
            <pc:sldMasterMk cId="0" sldId="2147483664"/>
            <pc:sldLayoutMk cId="0" sldId="2147483859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382" v="203" actId="2696"/>
        <pc:sldMasterMkLst>
          <pc:docMk/>
          <pc:sldMasterMk cId="0" sldId="2147483665"/>
        </pc:sldMasterMkLst>
        <pc:sldLayoutChg chg="del">
          <pc:chgData name="Ian" userId="c34783b4-0ebe-4dd6-a7f4-e72865b38b8b" providerId="ADAL" clId="{DAA21FBE-222D-49DB-9DDD-E7E9AB4A62A7}" dt="2020-09-30T19:26:16.380" v="202" actId="2696"/>
          <pc:sldLayoutMkLst>
            <pc:docMk/>
            <pc:sldMasterMk cId="0" sldId="2147483665"/>
            <pc:sldLayoutMk cId="0" sldId="2147483860"/>
          </pc:sldLayoutMkLst>
        </pc:sldLayoutChg>
        <pc:sldLayoutChg chg="del">
          <pc:chgData name="Ian" userId="c34783b4-0ebe-4dd6-a7f4-e72865b38b8b" providerId="ADAL" clId="{DAA21FBE-222D-49DB-9DDD-E7E9AB4A62A7}" dt="2020-09-30T19:26:16.379" v="201" actId="2696"/>
          <pc:sldLayoutMkLst>
            <pc:docMk/>
            <pc:sldMasterMk cId="0" sldId="2147483665"/>
            <pc:sldLayoutMk cId="0" sldId="2147483861"/>
          </pc:sldLayoutMkLst>
        </pc:sldLayoutChg>
        <pc:sldLayoutChg chg="del">
          <pc:chgData name="Ian" userId="c34783b4-0ebe-4dd6-a7f4-e72865b38b8b" providerId="ADAL" clId="{DAA21FBE-222D-49DB-9DDD-E7E9AB4A62A7}" dt="2020-09-30T19:26:16.378" v="200" actId="2696"/>
          <pc:sldLayoutMkLst>
            <pc:docMk/>
            <pc:sldMasterMk cId="0" sldId="2147483665"/>
            <pc:sldLayoutMk cId="0" sldId="2147483862"/>
          </pc:sldLayoutMkLst>
        </pc:sldLayoutChg>
        <pc:sldLayoutChg chg="del">
          <pc:chgData name="Ian" userId="c34783b4-0ebe-4dd6-a7f4-e72865b38b8b" providerId="ADAL" clId="{DAA21FBE-222D-49DB-9DDD-E7E9AB4A62A7}" dt="2020-09-30T19:26:16.376" v="199" actId="2696"/>
          <pc:sldLayoutMkLst>
            <pc:docMk/>
            <pc:sldMasterMk cId="0" sldId="2147483665"/>
            <pc:sldLayoutMk cId="0" sldId="2147483863"/>
          </pc:sldLayoutMkLst>
        </pc:sldLayoutChg>
        <pc:sldLayoutChg chg="del">
          <pc:chgData name="Ian" userId="c34783b4-0ebe-4dd6-a7f4-e72865b38b8b" providerId="ADAL" clId="{DAA21FBE-222D-49DB-9DDD-E7E9AB4A62A7}" dt="2020-09-30T19:26:16.375" v="198" actId="2696"/>
          <pc:sldLayoutMkLst>
            <pc:docMk/>
            <pc:sldMasterMk cId="0" sldId="2147483665"/>
            <pc:sldLayoutMk cId="0" sldId="2147483864"/>
          </pc:sldLayoutMkLst>
        </pc:sldLayoutChg>
        <pc:sldLayoutChg chg="del">
          <pc:chgData name="Ian" userId="c34783b4-0ebe-4dd6-a7f4-e72865b38b8b" providerId="ADAL" clId="{DAA21FBE-222D-49DB-9DDD-E7E9AB4A62A7}" dt="2020-09-30T19:26:16.374" v="197" actId="2696"/>
          <pc:sldLayoutMkLst>
            <pc:docMk/>
            <pc:sldMasterMk cId="0" sldId="2147483665"/>
            <pc:sldLayoutMk cId="0" sldId="2147483865"/>
          </pc:sldLayoutMkLst>
        </pc:sldLayoutChg>
        <pc:sldLayoutChg chg="del">
          <pc:chgData name="Ian" userId="c34783b4-0ebe-4dd6-a7f4-e72865b38b8b" providerId="ADAL" clId="{DAA21FBE-222D-49DB-9DDD-E7E9AB4A62A7}" dt="2020-09-30T19:26:16.373" v="196" actId="2696"/>
          <pc:sldLayoutMkLst>
            <pc:docMk/>
            <pc:sldMasterMk cId="0" sldId="2147483665"/>
            <pc:sldLayoutMk cId="0" sldId="2147483866"/>
          </pc:sldLayoutMkLst>
        </pc:sldLayoutChg>
        <pc:sldLayoutChg chg="del">
          <pc:chgData name="Ian" userId="c34783b4-0ebe-4dd6-a7f4-e72865b38b8b" providerId="ADAL" clId="{DAA21FBE-222D-49DB-9DDD-E7E9AB4A62A7}" dt="2020-09-30T19:26:16.372" v="195" actId="2696"/>
          <pc:sldLayoutMkLst>
            <pc:docMk/>
            <pc:sldMasterMk cId="0" sldId="2147483665"/>
            <pc:sldLayoutMk cId="0" sldId="2147483867"/>
          </pc:sldLayoutMkLst>
        </pc:sldLayoutChg>
        <pc:sldLayoutChg chg="del">
          <pc:chgData name="Ian" userId="c34783b4-0ebe-4dd6-a7f4-e72865b38b8b" providerId="ADAL" clId="{DAA21FBE-222D-49DB-9DDD-E7E9AB4A62A7}" dt="2020-09-30T19:26:16.370" v="194" actId="2696"/>
          <pc:sldLayoutMkLst>
            <pc:docMk/>
            <pc:sldMasterMk cId="0" sldId="2147483665"/>
            <pc:sldLayoutMk cId="0" sldId="2147483868"/>
          </pc:sldLayoutMkLst>
        </pc:sldLayoutChg>
        <pc:sldLayoutChg chg="del">
          <pc:chgData name="Ian" userId="c34783b4-0ebe-4dd6-a7f4-e72865b38b8b" providerId="ADAL" clId="{DAA21FBE-222D-49DB-9DDD-E7E9AB4A62A7}" dt="2020-09-30T19:26:16.369" v="193" actId="2696"/>
          <pc:sldLayoutMkLst>
            <pc:docMk/>
            <pc:sldMasterMk cId="0" sldId="2147483665"/>
            <pc:sldLayoutMk cId="0" sldId="2147483869"/>
          </pc:sldLayoutMkLst>
        </pc:sldLayoutChg>
        <pc:sldLayoutChg chg="del">
          <pc:chgData name="Ian" userId="c34783b4-0ebe-4dd6-a7f4-e72865b38b8b" providerId="ADAL" clId="{DAA21FBE-222D-49DB-9DDD-E7E9AB4A62A7}" dt="2020-09-30T19:26:16.367" v="192" actId="2696"/>
          <pc:sldLayoutMkLst>
            <pc:docMk/>
            <pc:sldMasterMk cId="0" sldId="2147483665"/>
            <pc:sldLayoutMk cId="0" sldId="2147483870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400" v="215" actId="2696"/>
        <pc:sldMasterMkLst>
          <pc:docMk/>
          <pc:sldMasterMk cId="0" sldId="2147483666"/>
        </pc:sldMasterMkLst>
        <pc:sldLayoutChg chg="del">
          <pc:chgData name="Ian" userId="c34783b4-0ebe-4dd6-a7f4-e72865b38b8b" providerId="ADAL" clId="{DAA21FBE-222D-49DB-9DDD-E7E9AB4A62A7}" dt="2020-09-30T19:26:16.397" v="214" actId="2696"/>
          <pc:sldLayoutMkLst>
            <pc:docMk/>
            <pc:sldMasterMk cId="0" sldId="2147483666"/>
            <pc:sldLayoutMk cId="0" sldId="2147483871"/>
          </pc:sldLayoutMkLst>
        </pc:sldLayoutChg>
        <pc:sldLayoutChg chg="del">
          <pc:chgData name="Ian" userId="c34783b4-0ebe-4dd6-a7f4-e72865b38b8b" providerId="ADAL" clId="{DAA21FBE-222D-49DB-9DDD-E7E9AB4A62A7}" dt="2020-09-30T19:26:16.395" v="213" actId="2696"/>
          <pc:sldLayoutMkLst>
            <pc:docMk/>
            <pc:sldMasterMk cId="0" sldId="2147483666"/>
            <pc:sldLayoutMk cId="0" sldId="2147483872"/>
          </pc:sldLayoutMkLst>
        </pc:sldLayoutChg>
        <pc:sldLayoutChg chg="del">
          <pc:chgData name="Ian" userId="c34783b4-0ebe-4dd6-a7f4-e72865b38b8b" providerId="ADAL" clId="{DAA21FBE-222D-49DB-9DDD-E7E9AB4A62A7}" dt="2020-09-30T19:26:16.394" v="212" actId="2696"/>
          <pc:sldLayoutMkLst>
            <pc:docMk/>
            <pc:sldMasterMk cId="0" sldId="2147483666"/>
            <pc:sldLayoutMk cId="0" sldId="2147483873"/>
          </pc:sldLayoutMkLst>
        </pc:sldLayoutChg>
        <pc:sldLayoutChg chg="del">
          <pc:chgData name="Ian" userId="c34783b4-0ebe-4dd6-a7f4-e72865b38b8b" providerId="ADAL" clId="{DAA21FBE-222D-49DB-9DDD-E7E9AB4A62A7}" dt="2020-09-30T19:26:16.392" v="211" actId="2696"/>
          <pc:sldLayoutMkLst>
            <pc:docMk/>
            <pc:sldMasterMk cId="0" sldId="2147483666"/>
            <pc:sldLayoutMk cId="0" sldId="2147483874"/>
          </pc:sldLayoutMkLst>
        </pc:sldLayoutChg>
        <pc:sldLayoutChg chg="del">
          <pc:chgData name="Ian" userId="c34783b4-0ebe-4dd6-a7f4-e72865b38b8b" providerId="ADAL" clId="{DAA21FBE-222D-49DB-9DDD-E7E9AB4A62A7}" dt="2020-09-30T19:26:16.390" v="210" actId="2696"/>
          <pc:sldLayoutMkLst>
            <pc:docMk/>
            <pc:sldMasterMk cId="0" sldId="2147483666"/>
            <pc:sldLayoutMk cId="0" sldId="2147483875"/>
          </pc:sldLayoutMkLst>
        </pc:sldLayoutChg>
        <pc:sldLayoutChg chg="del">
          <pc:chgData name="Ian" userId="c34783b4-0ebe-4dd6-a7f4-e72865b38b8b" providerId="ADAL" clId="{DAA21FBE-222D-49DB-9DDD-E7E9AB4A62A7}" dt="2020-09-30T19:26:16.389" v="209" actId="2696"/>
          <pc:sldLayoutMkLst>
            <pc:docMk/>
            <pc:sldMasterMk cId="0" sldId="2147483666"/>
            <pc:sldLayoutMk cId="0" sldId="2147483876"/>
          </pc:sldLayoutMkLst>
        </pc:sldLayoutChg>
        <pc:sldLayoutChg chg="del">
          <pc:chgData name="Ian" userId="c34783b4-0ebe-4dd6-a7f4-e72865b38b8b" providerId="ADAL" clId="{DAA21FBE-222D-49DB-9DDD-E7E9AB4A62A7}" dt="2020-09-30T19:26:16.387" v="208" actId="2696"/>
          <pc:sldLayoutMkLst>
            <pc:docMk/>
            <pc:sldMasterMk cId="0" sldId="2147483666"/>
            <pc:sldLayoutMk cId="0" sldId="2147483877"/>
          </pc:sldLayoutMkLst>
        </pc:sldLayoutChg>
        <pc:sldLayoutChg chg="del">
          <pc:chgData name="Ian" userId="c34783b4-0ebe-4dd6-a7f4-e72865b38b8b" providerId="ADAL" clId="{DAA21FBE-222D-49DB-9DDD-E7E9AB4A62A7}" dt="2020-09-30T19:26:16.386" v="207" actId="2696"/>
          <pc:sldLayoutMkLst>
            <pc:docMk/>
            <pc:sldMasterMk cId="0" sldId="2147483666"/>
            <pc:sldLayoutMk cId="0" sldId="2147483878"/>
          </pc:sldLayoutMkLst>
        </pc:sldLayoutChg>
        <pc:sldLayoutChg chg="del">
          <pc:chgData name="Ian" userId="c34783b4-0ebe-4dd6-a7f4-e72865b38b8b" providerId="ADAL" clId="{DAA21FBE-222D-49DB-9DDD-E7E9AB4A62A7}" dt="2020-09-30T19:26:16.385" v="206" actId="2696"/>
          <pc:sldLayoutMkLst>
            <pc:docMk/>
            <pc:sldMasterMk cId="0" sldId="2147483666"/>
            <pc:sldLayoutMk cId="0" sldId="2147483879"/>
          </pc:sldLayoutMkLst>
        </pc:sldLayoutChg>
        <pc:sldLayoutChg chg="del">
          <pc:chgData name="Ian" userId="c34783b4-0ebe-4dd6-a7f4-e72865b38b8b" providerId="ADAL" clId="{DAA21FBE-222D-49DB-9DDD-E7E9AB4A62A7}" dt="2020-09-30T19:26:16.384" v="205" actId="2696"/>
          <pc:sldLayoutMkLst>
            <pc:docMk/>
            <pc:sldMasterMk cId="0" sldId="2147483666"/>
            <pc:sldLayoutMk cId="0" sldId="2147483880"/>
          </pc:sldLayoutMkLst>
        </pc:sldLayoutChg>
        <pc:sldLayoutChg chg="del">
          <pc:chgData name="Ian" userId="c34783b4-0ebe-4dd6-a7f4-e72865b38b8b" providerId="ADAL" clId="{DAA21FBE-222D-49DB-9DDD-E7E9AB4A62A7}" dt="2020-09-30T19:26:16.383" v="204" actId="2696"/>
          <pc:sldLayoutMkLst>
            <pc:docMk/>
            <pc:sldMasterMk cId="0" sldId="2147483666"/>
            <pc:sldLayoutMk cId="0" sldId="2147483881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414" v="227" actId="2696"/>
        <pc:sldMasterMkLst>
          <pc:docMk/>
          <pc:sldMasterMk cId="0" sldId="2147483667"/>
        </pc:sldMasterMkLst>
        <pc:sldLayoutChg chg="del">
          <pc:chgData name="Ian" userId="c34783b4-0ebe-4dd6-a7f4-e72865b38b8b" providerId="ADAL" clId="{DAA21FBE-222D-49DB-9DDD-E7E9AB4A62A7}" dt="2020-09-30T19:26:16.412" v="226" actId="2696"/>
          <pc:sldLayoutMkLst>
            <pc:docMk/>
            <pc:sldMasterMk cId="0" sldId="2147483667"/>
            <pc:sldLayoutMk cId="0" sldId="2147483882"/>
          </pc:sldLayoutMkLst>
        </pc:sldLayoutChg>
        <pc:sldLayoutChg chg="del">
          <pc:chgData name="Ian" userId="c34783b4-0ebe-4dd6-a7f4-e72865b38b8b" providerId="ADAL" clId="{DAA21FBE-222D-49DB-9DDD-E7E9AB4A62A7}" dt="2020-09-30T19:26:16.411" v="225" actId="2696"/>
          <pc:sldLayoutMkLst>
            <pc:docMk/>
            <pc:sldMasterMk cId="0" sldId="2147483667"/>
            <pc:sldLayoutMk cId="0" sldId="2147483883"/>
          </pc:sldLayoutMkLst>
        </pc:sldLayoutChg>
        <pc:sldLayoutChg chg="del">
          <pc:chgData name="Ian" userId="c34783b4-0ebe-4dd6-a7f4-e72865b38b8b" providerId="ADAL" clId="{DAA21FBE-222D-49DB-9DDD-E7E9AB4A62A7}" dt="2020-09-30T19:26:16.410" v="224" actId="2696"/>
          <pc:sldLayoutMkLst>
            <pc:docMk/>
            <pc:sldMasterMk cId="0" sldId="2147483667"/>
            <pc:sldLayoutMk cId="0" sldId="2147483884"/>
          </pc:sldLayoutMkLst>
        </pc:sldLayoutChg>
        <pc:sldLayoutChg chg="del">
          <pc:chgData name="Ian" userId="c34783b4-0ebe-4dd6-a7f4-e72865b38b8b" providerId="ADAL" clId="{DAA21FBE-222D-49DB-9DDD-E7E9AB4A62A7}" dt="2020-09-30T19:26:16.409" v="223" actId="2696"/>
          <pc:sldLayoutMkLst>
            <pc:docMk/>
            <pc:sldMasterMk cId="0" sldId="2147483667"/>
            <pc:sldLayoutMk cId="0" sldId="2147483885"/>
          </pc:sldLayoutMkLst>
        </pc:sldLayoutChg>
        <pc:sldLayoutChg chg="del">
          <pc:chgData name="Ian" userId="c34783b4-0ebe-4dd6-a7f4-e72865b38b8b" providerId="ADAL" clId="{DAA21FBE-222D-49DB-9DDD-E7E9AB4A62A7}" dt="2020-09-30T19:26:16.408" v="222" actId="2696"/>
          <pc:sldLayoutMkLst>
            <pc:docMk/>
            <pc:sldMasterMk cId="0" sldId="2147483667"/>
            <pc:sldLayoutMk cId="0" sldId="2147483886"/>
          </pc:sldLayoutMkLst>
        </pc:sldLayoutChg>
        <pc:sldLayoutChg chg="del">
          <pc:chgData name="Ian" userId="c34783b4-0ebe-4dd6-a7f4-e72865b38b8b" providerId="ADAL" clId="{DAA21FBE-222D-49DB-9DDD-E7E9AB4A62A7}" dt="2020-09-30T19:26:16.407" v="221" actId="2696"/>
          <pc:sldLayoutMkLst>
            <pc:docMk/>
            <pc:sldMasterMk cId="0" sldId="2147483667"/>
            <pc:sldLayoutMk cId="0" sldId="2147483887"/>
          </pc:sldLayoutMkLst>
        </pc:sldLayoutChg>
        <pc:sldLayoutChg chg="del">
          <pc:chgData name="Ian" userId="c34783b4-0ebe-4dd6-a7f4-e72865b38b8b" providerId="ADAL" clId="{DAA21FBE-222D-49DB-9DDD-E7E9AB4A62A7}" dt="2020-09-30T19:26:16.406" v="220" actId="2696"/>
          <pc:sldLayoutMkLst>
            <pc:docMk/>
            <pc:sldMasterMk cId="0" sldId="2147483667"/>
            <pc:sldLayoutMk cId="0" sldId="2147483888"/>
          </pc:sldLayoutMkLst>
        </pc:sldLayoutChg>
        <pc:sldLayoutChg chg="del">
          <pc:chgData name="Ian" userId="c34783b4-0ebe-4dd6-a7f4-e72865b38b8b" providerId="ADAL" clId="{DAA21FBE-222D-49DB-9DDD-E7E9AB4A62A7}" dt="2020-09-30T19:26:16.405" v="219" actId="2696"/>
          <pc:sldLayoutMkLst>
            <pc:docMk/>
            <pc:sldMasterMk cId="0" sldId="2147483667"/>
            <pc:sldLayoutMk cId="0" sldId="2147483889"/>
          </pc:sldLayoutMkLst>
        </pc:sldLayoutChg>
        <pc:sldLayoutChg chg="del">
          <pc:chgData name="Ian" userId="c34783b4-0ebe-4dd6-a7f4-e72865b38b8b" providerId="ADAL" clId="{DAA21FBE-222D-49DB-9DDD-E7E9AB4A62A7}" dt="2020-09-30T19:26:16.404" v="218" actId="2696"/>
          <pc:sldLayoutMkLst>
            <pc:docMk/>
            <pc:sldMasterMk cId="0" sldId="2147483667"/>
            <pc:sldLayoutMk cId="0" sldId="2147483890"/>
          </pc:sldLayoutMkLst>
        </pc:sldLayoutChg>
        <pc:sldLayoutChg chg="del">
          <pc:chgData name="Ian" userId="c34783b4-0ebe-4dd6-a7f4-e72865b38b8b" providerId="ADAL" clId="{DAA21FBE-222D-49DB-9DDD-E7E9AB4A62A7}" dt="2020-09-30T19:26:16.403" v="217" actId="2696"/>
          <pc:sldLayoutMkLst>
            <pc:docMk/>
            <pc:sldMasterMk cId="0" sldId="2147483667"/>
            <pc:sldLayoutMk cId="0" sldId="2147483891"/>
          </pc:sldLayoutMkLst>
        </pc:sldLayoutChg>
        <pc:sldLayoutChg chg="del">
          <pc:chgData name="Ian" userId="c34783b4-0ebe-4dd6-a7f4-e72865b38b8b" providerId="ADAL" clId="{DAA21FBE-222D-49DB-9DDD-E7E9AB4A62A7}" dt="2020-09-30T19:26:16.401" v="216" actId="2696"/>
          <pc:sldLayoutMkLst>
            <pc:docMk/>
            <pc:sldMasterMk cId="0" sldId="2147483667"/>
            <pc:sldLayoutMk cId="0" sldId="2147483892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429" v="239" actId="2696"/>
        <pc:sldMasterMkLst>
          <pc:docMk/>
          <pc:sldMasterMk cId="0" sldId="2147483668"/>
        </pc:sldMasterMkLst>
        <pc:sldLayoutChg chg="del">
          <pc:chgData name="Ian" userId="c34783b4-0ebe-4dd6-a7f4-e72865b38b8b" providerId="ADAL" clId="{DAA21FBE-222D-49DB-9DDD-E7E9AB4A62A7}" dt="2020-09-30T19:26:16.427" v="238" actId="2696"/>
          <pc:sldLayoutMkLst>
            <pc:docMk/>
            <pc:sldMasterMk cId="0" sldId="2147483668"/>
            <pc:sldLayoutMk cId="0" sldId="2147483893"/>
          </pc:sldLayoutMkLst>
        </pc:sldLayoutChg>
        <pc:sldLayoutChg chg="del">
          <pc:chgData name="Ian" userId="c34783b4-0ebe-4dd6-a7f4-e72865b38b8b" providerId="ADAL" clId="{DAA21FBE-222D-49DB-9DDD-E7E9AB4A62A7}" dt="2020-09-30T19:26:16.426" v="237" actId="2696"/>
          <pc:sldLayoutMkLst>
            <pc:docMk/>
            <pc:sldMasterMk cId="0" sldId="2147483668"/>
            <pc:sldLayoutMk cId="0" sldId="2147483894"/>
          </pc:sldLayoutMkLst>
        </pc:sldLayoutChg>
        <pc:sldLayoutChg chg="del">
          <pc:chgData name="Ian" userId="c34783b4-0ebe-4dd6-a7f4-e72865b38b8b" providerId="ADAL" clId="{DAA21FBE-222D-49DB-9DDD-E7E9AB4A62A7}" dt="2020-09-30T19:26:16.425" v="236" actId="2696"/>
          <pc:sldLayoutMkLst>
            <pc:docMk/>
            <pc:sldMasterMk cId="0" sldId="2147483668"/>
            <pc:sldLayoutMk cId="0" sldId="2147483895"/>
          </pc:sldLayoutMkLst>
        </pc:sldLayoutChg>
        <pc:sldLayoutChg chg="del">
          <pc:chgData name="Ian" userId="c34783b4-0ebe-4dd6-a7f4-e72865b38b8b" providerId="ADAL" clId="{DAA21FBE-222D-49DB-9DDD-E7E9AB4A62A7}" dt="2020-09-30T19:26:16.423" v="235" actId="2696"/>
          <pc:sldLayoutMkLst>
            <pc:docMk/>
            <pc:sldMasterMk cId="0" sldId="2147483668"/>
            <pc:sldLayoutMk cId="0" sldId="2147483896"/>
          </pc:sldLayoutMkLst>
        </pc:sldLayoutChg>
        <pc:sldLayoutChg chg="del">
          <pc:chgData name="Ian" userId="c34783b4-0ebe-4dd6-a7f4-e72865b38b8b" providerId="ADAL" clId="{DAA21FBE-222D-49DB-9DDD-E7E9AB4A62A7}" dt="2020-09-30T19:26:16.422" v="234" actId="2696"/>
          <pc:sldLayoutMkLst>
            <pc:docMk/>
            <pc:sldMasterMk cId="0" sldId="2147483668"/>
            <pc:sldLayoutMk cId="0" sldId="2147483897"/>
          </pc:sldLayoutMkLst>
        </pc:sldLayoutChg>
        <pc:sldLayoutChg chg="del">
          <pc:chgData name="Ian" userId="c34783b4-0ebe-4dd6-a7f4-e72865b38b8b" providerId="ADAL" clId="{DAA21FBE-222D-49DB-9DDD-E7E9AB4A62A7}" dt="2020-09-30T19:26:16.421" v="233" actId="2696"/>
          <pc:sldLayoutMkLst>
            <pc:docMk/>
            <pc:sldMasterMk cId="0" sldId="2147483668"/>
            <pc:sldLayoutMk cId="0" sldId="2147483898"/>
          </pc:sldLayoutMkLst>
        </pc:sldLayoutChg>
        <pc:sldLayoutChg chg="del">
          <pc:chgData name="Ian" userId="c34783b4-0ebe-4dd6-a7f4-e72865b38b8b" providerId="ADAL" clId="{DAA21FBE-222D-49DB-9DDD-E7E9AB4A62A7}" dt="2020-09-30T19:26:16.420" v="232" actId="2696"/>
          <pc:sldLayoutMkLst>
            <pc:docMk/>
            <pc:sldMasterMk cId="0" sldId="2147483668"/>
            <pc:sldLayoutMk cId="0" sldId="2147483899"/>
          </pc:sldLayoutMkLst>
        </pc:sldLayoutChg>
        <pc:sldLayoutChg chg="del">
          <pc:chgData name="Ian" userId="c34783b4-0ebe-4dd6-a7f4-e72865b38b8b" providerId="ADAL" clId="{DAA21FBE-222D-49DB-9DDD-E7E9AB4A62A7}" dt="2020-09-30T19:26:16.419" v="231" actId="2696"/>
          <pc:sldLayoutMkLst>
            <pc:docMk/>
            <pc:sldMasterMk cId="0" sldId="2147483668"/>
            <pc:sldLayoutMk cId="0" sldId="2147483900"/>
          </pc:sldLayoutMkLst>
        </pc:sldLayoutChg>
        <pc:sldLayoutChg chg="del">
          <pc:chgData name="Ian" userId="c34783b4-0ebe-4dd6-a7f4-e72865b38b8b" providerId="ADAL" clId="{DAA21FBE-222D-49DB-9DDD-E7E9AB4A62A7}" dt="2020-09-30T19:26:16.418" v="230" actId="2696"/>
          <pc:sldLayoutMkLst>
            <pc:docMk/>
            <pc:sldMasterMk cId="0" sldId="2147483668"/>
            <pc:sldLayoutMk cId="0" sldId="2147483901"/>
          </pc:sldLayoutMkLst>
        </pc:sldLayoutChg>
        <pc:sldLayoutChg chg="del">
          <pc:chgData name="Ian" userId="c34783b4-0ebe-4dd6-a7f4-e72865b38b8b" providerId="ADAL" clId="{DAA21FBE-222D-49DB-9DDD-E7E9AB4A62A7}" dt="2020-09-30T19:26:16.417" v="229" actId="2696"/>
          <pc:sldLayoutMkLst>
            <pc:docMk/>
            <pc:sldMasterMk cId="0" sldId="2147483668"/>
            <pc:sldLayoutMk cId="0" sldId="2147483902"/>
          </pc:sldLayoutMkLst>
        </pc:sldLayoutChg>
        <pc:sldLayoutChg chg="del">
          <pc:chgData name="Ian" userId="c34783b4-0ebe-4dd6-a7f4-e72865b38b8b" providerId="ADAL" clId="{DAA21FBE-222D-49DB-9DDD-E7E9AB4A62A7}" dt="2020-09-30T19:26:16.416" v="228" actId="2696"/>
          <pc:sldLayoutMkLst>
            <pc:docMk/>
            <pc:sldMasterMk cId="0" sldId="2147483668"/>
            <pc:sldLayoutMk cId="0" sldId="2147483903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444" v="251" actId="2696"/>
        <pc:sldMasterMkLst>
          <pc:docMk/>
          <pc:sldMasterMk cId="0" sldId="2147483669"/>
        </pc:sldMasterMkLst>
        <pc:sldLayoutChg chg="del">
          <pc:chgData name="Ian" userId="c34783b4-0ebe-4dd6-a7f4-e72865b38b8b" providerId="ADAL" clId="{DAA21FBE-222D-49DB-9DDD-E7E9AB4A62A7}" dt="2020-09-30T19:26:16.441" v="250" actId="2696"/>
          <pc:sldLayoutMkLst>
            <pc:docMk/>
            <pc:sldMasterMk cId="0" sldId="2147483669"/>
            <pc:sldLayoutMk cId="0" sldId="2147483904"/>
          </pc:sldLayoutMkLst>
        </pc:sldLayoutChg>
        <pc:sldLayoutChg chg="del">
          <pc:chgData name="Ian" userId="c34783b4-0ebe-4dd6-a7f4-e72865b38b8b" providerId="ADAL" clId="{DAA21FBE-222D-49DB-9DDD-E7E9AB4A62A7}" dt="2020-09-30T19:26:16.440" v="249" actId="2696"/>
          <pc:sldLayoutMkLst>
            <pc:docMk/>
            <pc:sldMasterMk cId="0" sldId="2147483669"/>
            <pc:sldLayoutMk cId="0" sldId="2147483905"/>
          </pc:sldLayoutMkLst>
        </pc:sldLayoutChg>
        <pc:sldLayoutChg chg="del">
          <pc:chgData name="Ian" userId="c34783b4-0ebe-4dd6-a7f4-e72865b38b8b" providerId="ADAL" clId="{DAA21FBE-222D-49DB-9DDD-E7E9AB4A62A7}" dt="2020-09-30T19:26:16.439" v="248" actId="2696"/>
          <pc:sldLayoutMkLst>
            <pc:docMk/>
            <pc:sldMasterMk cId="0" sldId="2147483669"/>
            <pc:sldLayoutMk cId="0" sldId="2147483906"/>
          </pc:sldLayoutMkLst>
        </pc:sldLayoutChg>
        <pc:sldLayoutChg chg="del">
          <pc:chgData name="Ian" userId="c34783b4-0ebe-4dd6-a7f4-e72865b38b8b" providerId="ADAL" clId="{DAA21FBE-222D-49DB-9DDD-E7E9AB4A62A7}" dt="2020-09-30T19:26:16.438" v="247" actId="2696"/>
          <pc:sldLayoutMkLst>
            <pc:docMk/>
            <pc:sldMasterMk cId="0" sldId="2147483669"/>
            <pc:sldLayoutMk cId="0" sldId="2147483907"/>
          </pc:sldLayoutMkLst>
        </pc:sldLayoutChg>
        <pc:sldLayoutChg chg="del">
          <pc:chgData name="Ian" userId="c34783b4-0ebe-4dd6-a7f4-e72865b38b8b" providerId="ADAL" clId="{DAA21FBE-222D-49DB-9DDD-E7E9AB4A62A7}" dt="2020-09-30T19:26:16.437" v="246" actId="2696"/>
          <pc:sldLayoutMkLst>
            <pc:docMk/>
            <pc:sldMasterMk cId="0" sldId="2147483669"/>
            <pc:sldLayoutMk cId="0" sldId="2147483908"/>
          </pc:sldLayoutMkLst>
        </pc:sldLayoutChg>
        <pc:sldLayoutChg chg="del">
          <pc:chgData name="Ian" userId="c34783b4-0ebe-4dd6-a7f4-e72865b38b8b" providerId="ADAL" clId="{DAA21FBE-222D-49DB-9DDD-E7E9AB4A62A7}" dt="2020-09-30T19:26:16.436" v="245" actId="2696"/>
          <pc:sldLayoutMkLst>
            <pc:docMk/>
            <pc:sldMasterMk cId="0" sldId="2147483669"/>
            <pc:sldLayoutMk cId="0" sldId="2147483909"/>
          </pc:sldLayoutMkLst>
        </pc:sldLayoutChg>
        <pc:sldLayoutChg chg="del">
          <pc:chgData name="Ian" userId="c34783b4-0ebe-4dd6-a7f4-e72865b38b8b" providerId="ADAL" clId="{DAA21FBE-222D-49DB-9DDD-E7E9AB4A62A7}" dt="2020-09-30T19:26:16.435" v="244" actId="2696"/>
          <pc:sldLayoutMkLst>
            <pc:docMk/>
            <pc:sldMasterMk cId="0" sldId="2147483669"/>
            <pc:sldLayoutMk cId="0" sldId="2147483910"/>
          </pc:sldLayoutMkLst>
        </pc:sldLayoutChg>
        <pc:sldLayoutChg chg="del">
          <pc:chgData name="Ian" userId="c34783b4-0ebe-4dd6-a7f4-e72865b38b8b" providerId="ADAL" clId="{DAA21FBE-222D-49DB-9DDD-E7E9AB4A62A7}" dt="2020-09-30T19:26:16.433" v="243" actId="2696"/>
          <pc:sldLayoutMkLst>
            <pc:docMk/>
            <pc:sldMasterMk cId="0" sldId="2147483669"/>
            <pc:sldLayoutMk cId="0" sldId="2147483911"/>
          </pc:sldLayoutMkLst>
        </pc:sldLayoutChg>
        <pc:sldLayoutChg chg="del">
          <pc:chgData name="Ian" userId="c34783b4-0ebe-4dd6-a7f4-e72865b38b8b" providerId="ADAL" clId="{DAA21FBE-222D-49DB-9DDD-E7E9AB4A62A7}" dt="2020-09-30T19:26:16.432" v="242" actId="2696"/>
          <pc:sldLayoutMkLst>
            <pc:docMk/>
            <pc:sldMasterMk cId="0" sldId="2147483669"/>
            <pc:sldLayoutMk cId="0" sldId="2147483912"/>
          </pc:sldLayoutMkLst>
        </pc:sldLayoutChg>
        <pc:sldLayoutChg chg="del">
          <pc:chgData name="Ian" userId="c34783b4-0ebe-4dd6-a7f4-e72865b38b8b" providerId="ADAL" clId="{DAA21FBE-222D-49DB-9DDD-E7E9AB4A62A7}" dt="2020-09-30T19:26:16.431" v="241" actId="2696"/>
          <pc:sldLayoutMkLst>
            <pc:docMk/>
            <pc:sldMasterMk cId="0" sldId="2147483669"/>
            <pc:sldLayoutMk cId="0" sldId="2147483913"/>
          </pc:sldLayoutMkLst>
        </pc:sldLayoutChg>
        <pc:sldLayoutChg chg="del">
          <pc:chgData name="Ian" userId="c34783b4-0ebe-4dd6-a7f4-e72865b38b8b" providerId="ADAL" clId="{DAA21FBE-222D-49DB-9DDD-E7E9AB4A62A7}" dt="2020-09-30T19:26:16.430" v="240" actId="2696"/>
          <pc:sldLayoutMkLst>
            <pc:docMk/>
            <pc:sldMasterMk cId="0" sldId="2147483669"/>
            <pc:sldLayoutMk cId="0" sldId="2147483914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460" v="263" actId="2696"/>
        <pc:sldMasterMkLst>
          <pc:docMk/>
          <pc:sldMasterMk cId="0" sldId="2147483670"/>
        </pc:sldMasterMkLst>
        <pc:sldLayoutChg chg="del">
          <pc:chgData name="Ian" userId="c34783b4-0ebe-4dd6-a7f4-e72865b38b8b" providerId="ADAL" clId="{DAA21FBE-222D-49DB-9DDD-E7E9AB4A62A7}" dt="2020-09-30T19:26:16.457" v="262" actId="2696"/>
          <pc:sldLayoutMkLst>
            <pc:docMk/>
            <pc:sldMasterMk cId="0" sldId="2147483670"/>
            <pc:sldLayoutMk cId="0" sldId="2147483915"/>
          </pc:sldLayoutMkLst>
        </pc:sldLayoutChg>
        <pc:sldLayoutChg chg="del">
          <pc:chgData name="Ian" userId="c34783b4-0ebe-4dd6-a7f4-e72865b38b8b" providerId="ADAL" clId="{DAA21FBE-222D-49DB-9DDD-E7E9AB4A62A7}" dt="2020-09-30T19:26:16.455" v="261" actId="2696"/>
          <pc:sldLayoutMkLst>
            <pc:docMk/>
            <pc:sldMasterMk cId="0" sldId="2147483670"/>
            <pc:sldLayoutMk cId="0" sldId="2147483916"/>
          </pc:sldLayoutMkLst>
        </pc:sldLayoutChg>
        <pc:sldLayoutChg chg="del">
          <pc:chgData name="Ian" userId="c34783b4-0ebe-4dd6-a7f4-e72865b38b8b" providerId="ADAL" clId="{DAA21FBE-222D-49DB-9DDD-E7E9AB4A62A7}" dt="2020-09-30T19:26:16.454" v="260" actId="2696"/>
          <pc:sldLayoutMkLst>
            <pc:docMk/>
            <pc:sldMasterMk cId="0" sldId="2147483670"/>
            <pc:sldLayoutMk cId="0" sldId="2147483917"/>
          </pc:sldLayoutMkLst>
        </pc:sldLayoutChg>
        <pc:sldLayoutChg chg="del">
          <pc:chgData name="Ian" userId="c34783b4-0ebe-4dd6-a7f4-e72865b38b8b" providerId="ADAL" clId="{DAA21FBE-222D-49DB-9DDD-E7E9AB4A62A7}" dt="2020-09-30T19:26:16.453" v="259" actId="2696"/>
          <pc:sldLayoutMkLst>
            <pc:docMk/>
            <pc:sldMasterMk cId="0" sldId="2147483670"/>
            <pc:sldLayoutMk cId="0" sldId="2147483918"/>
          </pc:sldLayoutMkLst>
        </pc:sldLayoutChg>
        <pc:sldLayoutChg chg="del">
          <pc:chgData name="Ian" userId="c34783b4-0ebe-4dd6-a7f4-e72865b38b8b" providerId="ADAL" clId="{DAA21FBE-222D-49DB-9DDD-E7E9AB4A62A7}" dt="2020-09-30T19:26:16.451" v="258" actId="2696"/>
          <pc:sldLayoutMkLst>
            <pc:docMk/>
            <pc:sldMasterMk cId="0" sldId="2147483670"/>
            <pc:sldLayoutMk cId="0" sldId="2147483919"/>
          </pc:sldLayoutMkLst>
        </pc:sldLayoutChg>
        <pc:sldLayoutChg chg="del">
          <pc:chgData name="Ian" userId="c34783b4-0ebe-4dd6-a7f4-e72865b38b8b" providerId="ADAL" clId="{DAA21FBE-222D-49DB-9DDD-E7E9AB4A62A7}" dt="2020-09-30T19:26:16.450" v="257" actId="2696"/>
          <pc:sldLayoutMkLst>
            <pc:docMk/>
            <pc:sldMasterMk cId="0" sldId="2147483670"/>
            <pc:sldLayoutMk cId="0" sldId="2147483920"/>
          </pc:sldLayoutMkLst>
        </pc:sldLayoutChg>
        <pc:sldLayoutChg chg="del">
          <pc:chgData name="Ian" userId="c34783b4-0ebe-4dd6-a7f4-e72865b38b8b" providerId="ADAL" clId="{DAA21FBE-222D-49DB-9DDD-E7E9AB4A62A7}" dt="2020-09-30T19:26:16.449" v="256" actId="2696"/>
          <pc:sldLayoutMkLst>
            <pc:docMk/>
            <pc:sldMasterMk cId="0" sldId="2147483670"/>
            <pc:sldLayoutMk cId="0" sldId="2147483921"/>
          </pc:sldLayoutMkLst>
        </pc:sldLayoutChg>
        <pc:sldLayoutChg chg="del">
          <pc:chgData name="Ian" userId="c34783b4-0ebe-4dd6-a7f4-e72865b38b8b" providerId="ADAL" clId="{DAA21FBE-222D-49DB-9DDD-E7E9AB4A62A7}" dt="2020-09-30T19:26:16.448" v="255" actId="2696"/>
          <pc:sldLayoutMkLst>
            <pc:docMk/>
            <pc:sldMasterMk cId="0" sldId="2147483670"/>
            <pc:sldLayoutMk cId="0" sldId="2147483922"/>
          </pc:sldLayoutMkLst>
        </pc:sldLayoutChg>
        <pc:sldLayoutChg chg="del">
          <pc:chgData name="Ian" userId="c34783b4-0ebe-4dd6-a7f4-e72865b38b8b" providerId="ADAL" clId="{DAA21FBE-222D-49DB-9DDD-E7E9AB4A62A7}" dt="2020-09-30T19:26:16.447" v="254" actId="2696"/>
          <pc:sldLayoutMkLst>
            <pc:docMk/>
            <pc:sldMasterMk cId="0" sldId="2147483670"/>
            <pc:sldLayoutMk cId="0" sldId="2147483923"/>
          </pc:sldLayoutMkLst>
        </pc:sldLayoutChg>
        <pc:sldLayoutChg chg="del">
          <pc:chgData name="Ian" userId="c34783b4-0ebe-4dd6-a7f4-e72865b38b8b" providerId="ADAL" clId="{DAA21FBE-222D-49DB-9DDD-E7E9AB4A62A7}" dt="2020-09-30T19:26:16.446" v="253" actId="2696"/>
          <pc:sldLayoutMkLst>
            <pc:docMk/>
            <pc:sldMasterMk cId="0" sldId="2147483670"/>
            <pc:sldLayoutMk cId="0" sldId="2147483924"/>
          </pc:sldLayoutMkLst>
        </pc:sldLayoutChg>
        <pc:sldLayoutChg chg="del">
          <pc:chgData name="Ian" userId="c34783b4-0ebe-4dd6-a7f4-e72865b38b8b" providerId="ADAL" clId="{DAA21FBE-222D-49DB-9DDD-E7E9AB4A62A7}" dt="2020-09-30T19:26:16.445" v="252" actId="2696"/>
          <pc:sldLayoutMkLst>
            <pc:docMk/>
            <pc:sldMasterMk cId="0" sldId="2147483670"/>
            <pc:sldLayoutMk cId="0" sldId="2147483925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478" v="275" actId="2696"/>
        <pc:sldMasterMkLst>
          <pc:docMk/>
          <pc:sldMasterMk cId="0" sldId="2147483671"/>
        </pc:sldMasterMkLst>
        <pc:sldLayoutChg chg="del">
          <pc:chgData name="Ian" userId="c34783b4-0ebe-4dd6-a7f4-e72865b38b8b" providerId="ADAL" clId="{DAA21FBE-222D-49DB-9DDD-E7E9AB4A62A7}" dt="2020-09-30T19:26:16.476" v="274" actId="2696"/>
          <pc:sldLayoutMkLst>
            <pc:docMk/>
            <pc:sldMasterMk cId="0" sldId="2147483671"/>
            <pc:sldLayoutMk cId="0" sldId="2147483926"/>
          </pc:sldLayoutMkLst>
        </pc:sldLayoutChg>
        <pc:sldLayoutChg chg="del">
          <pc:chgData name="Ian" userId="c34783b4-0ebe-4dd6-a7f4-e72865b38b8b" providerId="ADAL" clId="{DAA21FBE-222D-49DB-9DDD-E7E9AB4A62A7}" dt="2020-09-30T19:26:16.475" v="273" actId="2696"/>
          <pc:sldLayoutMkLst>
            <pc:docMk/>
            <pc:sldMasterMk cId="0" sldId="2147483671"/>
            <pc:sldLayoutMk cId="0" sldId="2147483927"/>
          </pc:sldLayoutMkLst>
        </pc:sldLayoutChg>
        <pc:sldLayoutChg chg="del">
          <pc:chgData name="Ian" userId="c34783b4-0ebe-4dd6-a7f4-e72865b38b8b" providerId="ADAL" clId="{DAA21FBE-222D-49DB-9DDD-E7E9AB4A62A7}" dt="2020-09-30T19:26:16.474" v="272" actId="2696"/>
          <pc:sldLayoutMkLst>
            <pc:docMk/>
            <pc:sldMasterMk cId="0" sldId="2147483671"/>
            <pc:sldLayoutMk cId="0" sldId="2147483928"/>
          </pc:sldLayoutMkLst>
        </pc:sldLayoutChg>
        <pc:sldLayoutChg chg="del">
          <pc:chgData name="Ian" userId="c34783b4-0ebe-4dd6-a7f4-e72865b38b8b" providerId="ADAL" clId="{DAA21FBE-222D-49DB-9DDD-E7E9AB4A62A7}" dt="2020-09-30T19:26:16.473" v="271" actId="2696"/>
          <pc:sldLayoutMkLst>
            <pc:docMk/>
            <pc:sldMasterMk cId="0" sldId="2147483671"/>
            <pc:sldLayoutMk cId="0" sldId="2147483929"/>
          </pc:sldLayoutMkLst>
        </pc:sldLayoutChg>
        <pc:sldLayoutChg chg="del">
          <pc:chgData name="Ian" userId="c34783b4-0ebe-4dd6-a7f4-e72865b38b8b" providerId="ADAL" clId="{DAA21FBE-222D-49DB-9DDD-E7E9AB4A62A7}" dt="2020-09-30T19:26:16.471" v="270" actId="2696"/>
          <pc:sldLayoutMkLst>
            <pc:docMk/>
            <pc:sldMasterMk cId="0" sldId="2147483671"/>
            <pc:sldLayoutMk cId="0" sldId="2147483930"/>
          </pc:sldLayoutMkLst>
        </pc:sldLayoutChg>
        <pc:sldLayoutChg chg="del">
          <pc:chgData name="Ian" userId="c34783b4-0ebe-4dd6-a7f4-e72865b38b8b" providerId="ADAL" clId="{DAA21FBE-222D-49DB-9DDD-E7E9AB4A62A7}" dt="2020-09-30T19:26:16.470" v="269" actId="2696"/>
          <pc:sldLayoutMkLst>
            <pc:docMk/>
            <pc:sldMasterMk cId="0" sldId="2147483671"/>
            <pc:sldLayoutMk cId="0" sldId="2147483931"/>
          </pc:sldLayoutMkLst>
        </pc:sldLayoutChg>
        <pc:sldLayoutChg chg="del">
          <pc:chgData name="Ian" userId="c34783b4-0ebe-4dd6-a7f4-e72865b38b8b" providerId="ADAL" clId="{DAA21FBE-222D-49DB-9DDD-E7E9AB4A62A7}" dt="2020-09-30T19:26:16.469" v="268" actId="2696"/>
          <pc:sldLayoutMkLst>
            <pc:docMk/>
            <pc:sldMasterMk cId="0" sldId="2147483671"/>
            <pc:sldLayoutMk cId="0" sldId="2147483932"/>
          </pc:sldLayoutMkLst>
        </pc:sldLayoutChg>
        <pc:sldLayoutChg chg="del">
          <pc:chgData name="Ian" userId="c34783b4-0ebe-4dd6-a7f4-e72865b38b8b" providerId="ADAL" clId="{DAA21FBE-222D-49DB-9DDD-E7E9AB4A62A7}" dt="2020-09-30T19:26:16.467" v="267" actId="2696"/>
          <pc:sldLayoutMkLst>
            <pc:docMk/>
            <pc:sldMasterMk cId="0" sldId="2147483671"/>
            <pc:sldLayoutMk cId="0" sldId="2147483933"/>
          </pc:sldLayoutMkLst>
        </pc:sldLayoutChg>
        <pc:sldLayoutChg chg="del">
          <pc:chgData name="Ian" userId="c34783b4-0ebe-4dd6-a7f4-e72865b38b8b" providerId="ADAL" clId="{DAA21FBE-222D-49DB-9DDD-E7E9AB4A62A7}" dt="2020-09-30T19:26:16.465" v="266" actId="2696"/>
          <pc:sldLayoutMkLst>
            <pc:docMk/>
            <pc:sldMasterMk cId="0" sldId="2147483671"/>
            <pc:sldLayoutMk cId="0" sldId="2147483934"/>
          </pc:sldLayoutMkLst>
        </pc:sldLayoutChg>
        <pc:sldLayoutChg chg="del">
          <pc:chgData name="Ian" userId="c34783b4-0ebe-4dd6-a7f4-e72865b38b8b" providerId="ADAL" clId="{DAA21FBE-222D-49DB-9DDD-E7E9AB4A62A7}" dt="2020-09-30T19:26:16.463" v="265" actId="2696"/>
          <pc:sldLayoutMkLst>
            <pc:docMk/>
            <pc:sldMasterMk cId="0" sldId="2147483671"/>
            <pc:sldLayoutMk cId="0" sldId="2147483935"/>
          </pc:sldLayoutMkLst>
        </pc:sldLayoutChg>
        <pc:sldLayoutChg chg="del">
          <pc:chgData name="Ian" userId="c34783b4-0ebe-4dd6-a7f4-e72865b38b8b" providerId="ADAL" clId="{DAA21FBE-222D-49DB-9DDD-E7E9AB4A62A7}" dt="2020-09-30T19:26:16.462" v="264" actId="2696"/>
          <pc:sldLayoutMkLst>
            <pc:docMk/>
            <pc:sldMasterMk cId="0" sldId="2147483671"/>
            <pc:sldLayoutMk cId="0" sldId="2147483936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499" v="287" actId="2696"/>
        <pc:sldMasterMkLst>
          <pc:docMk/>
          <pc:sldMasterMk cId="0" sldId="2147483672"/>
        </pc:sldMasterMkLst>
        <pc:sldLayoutChg chg="del">
          <pc:chgData name="Ian" userId="c34783b4-0ebe-4dd6-a7f4-e72865b38b8b" providerId="ADAL" clId="{DAA21FBE-222D-49DB-9DDD-E7E9AB4A62A7}" dt="2020-09-30T19:26:16.496" v="286" actId="2696"/>
          <pc:sldLayoutMkLst>
            <pc:docMk/>
            <pc:sldMasterMk cId="0" sldId="2147483672"/>
            <pc:sldLayoutMk cId="0" sldId="2147483937"/>
          </pc:sldLayoutMkLst>
        </pc:sldLayoutChg>
        <pc:sldLayoutChg chg="del">
          <pc:chgData name="Ian" userId="c34783b4-0ebe-4dd6-a7f4-e72865b38b8b" providerId="ADAL" clId="{DAA21FBE-222D-49DB-9DDD-E7E9AB4A62A7}" dt="2020-09-30T19:26:16.494" v="285" actId="2696"/>
          <pc:sldLayoutMkLst>
            <pc:docMk/>
            <pc:sldMasterMk cId="0" sldId="2147483672"/>
            <pc:sldLayoutMk cId="0" sldId="2147483938"/>
          </pc:sldLayoutMkLst>
        </pc:sldLayoutChg>
        <pc:sldLayoutChg chg="del">
          <pc:chgData name="Ian" userId="c34783b4-0ebe-4dd6-a7f4-e72865b38b8b" providerId="ADAL" clId="{DAA21FBE-222D-49DB-9DDD-E7E9AB4A62A7}" dt="2020-09-30T19:26:16.493" v="284" actId="2696"/>
          <pc:sldLayoutMkLst>
            <pc:docMk/>
            <pc:sldMasterMk cId="0" sldId="2147483672"/>
            <pc:sldLayoutMk cId="0" sldId="2147483939"/>
          </pc:sldLayoutMkLst>
        </pc:sldLayoutChg>
        <pc:sldLayoutChg chg="del">
          <pc:chgData name="Ian" userId="c34783b4-0ebe-4dd6-a7f4-e72865b38b8b" providerId="ADAL" clId="{DAA21FBE-222D-49DB-9DDD-E7E9AB4A62A7}" dt="2020-09-30T19:26:16.491" v="283" actId="2696"/>
          <pc:sldLayoutMkLst>
            <pc:docMk/>
            <pc:sldMasterMk cId="0" sldId="2147483672"/>
            <pc:sldLayoutMk cId="0" sldId="2147483940"/>
          </pc:sldLayoutMkLst>
        </pc:sldLayoutChg>
        <pc:sldLayoutChg chg="del">
          <pc:chgData name="Ian" userId="c34783b4-0ebe-4dd6-a7f4-e72865b38b8b" providerId="ADAL" clId="{DAA21FBE-222D-49DB-9DDD-E7E9AB4A62A7}" dt="2020-09-30T19:26:16.489" v="282" actId="2696"/>
          <pc:sldLayoutMkLst>
            <pc:docMk/>
            <pc:sldMasterMk cId="0" sldId="2147483672"/>
            <pc:sldLayoutMk cId="0" sldId="2147483941"/>
          </pc:sldLayoutMkLst>
        </pc:sldLayoutChg>
        <pc:sldLayoutChg chg="del">
          <pc:chgData name="Ian" userId="c34783b4-0ebe-4dd6-a7f4-e72865b38b8b" providerId="ADAL" clId="{DAA21FBE-222D-49DB-9DDD-E7E9AB4A62A7}" dt="2020-09-30T19:26:16.487" v="281" actId="2696"/>
          <pc:sldLayoutMkLst>
            <pc:docMk/>
            <pc:sldMasterMk cId="0" sldId="2147483672"/>
            <pc:sldLayoutMk cId="0" sldId="2147483942"/>
          </pc:sldLayoutMkLst>
        </pc:sldLayoutChg>
        <pc:sldLayoutChg chg="del">
          <pc:chgData name="Ian" userId="c34783b4-0ebe-4dd6-a7f4-e72865b38b8b" providerId="ADAL" clId="{DAA21FBE-222D-49DB-9DDD-E7E9AB4A62A7}" dt="2020-09-30T19:26:16.486" v="280" actId="2696"/>
          <pc:sldLayoutMkLst>
            <pc:docMk/>
            <pc:sldMasterMk cId="0" sldId="2147483672"/>
            <pc:sldLayoutMk cId="0" sldId="2147483943"/>
          </pc:sldLayoutMkLst>
        </pc:sldLayoutChg>
        <pc:sldLayoutChg chg="del">
          <pc:chgData name="Ian" userId="c34783b4-0ebe-4dd6-a7f4-e72865b38b8b" providerId="ADAL" clId="{DAA21FBE-222D-49DB-9DDD-E7E9AB4A62A7}" dt="2020-09-30T19:26:16.484" v="279" actId="2696"/>
          <pc:sldLayoutMkLst>
            <pc:docMk/>
            <pc:sldMasterMk cId="0" sldId="2147483672"/>
            <pc:sldLayoutMk cId="0" sldId="2147483944"/>
          </pc:sldLayoutMkLst>
        </pc:sldLayoutChg>
        <pc:sldLayoutChg chg="del">
          <pc:chgData name="Ian" userId="c34783b4-0ebe-4dd6-a7f4-e72865b38b8b" providerId="ADAL" clId="{DAA21FBE-222D-49DB-9DDD-E7E9AB4A62A7}" dt="2020-09-30T19:26:16.482" v="278" actId="2696"/>
          <pc:sldLayoutMkLst>
            <pc:docMk/>
            <pc:sldMasterMk cId="0" sldId="2147483672"/>
            <pc:sldLayoutMk cId="0" sldId="2147483945"/>
          </pc:sldLayoutMkLst>
        </pc:sldLayoutChg>
        <pc:sldLayoutChg chg="del">
          <pc:chgData name="Ian" userId="c34783b4-0ebe-4dd6-a7f4-e72865b38b8b" providerId="ADAL" clId="{DAA21FBE-222D-49DB-9DDD-E7E9AB4A62A7}" dt="2020-09-30T19:26:16.481" v="277" actId="2696"/>
          <pc:sldLayoutMkLst>
            <pc:docMk/>
            <pc:sldMasterMk cId="0" sldId="2147483672"/>
            <pc:sldLayoutMk cId="0" sldId="2147483946"/>
          </pc:sldLayoutMkLst>
        </pc:sldLayoutChg>
        <pc:sldLayoutChg chg="del">
          <pc:chgData name="Ian" userId="c34783b4-0ebe-4dd6-a7f4-e72865b38b8b" providerId="ADAL" clId="{DAA21FBE-222D-49DB-9DDD-E7E9AB4A62A7}" dt="2020-09-30T19:26:16.479" v="276" actId="2696"/>
          <pc:sldLayoutMkLst>
            <pc:docMk/>
            <pc:sldMasterMk cId="0" sldId="2147483672"/>
            <pc:sldLayoutMk cId="0" sldId="2147483947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518" v="299" actId="2696"/>
        <pc:sldMasterMkLst>
          <pc:docMk/>
          <pc:sldMasterMk cId="0" sldId="2147483673"/>
        </pc:sldMasterMkLst>
        <pc:sldLayoutChg chg="del">
          <pc:chgData name="Ian" userId="c34783b4-0ebe-4dd6-a7f4-e72865b38b8b" providerId="ADAL" clId="{DAA21FBE-222D-49DB-9DDD-E7E9AB4A62A7}" dt="2020-09-30T19:26:16.515" v="298" actId="2696"/>
          <pc:sldLayoutMkLst>
            <pc:docMk/>
            <pc:sldMasterMk cId="0" sldId="2147483673"/>
            <pc:sldLayoutMk cId="0" sldId="2147483948"/>
          </pc:sldLayoutMkLst>
        </pc:sldLayoutChg>
        <pc:sldLayoutChg chg="del">
          <pc:chgData name="Ian" userId="c34783b4-0ebe-4dd6-a7f4-e72865b38b8b" providerId="ADAL" clId="{DAA21FBE-222D-49DB-9DDD-E7E9AB4A62A7}" dt="2020-09-30T19:26:16.513" v="297" actId="2696"/>
          <pc:sldLayoutMkLst>
            <pc:docMk/>
            <pc:sldMasterMk cId="0" sldId="2147483673"/>
            <pc:sldLayoutMk cId="0" sldId="2147483949"/>
          </pc:sldLayoutMkLst>
        </pc:sldLayoutChg>
        <pc:sldLayoutChg chg="del">
          <pc:chgData name="Ian" userId="c34783b4-0ebe-4dd6-a7f4-e72865b38b8b" providerId="ADAL" clId="{DAA21FBE-222D-49DB-9DDD-E7E9AB4A62A7}" dt="2020-09-30T19:26:16.512" v="296" actId="2696"/>
          <pc:sldLayoutMkLst>
            <pc:docMk/>
            <pc:sldMasterMk cId="0" sldId="2147483673"/>
            <pc:sldLayoutMk cId="0" sldId="2147483950"/>
          </pc:sldLayoutMkLst>
        </pc:sldLayoutChg>
        <pc:sldLayoutChg chg="del">
          <pc:chgData name="Ian" userId="c34783b4-0ebe-4dd6-a7f4-e72865b38b8b" providerId="ADAL" clId="{DAA21FBE-222D-49DB-9DDD-E7E9AB4A62A7}" dt="2020-09-30T19:26:16.511" v="295" actId="2696"/>
          <pc:sldLayoutMkLst>
            <pc:docMk/>
            <pc:sldMasterMk cId="0" sldId="2147483673"/>
            <pc:sldLayoutMk cId="0" sldId="2147483951"/>
          </pc:sldLayoutMkLst>
        </pc:sldLayoutChg>
        <pc:sldLayoutChg chg="del">
          <pc:chgData name="Ian" userId="c34783b4-0ebe-4dd6-a7f4-e72865b38b8b" providerId="ADAL" clId="{DAA21FBE-222D-49DB-9DDD-E7E9AB4A62A7}" dt="2020-09-30T19:26:16.509" v="294" actId="2696"/>
          <pc:sldLayoutMkLst>
            <pc:docMk/>
            <pc:sldMasterMk cId="0" sldId="2147483673"/>
            <pc:sldLayoutMk cId="0" sldId="2147483952"/>
          </pc:sldLayoutMkLst>
        </pc:sldLayoutChg>
        <pc:sldLayoutChg chg="del">
          <pc:chgData name="Ian" userId="c34783b4-0ebe-4dd6-a7f4-e72865b38b8b" providerId="ADAL" clId="{DAA21FBE-222D-49DB-9DDD-E7E9AB4A62A7}" dt="2020-09-30T19:26:16.508" v="293" actId="2696"/>
          <pc:sldLayoutMkLst>
            <pc:docMk/>
            <pc:sldMasterMk cId="0" sldId="2147483673"/>
            <pc:sldLayoutMk cId="0" sldId="2147483953"/>
          </pc:sldLayoutMkLst>
        </pc:sldLayoutChg>
        <pc:sldLayoutChg chg="del">
          <pc:chgData name="Ian" userId="c34783b4-0ebe-4dd6-a7f4-e72865b38b8b" providerId="ADAL" clId="{DAA21FBE-222D-49DB-9DDD-E7E9AB4A62A7}" dt="2020-09-30T19:26:16.507" v="292" actId="2696"/>
          <pc:sldLayoutMkLst>
            <pc:docMk/>
            <pc:sldMasterMk cId="0" sldId="2147483673"/>
            <pc:sldLayoutMk cId="0" sldId="2147483954"/>
          </pc:sldLayoutMkLst>
        </pc:sldLayoutChg>
        <pc:sldLayoutChg chg="del">
          <pc:chgData name="Ian" userId="c34783b4-0ebe-4dd6-a7f4-e72865b38b8b" providerId="ADAL" clId="{DAA21FBE-222D-49DB-9DDD-E7E9AB4A62A7}" dt="2020-09-30T19:26:16.506" v="291" actId="2696"/>
          <pc:sldLayoutMkLst>
            <pc:docMk/>
            <pc:sldMasterMk cId="0" sldId="2147483673"/>
            <pc:sldLayoutMk cId="0" sldId="2147483955"/>
          </pc:sldLayoutMkLst>
        </pc:sldLayoutChg>
        <pc:sldLayoutChg chg="del">
          <pc:chgData name="Ian" userId="c34783b4-0ebe-4dd6-a7f4-e72865b38b8b" providerId="ADAL" clId="{DAA21FBE-222D-49DB-9DDD-E7E9AB4A62A7}" dt="2020-09-30T19:26:16.504" v="290" actId="2696"/>
          <pc:sldLayoutMkLst>
            <pc:docMk/>
            <pc:sldMasterMk cId="0" sldId="2147483673"/>
            <pc:sldLayoutMk cId="0" sldId="2147483956"/>
          </pc:sldLayoutMkLst>
        </pc:sldLayoutChg>
        <pc:sldLayoutChg chg="del">
          <pc:chgData name="Ian" userId="c34783b4-0ebe-4dd6-a7f4-e72865b38b8b" providerId="ADAL" clId="{DAA21FBE-222D-49DB-9DDD-E7E9AB4A62A7}" dt="2020-09-30T19:26:16.502" v="289" actId="2696"/>
          <pc:sldLayoutMkLst>
            <pc:docMk/>
            <pc:sldMasterMk cId="0" sldId="2147483673"/>
            <pc:sldLayoutMk cId="0" sldId="2147483957"/>
          </pc:sldLayoutMkLst>
        </pc:sldLayoutChg>
        <pc:sldLayoutChg chg="del">
          <pc:chgData name="Ian" userId="c34783b4-0ebe-4dd6-a7f4-e72865b38b8b" providerId="ADAL" clId="{DAA21FBE-222D-49DB-9DDD-E7E9AB4A62A7}" dt="2020-09-30T19:26:16.501" v="288" actId="2696"/>
          <pc:sldLayoutMkLst>
            <pc:docMk/>
            <pc:sldMasterMk cId="0" sldId="2147483673"/>
            <pc:sldLayoutMk cId="0" sldId="2147483958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547" v="311" actId="2696"/>
        <pc:sldMasterMkLst>
          <pc:docMk/>
          <pc:sldMasterMk cId="0" sldId="2147483674"/>
        </pc:sldMasterMkLst>
        <pc:sldLayoutChg chg="del">
          <pc:chgData name="Ian" userId="c34783b4-0ebe-4dd6-a7f4-e72865b38b8b" providerId="ADAL" clId="{DAA21FBE-222D-49DB-9DDD-E7E9AB4A62A7}" dt="2020-09-30T19:26:16.544" v="310" actId="2696"/>
          <pc:sldLayoutMkLst>
            <pc:docMk/>
            <pc:sldMasterMk cId="0" sldId="2147483674"/>
            <pc:sldLayoutMk cId="0" sldId="2147483959"/>
          </pc:sldLayoutMkLst>
        </pc:sldLayoutChg>
        <pc:sldLayoutChg chg="del">
          <pc:chgData name="Ian" userId="c34783b4-0ebe-4dd6-a7f4-e72865b38b8b" providerId="ADAL" clId="{DAA21FBE-222D-49DB-9DDD-E7E9AB4A62A7}" dt="2020-09-30T19:26:16.542" v="309" actId="2696"/>
          <pc:sldLayoutMkLst>
            <pc:docMk/>
            <pc:sldMasterMk cId="0" sldId="2147483674"/>
            <pc:sldLayoutMk cId="0" sldId="2147483960"/>
          </pc:sldLayoutMkLst>
        </pc:sldLayoutChg>
        <pc:sldLayoutChg chg="del">
          <pc:chgData name="Ian" userId="c34783b4-0ebe-4dd6-a7f4-e72865b38b8b" providerId="ADAL" clId="{DAA21FBE-222D-49DB-9DDD-E7E9AB4A62A7}" dt="2020-09-30T19:26:16.541" v="308" actId="2696"/>
          <pc:sldLayoutMkLst>
            <pc:docMk/>
            <pc:sldMasterMk cId="0" sldId="2147483674"/>
            <pc:sldLayoutMk cId="0" sldId="2147483961"/>
          </pc:sldLayoutMkLst>
        </pc:sldLayoutChg>
        <pc:sldLayoutChg chg="del">
          <pc:chgData name="Ian" userId="c34783b4-0ebe-4dd6-a7f4-e72865b38b8b" providerId="ADAL" clId="{DAA21FBE-222D-49DB-9DDD-E7E9AB4A62A7}" dt="2020-09-30T19:26:16.540" v="307" actId="2696"/>
          <pc:sldLayoutMkLst>
            <pc:docMk/>
            <pc:sldMasterMk cId="0" sldId="2147483674"/>
            <pc:sldLayoutMk cId="0" sldId="2147483962"/>
          </pc:sldLayoutMkLst>
        </pc:sldLayoutChg>
        <pc:sldLayoutChg chg="del">
          <pc:chgData name="Ian" userId="c34783b4-0ebe-4dd6-a7f4-e72865b38b8b" providerId="ADAL" clId="{DAA21FBE-222D-49DB-9DDD-E7E9AB4A62A7}" dt="2020-09-30T19:26:16.538" v="306" actId="2696"/>
          <pc:sldLayoutMkLst>
            <pc:docMk/>
            <pc:sldMasterMk cId="0" sldId="2147483674"/>
            <pc:sldLayoutMk cId="0" sldId="2147483963"/>
          </pc:sldLayoutMkLst>
        </pc:sldLayoutChg>
        <pc:sldLayoutChg chg="del">
          <pc:chgData name="Ian" userId="c34783b4-0ebe-4dd6-a7f4-e72865b38b8b" providerId="ADAL" clId="{DAA21FBE-222D-49DB-9DDD-E7E9AB4A62A7}" dt="2020-09-30T19:26:16.536" v="305" actId="2696"/>
          <pc:sldLayoutMkLst>
            <pc:docMk/>
            <pc:sldMasterMk cId="0" sldId="2147483674"/>
            <pc:sldLayoutMk cId="0" sldId="2147483964"/>
          </pc:sldLayoutMkLst>
        </pc:sldLayoutChg>
        <pc:sldLayoutChg chg="del">
          <pc:chgData name="Ian" userId="c34783b4-0ebe-4dd6-a7f4-e72865b38b8b" providerId="ADAL" clId="{DAA21FBE-222D-49DB-9DDD-E7E9AB4A62A7}" dt="2020-09-30T19:26:16.530" v="304" actId="2696"/>
          <pc:sldLayoutMkLst>
            <pc:docMk/>
            <pc:sldMasterMk cId="0" sldId="2147483674"/>
            <pc:sldLayoutMk cId="0" sldId="2147483965"/>
          </pc:sldLayoutMkLst>
        </pc:sldLayoutChg>
        <pc:sldLayoutChg chg="del">
          <pc:chgData name="Ian" userId="c34783b4-0ebe-4dd6-a7f4-e72865b38b8b" providerId="ADAL" clId="{DAA21FBE-222D-49DB-9DDD-E7E9AB4A62A7}" dt="2020-09-30T19:26:16.524" v="303" actId="2696"/>
          <pc:sldLayoutMkLst>
            <pc:docMk/>
            <pc:sldMasterMk cId="0" sldId="2147483674"/>
            <pc:sldLayoutMk cId="0" sldId="2147483966"/>
          </pc:sldLayoutMkLst>
        </pc:sldLayoutChg>
        <pc:sldLayoutChg chg="del">
          <pc:chgData name="Ian" userId="c34783b4-0ebe-4dd6-a7f4-e72865b38b8b" providerId="ADAL" clId="{DAA21FBE-222D-49DB-9DDD-E7E9AB4A62A7}" dt="2020-09-30T19:26:16.523" v="302" actId="2696"/>
          <pc:sldLayoutMkLst>
            <pc:docMk/>
            <pc:sldMasterMk cId="0" sldId="2147483674"/>
            <pc:sldLayoutMk cId="0" sldId="2147483967"/>
          </pc:sldLayoutMkLst>
        </pc:sldLayoutChg>
        <pc:sldLayoutChg chg="del">
          <pc:chgData name="Ian" userId="c34783b4-0ebe-4dd6-a7f4-e72865b38b8b" providerId="ADAL" clId="{DAA21FBE-222D-49DB-9DDD-E7E9AB4A62A7}" dt="2020-09-30T19:26:16.521" v="301" actId="2696"/>
          <pc:sldLayoutMkLst>
            <pc:docMk/>
            <pc:sldMasterMk cId="0" sldId="2147483674"/>
            <pc:sldLayoutMk cId="0" sldId="2147483968"/>
          </pc:sldLayoutMkLst>
        </pc:sldLayoutChg>
        <pc:sldLayoutChg chg="del">
          <pc:chgData name="Ian" userId="c34783b4-0ebe-4dd6-a7f4-e72865b38b8b" providerId="ADAL" clId="{DAA21FBE-222D-49DB-9DDD-E7E9AB4A62A7}" dt="2020-09-30T19:26:16.520" v="300" actId="2696"/>
          <pc:sldLayoutMkLst>
            <pc:docMk/>
            <pc:sldMasterMk cId="0" sldId="2147483674"/>
            <pc:sldLayoutMk cId="0" sldId="2147483969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563" v="323" actId="2696"/>
        <pc:sldMasterMkLst>
          <pc:docMk/>
          <pc:sldMasterMk cId="0" sldId="2147483675"/>
        </pc:sldMasterMkLst>
        <pc:sldLayoutChg chg="del">
          <pc:chgData name="Ian" userId="c34783b4-0ebe-4dd6-a7f4-e72865b38b8b" providerId="ADAL" clId="{DAA21FBE-222D-49DB-9DDD-E7E9AB4A62A7}" dt="2020-09-30T19:26:16.560" v="322" actId="2696"/>
          <pc:sldLayoutMkLst>
            <pc:docMk/>
            <pc:sldMasterMk cId="0" sldId="2147483675"/>
            <pc:sldLayoutMk cId="0" sldId="2147483970"/>
          </pc:sldLayoutMkLst>
        </pc:sldLayoutChg>
        <pc:sldLayoutChg chg="del">
          <pc:chgData name="Ian" userId="c34783b4-0ebe-4dd6-a7f4-e72865b38b8b" providerId="ADAL" clId="{DAA21FBE-222D-49DB-9DDD-E7E9AB4A62A7}" dt="2020-09-30T19:26:16.559" v="321" actId="2696"/>
          <pc:sldLayoutMkLst>
            <pc:docMk/>
            <pc:sldMasterMk cId="0" sldId="2147483675"/>
            <pc:sldLayoutMk cId="0" sldId="2147483971"/>
          </pc:sldLayoutMkLst>
        </pc:sldLayoutChg>
        <pc:sldLayoutChg chg="del">
          <pc:chgData name="Ian" userId="c34783b4-0ebe-4dd6-a7f4-e72865b38b8b" providerId="ADAL" clId="{DAA21FBE-222D-49DB-9DDD-E7E9AB4A62A7}" dt="2020-09-30T19:26:16.558" v="320" actId="2696"/>
          <pc:sldLayoutMkLst>
            <pc:docMk/>
            <pc:sldMasterMk cId="0" sldId="2147483675"/>
            <pc:sldLayoutMk cId="0" sldId="2147483972"/>
          </pc:sldLayoutMkLst>
        </pc:sldLayoutChg>
        <pc:sldLayoutChg chg="del">
          <pc:chgData name="Ian" userId="c34783b4-0ebe-4dd6-a7f4-e72865b38b8b" providerId="ADAL" clId="{DAA21FBE-222D-49DB-9DDD-E7E9AB4A62A7}" dt="2020-09-30T19:26:16.556" v="319" actId="2696"/>
          <pc:sldLayoutMkLst>
            <pc:docMk/>
            <pc:sldMasterMk cId="0" sldId="2147483675"/>
            <pc:sldLayoutMk cId="0" sldId="2147483973"/>
          </pc:sldLayoutMkLst>
        </pc:sldLayoutChg>
        <pc:sldLayoutChg chg="del">
          <pc:chgData name="Ian" userId="c34783b4-0ebe-4dd6-a7f4-e72865b38b8b" providerId="ADAL" clId="{DAA21FBE-222D-49DB-9DDD-E7E9AB4A62A7}" dt="2020-09-30T19:26:16.555" v="318" actId="2696"/>
          <pc:sldLayoutMkLst>
            <pc:docMk/>
            <pc:sldMasterMk cId="0" sldId="2147483675"/>
            <pc:sldLayoutMk cId="0" sldId="2147483974"/>
          </pc:sldLayoutMkLst>
        </pc:sldLayoutChg>
        <pc:sldLayoutChg chg="del">
          <pc:chgData name="Ian" userId="c34783b4-0ebe-4dd6-a7f4-e72865b38b8b" providerId="ADAL" clId="{DAA21FBE-222D-49DB-9DDD-E7E9AB4A62A7}" dt="2020-09-30T19:26:16.554" v="317" actId="2696"/>
          <pc:sldLayoutMkLst>
            <pc:docMk/>
            <pc:sldMasterMk cId="0" sldId="2147483675"/>
            <pc:sldLayoutMk cId="0" sldId="2147483975"/>
          </pc:sldLayoutMkLst>
        </pc:sldLayoutChg>
        <pc:sldLayoutChg chg="del">
          <pc:chgData name="Ian" userId="c34783b4-0ebe-4dd6-a7f4-e72865b38b8b" providerId="ADAL" clId="{DAA21FBE-222D-49DB-9DDD-E7E9AB4A62A7}" dt="2020-09-30T19:26:16.553" v="316" actId="2696"/>
          <pc:sldLayoutMkLst>
            <pc:docMk/>
            <pc:sldMasterMk cId="0" sldId="2147483675"/>
            <pc:sldLayoutMk cId="0" sldId="2147483976"/>
          </pc:sldLayoutMkLst>
        </pc:sldLayoutChg>
        <pc:sldLayoutChg chg="del">
          <pc:chgData name="Ian" userId="c34783b4-0ebe-4dd6-a7f4-e72865b38b8b" providerId="ADAL" clId="{DAA21FBE-222D-49DB-9DDD-E7E9AB4A62A7}" dt="2020-09-30T19:26:16.552" v="315" actId="2696"/>
          <pc:sldLayoutMkLst>
            <pc:docMk/>
            <pc:sldMasterMk cId="0" sldId="2147483675"/>
            <pc:sldLayoutMk cId="0" sldId="2147483977"/>
          </pc:sldLayoutMkLst>
        </pc:sldLayoutChg>
        <pc:sldLayoutChg chg="del">
          <pc:chgData name="Ian" userId="c34783b4-0ebe-4dd6-a7f4-e72865b38b8b" providerId="ADAL" clId="{DAA21FBE-222D-49DB-9DDD-E7E9AB4A62A7}" dt="2020-09-30T19:26:16.551" v="314" actId="2696"/>
          <pc:sldLayoutMkLst>
            <pc:docMk/>
            <pc:sldMasterMk cId="0" sldId="2147483675"/>
            <pc:sldLayoutMk cId="0" sldId="2147483978"/>
          </pc:sldLayoutMkLst>
        </pc:sldLayoutChg>
        <pc:sldLayoutChg chg="del">
          <pc:chgData name="Ian" userId="c34783b4-0ebe-4dd6-a7f4-e72865b38b8b" providerId="ADAL" clId="{DAA21FBE-222D-49DB-9DDD-E7E9AB4A62A7}" dt="2020-09-30T19:26:16.549" v="313" actId="2696"/>
          <pc:sldLayoutMkLst>
            <pc:docMk/>
            <pc:sldMasterMk cId="0" sldId="2147483675"/>
            <pc:sldLayoutMk cId="0" sldId="2147483979"/>
          </pc:sldLayoutMkLst>
        </pc:sldLayoutChg>
        <pc:sldLayoutChg chg="del">
          <pc:chgData name="Ian" userId="c34783b4-0ebe-4dd6-a7f4-e72865b38b8b" providerId="ADAL" clId="{DAA21FBE-222D-49DB-9DDD-E7E9AB4A62A7}" dt="2020-09-30T19:26:16.548" v="312" actId="2696"/>
          <pc:sldLayoutMkLst>
            <pc:docMk/>
            <pc:sldMasterMk cId="0" sldId="2147483675"/>
            <pc:sldLayoutMk cId="0" sldId="2147483980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579" v="335" actId="2696"/>
        <pc:sldMasterMkLst>
          <pc:docMk/>
          <pc:sldMasterMk cId="0" sldId="2147483676"/>
        </pc:sldMasterMkLst>
        <pc:sldLayoutChg chg="del">
          <pc:chgData name="Ian" userId="c34783b4-0ebe-4dd6-a7f4-e72865b38b8b" providerId="ADAL" clId="{DAA21FBE-222D-49DB-9DDD-E7E9AB4A62A7}" dt="2020-09-30T19:26:16.576" v="334" actId="2696"/>
          <pc:sldLayoutMkLst>
            <pc:docMk/>
            <pc:sldMasterMk cId="0" sldId="2147483676"/>
            <pc:sldLayoutMk cId="0" sldId="2147483981"/>
          </pc:sldLayoutMkLst>
        </pc:sldLayoutChg>
        <pc:sldLayoutChg chg="del">
          <pc:chgData name="Ian" userId="c34783b4-0ebe-4dd6-a7f4-e72865b38b8b" providerId="ADAL" clId="{DAA21FBE-222D-49DB-9DDD-E7E9AB4A62A7}" dt="2020-09-30T19:26:16.575" v="333" actId="2696"/>
          <pc:sldLayoutMkLst>
            <pc:docMk/>
            <pc:sldMasterMk cId="0" sldId="2147483676"/>
            <pc:sldLayoutMk cId="0" sldId="2147483982"/>
          </pc:sldLayoutMkLst>
        </pc:sldLayoutChg>
        <pc:sldLayoutChg chg="del">
          <pc:chgData name="Ian" userId="c34783b4-0ebe-4dd6-a7f4-e72865b38b8b" providerId="ADAL" clId="{DAA21FBE-222D-49DB-9DDD-E7E9AB4A62A7}" dt="2020-09-30T19:26:16.575" v="332" actId="2696"/>
          <pc:sldLayoutMkLst>
            <pc:docMk/>
            <pc:sldMasterMk cId="0" sldId="2147483676"/>
            <pc:sldLayoutMk cId="0" sldId="2147483983"/>
          </pc:sldLayoutMkLst>
        </pc:sldLayoutChg>
        <pc:sldLayoutChg chg="del">
          <pc:chgData name="Ian" userId="c34783b4-0ebe-4dd6-a7f4-e72865b38b8b" providerId="ADAL" clId="{DAA21FBE-222D-49DB-9DDD-E7E9AB4A62A7}" dt="2020-09-30T19:26:16.574" v="331" actId="2696"/>
          <pc:sldLayoutMkLst>
            <pc:docMk/>
            <pc:sldMasterMk cId="0" sldId="2147483676"/>
            <pc:sldLayoutMk cId="0" sldId="2147483984"/>
          </pc:sldLayoutMkLst>
        </pc:sldLayoutChg>
        <pc:sldLayoutChg chg="del">
          <pc:chgData name="Ian" userId="c34783b4-0ebe-4dd6-a7f4-e72865b38b8b" providerId="ADAL" clId="{DAA21FBE-222D-49DB-9DDD-E7E9AB4A62A7}" dt="2020-09-30T19:26:16.572" v="330" actId="2696"/>
          <pc:sldLayoutMkLst>
            <pc:docMk/>
            <pc:sldMasterMk cId="0" sldId="2147483676"/>
            <pc:sldLayoutMk cId="0" sldId="2147483985"/>
          </pc:sldLayoutMkLst>
        </pc:sldLayoutChg>
        <pc:sldLayoutChg chg="del">
          <pc:chgData name="Ian" userId="c34783b4-0ebe-4dd6-a7f4-e72865b38b8b" providerId="ADAL" clId="{DAA21FBE-222D-49DB-9DDD-E7E9AB4A62A7}" dt="2020-09-30T19:26:16.572" v="329" actId="2696"/>
          <pc:sldLayoutMkLst>
            <pc:docMk/>
            <pc:sldMasterMk cId="0" sldId="2147483676"/>
            <pc:sldLayoutMk cId="0" sldId="2147483986"/>
          </pc:sldLayoutMkLst>
        </pc:sldLayoutChg>
        <pc:sldLayoutChg chg="del">
          <pc:chgData name="Ian" userId="c34783b4-0ebe-4dd6-a7f4-e72865b38b8b" providerId="ADAL" clId="{DAA21FBE-222D-49DB-9DDD-E7E9AB4A62A7}" dt="2020-09-30T19:26:16.571" v="328" actId="2696"/>
          <pc:sldLayoutMkLst>
            <pc:docMk/>
            <pc:sldMasterMk cId="0" sldId="2147483676"/>
            <pc:sldLayoutMk cId="0" sldId="2147483987"/>
          </pc:sldLayoutMkLst>
        </pc:sldLayoutChg>
        <pc:sldLayoutChg chg="del">
          <pc:chgData name="Ian" userId="c34783b4-0ebe-4dd6-a7f4-e72865b38b8b" providerId="ADAL" clId="{DAA21FBE-222D-49DB-9DDD-E7E9AB4A62A7}" dt="2020-09-30T19:26:16.568" v="327" actId="2696"/>
          <pc:sldLayoutMkLst>
            <pc:docMk/>
            <pc:sldMasterMk cId="0" sldId="2147483676"/>
            <pc:sldLayoutMk cId="0" sldId="2147483988"/>
          </pc:sldLayoutMkLst>
        </pc:sldLayoutChg>
        <pc:sldLayoutChg chg="del">
          <pc:chgData name="Ian" userId="c34783b4-0ebe-4dd6-a7f4-e72865b38b8b" providerId="ADAL" clId="{DAA21FBE-222D-49DB-9DDD-E7E9AB4A62A7}" dt="2020-09-30T19:26:16.566" v="326" actId="2696"/>
          <pc:sldLayoutMkLst>
            <pc:docMk/>
            <pc:sldMasterMk cId="0" sldId="2147483676"/>
            <pc:sldLayoutMk cId="0" sldId="2147483989"/>
          </pc:sldLayoutMkLst>
        </pc:sldLayoutChg>
        <pc:sldLayoutChg chg="del">
          <pc:chgData name="Ian" userId="c34783b4-0ebe-4dd6-a7f4-e72865b38b8b" providerId="ADAL" clId="{DAA21FBE-222D-49DB-9DDD-E7E9AB4A62A7}" dt="2020-09-30T19:26:16.565" v="325" actId="2696"/>
          <pc:sldLayoutMkLst>
            <pc:docMk/>
            <pc:sldMasterMk cId="0" sldId="2147483676"/>
            <pc:sldLayoutMk cId="0" sldId="2147483990"/>
          </pc:sldLayoutMkLst>
        </pc:sldLayoutChg>
        <pc:sldLayoutChg chg="del">
          <pc:chgData name="Ian" userId="c34783b4-0ebe-4dd6-a7f4-e72865b38b8b" providerId="ADAL" clId="{DAA21FBE-222D-49DB-9DDD-E7E9AB4A62A7}" dt="2020-09-30T19:26:16.564" v="324" actId="2696"/>
          <pc:sldLayoutMkLst>
            <pc:docMk/>
            <pc:sldMasterMk cId="0" sldId="2147483676"/>
            <pc:sldLayoutMk cId="0" sldId="2147483991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597" v="347" actId="2696"/>
        <pc:sldMasterMkLst>
          <pc:docMk/>
          <pc:sldMasterMk cId="0" sldId="2147483677"/>
        </pc:sldMasterMkLst>
        <pc:sldLayoutChg chg="del">
          <pc:chgData name="Ian" userId="c34783b4-0ebe-4dd6-a7f4-e72865b38b8b" providerId="ADAL" clId="{DAA21FBE-222D-49DB-9DDD-E7E9AB4A62A7}" dt="2020-09-30T19:26:16.594" v="346" actId="2696"/>
          <pc:sldLayoutMkLst>
            <pc:docMk/>
            <pc:sldMasterMk cId="0" sldId="2147483677"/>
            <pc:sldLayoutMk cId="0" sldId="2147483992"/>
          </pc:sldLayoutMkLst>
        </pc:sldLayoutChg>
        <pc:sldLayoutChg chg="del">
          <pc:chgData name="Ian" userId="c34783b4-0ebe-4dd6-a7f4-e72865b38b8b" providerId="ADAL" clId="{DAA21FBE-222D-49DB-9DDD-E7E9AB4A62A7}" dt="2020-09-30T19:26:16.593" v="345" actId="2696"/>
          <pc:sldLayoutMkLst>
            <pc:docMk/>
            <pc:sldMasterMk cId="0" sldId="2147483677"/>
            <pc:sldLayoutMk cId="0" sldId="2147483993"/>
          </pc:sldLayoutMkLst>
        </pc:sldLayoutChg>
        <pc:sldLayoutChg chg="del">
          <pc:chgData name="Ian" userId="c34783b4-0ebe-4dd6-a7f4-e72865b38b8b" providerId="ADAL" clId="{DAA21FBE-222D-49DB-9DDD-E7E9AB4A62A7}" dt="2020-09-30T19:26:16.592" v="344" actId="2696"/>
          <pc:sldLayoutMkLst>
            <pc:docMk/>
            <pc:sldMasterMk cId="0" sldId="2147483677"/>
            <pc:sldLayoutMk cId="0" sldId="2147483994"/>
          </pc:sldLayoutMkLst>
        </pc:sldLayoutChg>
        <pc:sldLayoutChg chg="del">
          <pc:chgData name="Ian" userId="c34783b4-0ebe-4dd6-a7f4-e72865b38b8b" providerId="ADAL" clId="{DAA21FBE-222D-49DB-9DDD-E7E9AB4A62A7}" dt="2020-09-30T19:26:16.590" v="343" actId="2696"/>
          <pc:sldLayoutMkLst>
            <pc:docMk/>
            <pc:sldMasterMk cId="0" sldId="2147483677"/>
            <pc:sldLayoutMk cId="0" sldId="2147483995"/>
          </pc:sldLayoutMkLst>
        </pc:sldLayoutChg>
        <pc:sldLayoutChg chg="del">
          <pc:chgData name="Ian" userId="c34783b4-0ebe-4dd6-a7f4-e72865b38b8b" providerId="ADAL" clId="{DAA21FBE-222D-49DB-9DDD-E7E9AB4A62A7}" dt="2020-09-30T19:26:16.588" v="342" actId="2696"/>
          <pc:sldLayoutMkLst>
            <pc:docMk/>
            <pc:sldMasterMk cId="0" sldId="2147483677"/>
            <pc:sldLayoutMk cId="0" sldId="2147483996"/>
          </pc:sldLayoutMkLst>
        </pc:sldLayoutChg>
        <pc:sldLayoutChg chg="del">
          <pc:chgData name="Ian" userId="c34783b4-0ebe-4dd6-a7f4-e72865b38b8b" providerId="ADAL" clId="{DAA21FBE-222D-49DB-9DDD-E7E9AB4A62A7}" dt="2020-09-30T19:26:16.587" v="341" actId="2696"/>
          <pc:sldLayoutMkLst>
            <pc:docMk/>
            <pc:sldMasterMk cId="0" sldId="2147483677"/>
            <pc:sldLayoutMk cId="0" sldId="2147483997"/>
          </pc:sldLayoutMkLst>
        </pc:sldLayoutChg>
        <pc:sldLayoutChg chg="del">
          <pc:chgData name="Ian" userId="c34783b4-0ebe-4dd6-a7f4-e72865b38b8b" providerId="ADAL" clId="{DAA21FBE-222D-49DB-9DDD-E7E9AB4A62A7}" dt="2020-09-30T19:26:16.586" v="340" actId="2696"/>
          <pc:sldLayoutMkLst>
            <pc:docMk/>
            <pc:sldMasterMk cId="0" sldId="2147483677"/>
            <pc:sldLayoutMk cId="0" sldId="2147483998"/>
          </pc:sldLayoutMkLst>
        </pc:sldLayoutChg>
        <pc:sldLayoutChg chg="del">
          <pc:chgData name="Ian" userId="c34783b4-0ebe-4dd6-a7f4-e72865b38b8b" providerId="ADAL" clId="{DAA21FBE-222D-49DB-9DDD-E7E9AB4A62A7}" dt="2020-09-30T19:26:16.584" v="339" actId="2696"/>
          <pc:sldLayoutMkLst>
            <pc:docMk/>
            <pc:sldMasterMk cId="0" sldId="2147483677"/>
            <pc:sldLayoutMk cId="0" sldId="2147483999"/>
          </pc:sldLayoutMkLst>
        </pc:sldLayoutChg>
        <pc:sldLayoutChg chg="del">
          <pc:chgData name="Ian" userId="c34783b4-0ebe-4dd6-a7f4-e72865b38b8b" providerId="ADAL" clId="{DAA21FBE-222D-49DB-9DDD-E7E9AB4A62A7}" dt="2020-09-30T19:26:16.582" v="338" actId="2696"/>
          <pc:sldLayoutMkLst>
            <pc:docMk/>
            <pc:sldMasterMk cId="0" sldId="2147483677"/>
            <pc:sldLayoutMk cId="0" sldId="2147484000"/>
          </pc:sldLayoutMkLst>
        </pc:sldLayoutChg>
        <pc:sldLayoutChg chg="del">
          <pc:chgData name="Ian" userId="c34783b4-0ebe-4dd6-a7f4-e72865b38b8b" providerId="ADAL" clId="{DAA21FBE-222D-49DB-9DDD-E7E9AB4A62A7}" dt="2020-09-30T19:26:16.581" v="337" actId="2696"/>
          <pc:sldLayoutMkLst>
            <pc:docMk/>
            <pc:sldMasterMk cId="0" sldId="2147483677"/>
            <pc:sldLayoutMk cId="0" sldId="2147484001"/>
          </pc:sldLayoutMkLst>
        </pc:sldLayoutChg>
        <pc:sldLayoutChg chg="del">
          <pc:chgData name="Ian" userId="c34783b4-0ebe-4dd6-a7f4-e72865b38b8b" providerId="ADAL" clId="{DAA21FBE-222D-49DB-9DDD-E7E9AB4A62A7}" dt="2020-09-30T19:26:16.580" v="336" actId="2696"/>
          <pc:sldLayoutMkLst>
            <pc:docMk/>
            <pc:sldMasterMk cId="0" sldId="2147483677"/>
            <pc:sldLayoutMk cId="0" sldId="2147484002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616" v="359" actId="2696"/>
        <pc:sldMasterMkLst>
          <pc:docMk/>
          <pc:sldMasterMk cId="0" sldId="2147483678"/>
        </pc:sldMasterMkLst>
        <pc:sldLayoutChg chg="del">
          <pc:chgData name="Ian" userId="c34783b4-0ebe-4dd6-a7f4-e72865b38b8b" providerId="ADAL" clId="{DAA21FBE-222D-49DB-9DDD-E7E9AB4A62A7}" dt="2020-09-30T19:26:16.614" v="358" actId="2696"/>
          <pc:sldLayoutMkLst>
            <pc:docMk/>
            <pc:sldMasterMk cId="0" sldId="2147483678"/>
            <pc:sldLayoutMk cId="0" sldId="2147484003"/>
          </pc:sldLayoutMkLst>
        </pc:sldLayoutChg>
        <pc:sldLayoutChg chg="del">
          <pc:chgData name="Ian" userId="c34783b4-0ebe-4dd6-a7f4-e72865b38b8b" providerId="ADAL" clId="{DAA21FBE-222D-49DB-9DDD-E7E9AB4A62A7}" dt="2020-09-30T19:26:16.612" v="357" actId="2696"/>
          <pc:sldLayoutMkLst>
            <pc:docMk/>
            <pc:sldMasterMk cId="0" sldId="2147483678"/>
            <pc:sldLayoutMk cId="0" sldId="2147484004"/>
          </pc:sldLayoutMkLst>
        </pc:sldLayoutChg>
        <pc:sldLayoutChg chg="del">
          <pc:chgData name="Ian" userId="c34783b4-0ebe-4dd6-a7f4-e72865b38b8b" providerId="ADAL" clId="{DAA21FBE-222D-49DB-9DDD-E7E9AB4A62A7}" dt="2020-09-30T19:26:16.611" v="356" actId="2696"/>
          <pc:sldLayoutMkLst>
            <pc:docMk/>
            <pc:sldMasterMk cId="0" sldId="2147483678"/>
            <pc:sldLayoutMk cId="0" sldId="2147484005"/>
          </pc:sldLayoutMkLst>
        </pc:sldLayoutChg>
        <pc:sldLayoutChg chg="del">
          <pc:chgData name="Ian" userId="c34783b4-0ebe-4dd6-a7f4-e72865b38b8b" providerId="ADAL" clId="{DAA21FBE-222D-49DB-9DDD-E7E9AB4A62A7}" dt="2020-09-30T19:26:16.610" v="355" actId="2696"/>
          <pc:sldLayoutMkLst>
            <pc:docMk/>
            <pc:sldMasterMk cId="0" sldId="2147483678"/>
            <pc:sldLayoutMk cId="0" sldId="2147484006"/>
          </pc:sldLayoutMkLst>
        </pc:sldLayoutChg>
        <pc:sldLayoutChg chg="del">
          <pc:chgData name="Ian" userId="c34783b4-0ebe-4dd6-a7f4-e72865b38b8b" providerId="ADAL" clId="{DAA21FBE-222D-49DB-9DDD-E7E9AB4A62A7}" dt="2020-09-30T19:26:16.608" v="354" actId="2696"/>
          <pc:sldLayoutMkLst>
            <pc:docMk/>
            <pc:sldMasterMk cId="0" sldId="2147483678"/>
            <pc:sldLayoutMk cId="0" sldId="2147484007"/>
          </pc:sldLayoutMkLst>
        </pc:sldLayoutChg>
        <pc:sldLayoutChg chg="del">
          <pc:chgData name="Ian" userId="c34783b4-0ebe-4dd6-a7f4-e72865b38b8b" providerId="ADAL" clId="{DAA21FBE-222D-49DB-9DDD-E7E9AB4A62A7}" dt="2020-09-30T19:26:16.607" v="353" actId="2696"/>
          <pc:sldLayoutMkLst>
            <pc:docMk/>
            <pc:sldMasterMk cId="0" sldId="2147483678"/>
            <pc:sldLayoutMk cId="0" sldId="2147484008"/>
          </pc:sldLayoutMkLst>
        </pc:sldLayoutChg>
        <pc:sldLayoutChg chg="del">
          <pc:chgData name="Ian" userId="c34783b4-0ebe-4dd6-a7f4-e72865b38b8b" providerId="ADAL" clId="{DAA21FBE-222D-49DB-9DDD-E7E9AB4A62A7}" dt="2020-09-30T19:26:16.606" v="352" actId="2696"/>
          <pc:sldLayoutMkLst>
            <pc:docMk/>
            <pc:sldMasterMk cId="0" sldId="2147483678"/>
            <pc:sldLayoutMk cId="0" sldId="2147484009"/>
          </pc:sldLayoutMkLst>
        </pc:sldLayoutChg>
        <pc:sldLayoutChg chg="del">
          <pc:chgData name="Ian" userId="c34783b4-0ebe-4dd6-a7f4-e72865b38b8b" providerId="ADAL" clId="{DAA21FBE-222D-49DB-9DDD-E7E9AB4A62A7}" dt="2020-09-30T19:26:16.604" v="351" actId="2696"/>
          <pc:sldLayoutMkLst>
            <pc:docMk/>
            <pc:sldMasterMk cId="0" sldId="2147483678"/>
            <pc:sldLayoutMk cId="0" sldId="2147484010"/>
          </pc:sldLayoutMkLst>
        </pc:sldLayoutChg>
        <pc:sldLayoutChg chg="del">
          <pc:chgData name="Ian" userId="c34783b4-0ebe-4dd6-a7f4-e72865b38b8b" providerId="ADAL" clId="{DAA21FBE-222D-49DB-9DDD-E7E9AB4A62A7}" dt="2020-09-30T19:26:16.602" v="350" actId="2696"/>
          <pc:sldLayoutMkLst>
            <pc:docMk/>
            <pc:sldMasterMk cId="0" sldId="2147483678"/>
            <pc:sldLayoutMk cId="0" sldId="2147484011"/>
          </pc:sldLayoutMkLst>
        </pc:sldLayoutChg>
        <pc:sldLayoutChg chg="del">
          <pc:chgData name="Ian" userId="c34783b4-0ebe-4dd6-a7f4-e72865b38b8b" providerId="ADAL" clId="{DAA21FBE-222D-49DB-9DDD-E7E9AB4A62A7}" dt="2020-09-30T19:26:16.600" v="349" actId="2696"/>
          <pc:sldLayoutMkLst>
            <pc:docMk/>
            <pc:sldMasterMk cId="0" sldId="2147483678"/>
            <pc:sldLayoutMk cId="0" sldId="2147484012"/>
          </pc:sldLayoutMkLst>
        </pc:sldLayoutChg>
        <pc:sldLayoutChg chg="del">
          <pc:chgData name="Ian" userId="c34783b4-0ebe-4dd6-a7f4-e72865b38b8b" providerId="ADAL" clId="{DAA21FBE-222D-49DB-9DDD-E7E9AB4A62A7}" dt="2020-09-30T19:26:16.599" v="348" actId="2696"/>
          <pc:sldLayoutMkLst>
            <pc:docMk/>
            <pc:sldMasterMk cId="0" sldId="2147483678"/>
            <pc:sldLayoutMk cId="0" sldId="2147484013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638" v="371" actId="2696"/>
        <pc:sldMasterMkLst>
          <pc:docMk/>
          <pc:sldMasterMk cId="0" sldId="2147483679"/>
        </pc:sldMasterMkLst>
        <pc:sldLayoutChg chg="del">
          <pc:chgData name="Ian" userId="c34783b4-0ebe-4dd6-a7f4-e72865b38b8b" providerId="ADAL" clId="{DAA21FBE-222D-49DB-9DDD-E7E9AB4A62A7}" dt="2020-09-30T19:26:16.635" v="370" actId="2696"/>
          <pc:sldLayoutMkLst>
            <pc:docMk/>
            <pc:sldMasterMk cId="0" sldId="2147483679"/>
            <pc:sldLayoutMk cId="0" sldId="2147484014"/>
          </pc:sldLayoutMkLst>
        </pc:sldLayoutChg>
        <pc:sldLayoutChg chg="del">
          <pc:chgData name="Ian" userId="c34783b4-0ebe-4dd6-a7f4-e72865b38b8b" providerId="ADAL" clId="{DAA21FBE-222D-49DB-9DDD-E7E9AB4A62A7}" dt="2020-09-30T19:26:16.633" v="369" actId="2696"/>
          <pc:sldLayoutMkLst>
            <pc:docMk/>
            <pc:sldMasterMk cId="0" sldId="2147483679"/>
            <pc:sldLayoutMk cId="0" sldId="2147484015"/>
          </pc:sldLayoutMkLst>
        </pc:sldLayoutChg>
        <pc:sldLayoutChg chg="del">
          <pc:chgData name="Ian" userId="c34783b4-0ebe-4dd6-a7f4-e72865b38b8b" providerId="ADAL" clId="{DAA21FBE-222D-49DB-9DDD-E7E9AB4A62A7}" dt="2020-09-30T19:26:16.631" v="368" actId="2696"/>
          <pc:sldLayoutMkLst>
            <pc:docMk/>
            <pc:sldMasterMk cId="0" sldId="2147483679"/>
            <pc:sldLayoutMk cId="0" sldId="2147484016"/>
          </pc:sldLayoutMkLst>
        </pc:sldLayoutChg>
        <pc:sldLayoutChg chg="del">
          <pc:chgData name="Ian" userId="c34783b4-0ebe-4dd6-a7f4-e72865b38b8b" providerId="ADAL" clId="{DAA21FBE-222D-49DB-9DDD-E7E9AB4A62A7}" dt="2020-09-30T19:26:16.629" v="367" actId="2696"/>
          <pc:sldLayoutMkLst>
            <pc:docMk/>
            <pc:sldMasterMk cId="0" sldId="2147483679"/>
            <pc:sldLayoutMk cId="0" sldId="2147484017"/>
          </pc:sldLayoutMkLst>
        </pc:sldLayoutChg>
        <pc:sldLayoutChg chg="del">
          <pc:chgData name="Ian" userId="c34783b4-0ebe-4dd6-a7f4-e72865b38b8b" providerId="ADAL" clId="{DAA21FBE-222D-49DB-9DDD-E7E9AB4A62A7}" dt="2020-09-30T19:26:16.627" v="366" actId="2696"/>
          <pc:sldLayoutMkLst>
            <pc:docMk/>
            <pc:sldMasterMk cId="0" sldId="2147483679"/>
            <pc:sldLayoutMk cId="0" sldId="2147484018"/>
          </pc:sldLayoutMkLst>
        </pc:sldLayoutChg>
        <pc:sldLayoutChg chg="del">
          <pc:chgData name="Ian" userId="c34783b4-0ebe-4dd6-a7f4-e72865b38b8b" providerId="ADAL" clId="{DAA21FBE-222D-49DB-9DDD-E7E9AB4A62A7}" dt="2020-09-30T19:26:16.625" v="365" actId="2696"/>
          <pc:sldLayoutMkLst>
            <pc:docMk/>
            <pc:sldMasterMk cId="0" sldId="2147483679"/>
            <pc:sldLayoutMk cId="0" sldId="2147484019"/>
          </pc:sldLayoutMkLst>
        </pc:sldLayoutChg>
        <pc:sldLayoutChg chg="del">
          <pc:chgData name="Ian" userId="c34783b4-0ebe-4dd6-a7f4-e72865b38b8b" providerId="ADAL" clId="{DAA21FBE-222D-49DB-9DDD-E7E9AB4A62A7}" dt="2020-09-30T19:26:16.623" v="364" actId="2696"/>
          <pc:sldLayoutMkLst>
            <pc:docMk/>
            <pc:sldMasterMk cId="0" sldId="2147483679"/>
            <pc:sldLayoutMk cId="0" sldId="2147484020"/>
          </pc:sldLayoutMkLst>
        </pc:sldLayoutChg>
        <pc:sldLayoutChg chg="del">
          <pc:chgData name="Ian" userId="c34783b4-0ebe-4dd6-a7f4-e72865b38b8b" providerId="ADAL" clId="{DAA21FBE-222D-49DB-9DDD-E7E9AB4A62A7}" dt="2020-09-30T19:26:16.621" v="363" actId="2696"/>
          <pc:sldLayoutMkLst>
            <pc:docMk/>
            <pc:sldMasterMk cId="0" sldId="2147483679"/>
            <pc:sldLayoutMk cId="0" sldId="2147484021"/>
          </pc:sldLayoutMkLst>
        </pc:sldLayoutChg>
        <pc:sldLayoutChg chg="del">
          <pc:chgData name="Ian" userId="c34783b4-0ebe-4dd6-a7f4-e72865b38b8b" providerId="ADAL" clId="{DAA21FBE-222D-49DB-9DDD-E7E9AB4A62A7}" dt="2020-09-30T19:26:16.620" v="362" actId="2696"/>
          <pc:sldLayoutMkLst>
            <pc:docMk/>
            <pc:sldMasterMk cId="0" sldId="2147483679"/>
            <pc:sldLayoutMk cId="0" sldId="2147484022"/>
          </pc:sldLayoutMkLst>
        </pc:sldLayoutChg>
        <pc:sldLayoutChg chg="del">
          <pc:chgData name="Ian" userId="c34783b4-0ebe-4dd6-a7f4-e72865b38b8b" providerId="ADAL" clId="{DAA21FBE-222D-49DB-9DDD-E7E9AB4A62A7}" dt="2020-09-30T19:26:16.619" v="361" actId="2696"/>
          <pc:sldLayoutMkLst>
            <pc:docMk/>
            <pc:sldMasterMk cId="0" sldId="2147483679"/>
            <pc:sldLayoutMk cId="0" sldId="2147484023"/>
          </pc:sldLayoutMkLst>
        </pc:sldLayoutChg>
        <pc:sldLayoutChg chg="del">
          <pc:chgData name="Ian" userId="c34783b4-0ebe-4dd6-a7f4-e72865b38b8b" providerId="ADAL" clId="{DAA21FBE-222D-49DB-9DDD-E7E9AB4A62A7}" dt="2020-09-30T19:26:16.617" v="360" actId="2696"/>
          <pc:sldLayoutMkLst>
            <pc:docMk/>
            <pc:sldMasterMk cId="0" sldId="2147483679"/>
            <pc:sldLayoutMk cId="0" sldId="2147484024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656" v="383" actId="2696"/>
        <pc:sldMasterMkLst>
          <pc:docMk/>
          <pc:sldMasterMk cId="0" sldId="2147483680"/>
        </pc:sldMasterMkLst>
        <pc:sldLayoutChg chg="del">
          <pc:chgData name="Ian" userId="c34783b4-0ebe-4dd6-a7f4-e72865b38b8b" providerId="ADAL" clId="{DAA21FBE-222D-49DB-9DDD-E7E9AB4A62A7}" dt="2020-09-30T19:26:16.653" v="382" actId="2696"/>
          <pc:sldLayoutMkLst>
            <pc:docMk/>
            <pc:sldMasterMk cId="0" sldId="2147483680"/>
            <pc:sldLayoutMk cId="0" sldId="2147484025"/>
          </pc:sldLayoutMkLst>
        </pc:sldLayoutChg>
        <pc:sldLayoutChg chg="del">
          <pc:chgData name="Ian" userId="c34783b4-0ebe-4dd6-a7f4-e72865b38b8b" providerId="ADAL" clId="{DAA21FBE-222D-49DB-9DDD-E7E9AB4A62A7}" dt="2020-09-30T19:26:16.651" v="381" actId="2696"/>
          <pc:sldLayoutMkLst>
            <pc:docMk/>
            <pc:sldMasterMk cId="0" sldId="2147483680"/>
            <pc:sldLayoutMk cId="0" sldId="2147484026"/>
          </pc:sldLayoutMkLst>
        </pc:sldLayoutChg>
        <pc:sldLayoutChg chg="del">
          <pc:chgData name="Ian" userId="c34783b4-0ebe-4dd6-a7f4-e72865b38b8b" providerId="ADAL" clId="{DAA21FBE-222D-49DB-9DDD-E7E9AB4A62A7}" dt="2020-09-30T19:26:16.649" v="380" actId="2696"/>
          <pc:sldLayoutMkLst>
            <pc:docMk/>
            <pc:sldMasterMk cId="0" sldId="2147483680"/>
            <pc:sldLayoutMk cId="0" sldId="2147484027"/>
          </pc:sldLayoutMkLst>
        </pc:sldLayoutChg>
        <pc:sldLayoutChg chg="del">
          <pc:chgData name="Ian" userId="c34783b4-0ebe-4dd6-a7f4-e72865b38b8b" providerId="ADAL" clId="{DAA21FBE-222D-49DB-9DDD-E7E9AB4A62A7}" dt="2020-09-30T19:26:16.648" v="379" actId="2696"/>
          <pc:sldLayoutMkLst>
            <pc:docMk/>
            <pc:sldMasterMk cId="0" sldId="2147483680"/>
            <pc:sldLayoutMk cId="0" sldId="2147484028"/>
          </pc:sldLayoutMkLst>
        </pc:sldLayoutChg>
        <pc:sldLayoutChg chg="del">
          <pc:chgData name="Ian" userId="c34783b4-0ebe-4dd6-a7f4-e72865b38b8b" providerId="ADAL" clId="{DAA21FBE-222D-49DB-9DDD-E7E9AB4A62A7}" dt="2020-09-30T19:26:16.646" v="378" actId="2696"/>
          <pc:sldLayoutMkLst>
            <pc:docMk/>
            <pc:sldMasterMk cId="0" sldId="2147483680"/>
            <pc:sldLayoutMk cId="0" sldId="2147484029"/>
          </pc:sldLayoutMkLst>
        </pc:sldLayoutChg>
        <pc:sldLayoutChg chg="del">
          <pc:chgData name="Ian" userId="c34783b4-0ebe-4dd6-a7f4-e72865b38b8b" providerId="ADAL" clId="{DAA21FBE-222D-49DB-9DDD-E7E9AB4A62A7}" dt="2020-09-30T19:26:16.645" v="377" actId="2696"/>
          <pc:sldLayoutMkLst>
            <pc:docMk/>
            <pc:sldMasterMk cId="0" sldId="2147483680"/>
            <pc:sldLayoutMk cId="0" sldId="2147484030"/>
          </pc:sldLayoutMkLst>
        </pc:sldLayoutChg>
        <pc:sldLayoutChg chg="del">
          <pc:chgData name="Ian" userId="c34783b4-0ebe-4dd6-a7f4-e72865b38b8b" providerId="ADAL" clId="{DAA21FBE-222D-49DB-9DDD-E7E9AB4A62A7}" dt="2020-09-30T19:26:16.644" v="376" actId="2696"/>
          <pc:sldLayoutMkLst>
            <pc:docMk/>
            <pc:sldMasterMk cId="0" sldId="2147483680"/>
            <pc:sldLayoutMk cId="0" sldId="2147484031"/>
          </pc:sldLayoutMkLst>
        </pc:sldLayoutChg>
        <pc:sldLayoutChg chg="del">
          <pc:chgData name="Ian" userId="c34783b4-0ebe-4dd6-a7f4-e72865b38b8b" providerId="ADAL" clId="{DAA21FBE-222D-49DB-9DDD-E7E9AB4A62A7}" dt="2020-09-30T19:26:16.643" v="375" actId="2696"/>
          <pc:sldLayoutMkLst>
            <pc:docMk/>
            <pc:sldMasterMk cId="0" sldId="2147483680"/>
            <pc:sldLayoutMk cId="0" sldId="2147484032"/>
          </pc:sldLayoutMkLst>
        </pc:sldLayoutChg>
        <pc:sldLayoutChg chg="del">
          <pc:chgData name="Ian" userId="c34783b4-0ebe-4dd6-a7f4-e72865b38b8b" providerId="ADAL" clId="{DAA21FBE-222D-49DB-9DDD-E7E9AB4A62A7}" dt="2020-09-30T19:26:16.642" v="374" actId="2696"/>
          <pc:sldLayoutMkLst>
            <pc:docMk/>
            <pc:sldMasterMk cId="0" sldId="2147483680"/>
            <pc:sldLayoutMk cId="0" sldId="2147484033"/>
          </pc:sldLayoutMkLst>
        </pc:sldLayoutChg>
        <pc:sldLayoutChg chg="del">
          <pc:chgData name="Ian" userId="c34783b4-0ebe-4dd6-a7f4-e72865b38b8b" providerId="ADAL" clId="{DAA21FBE-222D-49DB-9DDD-E7E9AB4A62A7}" dt="2020-09-30T19:26:16.640" v="373" actId="2696"/>
          <pc:sldLayoutMkLst>
            <pc:docMk/>
            <pc:sldMasterMk cId="0" sldId="2147483680"/>
            <pc:sldLayoutMk cId="0" sldId="2147484034"/>
          </pc:sldLayoutMkLst>
        </pc:sldLayoutChg>
        <pc:sldLayoutChg chg="del">
          <pc:chgData name="Ian" userId="c34783b4-0ebe-4dd6-a7f4-e72865b38b8b" providerId="ADAL" clId="{DAA21FBE-222D-49DB-9DDD-E7E9AB4A62A7}" dt="2020-09-30T19:26:16.639" v="372" actId="2696"/>
          <pc:sldLayoutMkLst>
            <pc:docMk/>
            <pc:sldMasterMk cId="0" sldId="2147483680"/>
            <pc:sldLayoutMk cId="0" sldId="2147484035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676" v="395" actId="2696"/>
        <pc:sldMasterMkLst>
          <pc:docMk/>
          <pc:sldMasterMk cId="0" sldId="2147483681"/>
        </pc:sldMasterMkLst>
        <pc:sldLayoutChg chg="del">
          <pc:chgData name="Ian" userId="c34783b4-0ebe-4dd6-a7f4-e72865b38b8b" providerId="ADAL" clId="{DAA21FBE-222D-49DB-9DDD-E7E9AB4A62A7}" dt="2020-09-30T19:26:16.672" v="394" actId="2696"/>
          <pc:sldLayoutMkLst>
            <pc:docMk/>
            <pc:sldMasterMk cId="0" sldId="2147483681"/>
            <pc:sldLayoutMk cId="0" sldId="2147484036"/>
          </pc:sldLayoutMkLst>
        </pc:sldLayoutChg>
        <pc:sldLayoutChg chg="del">
          <pc:chgData name="Ian" userId="c34783b4-0ebe-4dd6-a7f4-e72865b38b8b" providerId="ADAL" clId="{DAA21FBE-222D-49DB-9DDD-E7E9AB4A62A7}" dt="2020-09-30T19:26:16.670" v="393" actId="2696"/>
          <pc:sldLayoutMkLst>
            <pc:docMk/>
            <pc:sldMasterMk cId="0" sldId="2147483681"/>
            <pc:sldLayoutMk cId="0" sldId="2147484037"/>
          </pc:sldLayoutMkLst>
        </pc:sldLayoutChg>
        <pc:sldLayoutChg chg="del">
          <pc:chgData name="Ian" userId="c34783b4-0ebe-4dd6-a7f4-e72865b38b8b" providerId="ADAL" clId="{DAA21FBE-222D-49DB-9DDD-E7E9AB4A62A7}" dt="2020-09-30T19:26:16.668" v="392" actId="2696"/>
          <pc:sldLayoutMkLst>
            <pc:docMk/>
            <pc:sldMasterMk cId="0" sldId="2147483681"/>
            <pc:sldLayoutMk cId="0" sldId="2147484038"/>
          </pc:sldLayoutMkLst>
        </pc:sldLayoutChg>
        <pc:sldLayoutChg chg="del">
          <pc:chgData name="Ian" userId="c34783b4-0ebe-4dd6-a7f4-e72865b38b8b" providerId="ADAL" clId="{DAA21FBE-222D-49DB-9DDD-E7E9AB4A62A7}" dt="2020-09-30T19:26:16.666" v="391" actId="2696"/>
          <pc:sldLayoutMkLst>
            <pc:docMk/>
            <pc:sldMasterMk cId="0" sldId="2147483681"/>
            <pc:sldLayoutMk cId="0" sldId="2147484039"/>
          </pc:sldLayoutMkLst>
        </pc:sldLayoutChg>
        <pc:sldLayoutChg chg="del">
          <pc:chgData name="Ian" userId="c34783b4-0ebe-4dd6-a7f4-e72865b38b8b" providerId="ADAL" clId="{DAA21FBE-222D-49DB-9DDD-E7E9AB4A62A7}" dt="2020-09-30T19:26:16.665" v="390" actId="2696"/>
          <pc:sldLayoutMkLst>
            <pc:docMk/>
            <pc:sldMasterMk cId="0" sldId="2147483681"/>
            <pc:sldLayoutMk cId="0" sldId="2147484040"/>
          </pc:sldLayoutMkLst>
        </pc:sldLayoutChg>
        <pc:sldLayoutChg chg="del">
          <pc:chgData name="Ian" userId="c34783b4-0ebe-4dd6-a7f4-e72865b38b8b" providerId="ADAL" clId="{DAA21FBE-222D-49DB-9DDD-E7E9AB4A62A7}" dt="2020-09-30T19:26:16.664" v="389" actId="2696"/>
          <pc:sldLayoutMkLst>
            <pc:docMk/>
            <pc:sldMasterMk cId="0" sldId="2147483681"/>
            <pc:sldLayoutMk cId="0" sldId="2147484041"/>
          </pc:sldLayoutMkLst>
        </pc:sldLayoutChg>
        <pc:sldLayoutChg chg="del">
          <pc:chgData name="Ian" userId="c34783b4-0ebe-4dd6-a7f4-e72865b38b8b" providerId="ADAL" clId="{DAA21FBE-222D-49DB-9DDD-E7E9AB4A62A7}" dt="2020-09-30T19:26:16.663" v="388" actId="2696"/>
          <pc:sldLayoutMkLst>
            <pc:docMk/>
            <pc:sldMasterMk cId="0" sldId="2147483681"/>
            <pc:sldLayoutMk cId="0" sldId="2147484042"/>
          </pc:sldLayoutMkLst>
        </pc:sldLayoutChg>
        <pc:sldLayoutChg chg="del">
          <pc:chgData name="Ian" userId="c34783b4-0ebe-4dd6-a7f4-e72865b38b8b" providerId="ADAL" clId="{DAA21FBE-222D-49DB-9DDD-E7E9AB4A62A7}" dt="2020-09-30T19:26:16.661" v="387" actId="2696"/>
          <pc:sldLayoutMkLst>
            <pc:docMk/>
            <pc:sldMasterMk cId="0" sldId="2147483681"/>
            <pc:sldLayoutMk cId="0" sldId="2147484043"/>
          </pc:sldLayoutMkLst>
        </pc:sldLayoutChg>
        <pc:sldLayoutChg chg="del">
          <pc:chgData name="Ian" userId="c34783b4-0ebe-4dd6-a7f4-e72865b38b8b" providerId="ADAL" clId="{DAA21FBE-222D-49DB-9DDD-E7E9AB4A62A7}" dt="2020-09-30T19:26:16.660" v="386" actId="2696"/>
          <pc:sldLayoutMkLst>
            <pc:docMk/>
            <pc:sldMasterMk cId="0" sldId="2147483681"/>
            <pc:sldLayoutMk cId="0" sldId="2147484044"/>
          </pc:sldLayoutMkLst>
        </pc:sldLayoutChg>
        <pc:sldLayoutChg chg="del">
          <pc:chgData name="Ian" userId="c34783b4-0ebe-4dd6-a7f4-e72865b38b8b" providerId="ADAL" clId="{DAA21FBE-222D-49DB-9DDD-E7E9AB4A62A7}" dt="2020-09-30T19:26:16.659" v="385" actId="2696"/>
          <pc:sldLayoutMkLst>
            <pc:docMk/>
            <pc:sldMasterMk cId="0" sldId="2147483681"/>
            <pc:sldLayoutMk cId="0" sldId="2147484045"/>
          </pc:sldLayoutMkLst>
        </pc:sldLayoutChg>
        <pc:sldLayoutChg chg="del">
          <pc:chgData name="Ian" userId="c34783b4-0ebe-4dd6-a7f4-e72865b38b8b" providerId="ADAL" clId="{DAA21FBE-222D-49DB-9DDD-E7E9AB4A62A7}" dt="2020-09-30T19:26:16.657" v="384" actId="2696"/>
          <pc:sldLayoutMkLst>
            <pc:docMk/>
            <pc:sldMasterMk cId="0" sldId="2147483681"/>
            <pc:sldLayoutMk cId="0" sldId="2147484046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699" v="407" actId="2696"/>
        <pc:sldMasterMkLst>
          <pc:docMk/>
          <pc:sldMasterMk cId="0" sldId="2147483682"/>
        </pc:sldMasterMkLst>
        <pc:sldLayoutChg chg="del">
          <pc:chgData name="Ian" userId="c34783b4-0ebe-4dd6-a7f4-e72865b38b8b" providerId="ADAL" clId="{DAA21FBE-222D-49DB-9DDD-E7E9AB4A62A7}" dt="2020-09-30T19:26:16.696" v="406" actId="2696"/>
          <pc:sldLayoutMkLst>
            <pc:docMk/>
            <pc:sldMasterMk cId="0" sldId="2147483682"/>
            <pc:sldLayoutMk cId="0" sldId="2147484047"/>
          </pc:sldLayoutMkLst>
        </pc:sldLayoutChg>
        <pc:sldLayoutChg chg="del">
          <pc:chgData name="Ian" userId="c34783b4-0ebe-4dd6-a7f4-e72865b38b8b" providerId="ADAL" clId="{DAA21FBE-222D-49DB-9DDD-E7E9AB4A62A7}" dt="2020-09-30T19:26:16.694" v="405" actId="2696"/>
          <pc:sldLayoutMkLst>
            <pc:docMk/>
            <pc:sldMasterMk cId="0" sldId="2147483682"/>
            <pc:sldLayoutMk cId="0" sldId="2147484048"/>
          </pc:sldLayoutMkLst>
        </pc:sldLayoutChg>
        <pc:sldLayoutChg chg="del">
          <pc:chgData name="Ian" userId="c34783b4-0ebe-4dd6-a7f4-e72865b38b8b" providerId="ADAL" clId="{DAA21FBE-222D-49DB-9DDD-E7E9AB4A62A7}" dt="2020-09-30T19:26:16.692" v="404" actId="2696"/>
          <pc:sldLayoutMkLst>
            <pc:docMk/>
            <pc:sldMasterMk cId="0" sldId="2147483682"/>
            <pc:sldLayoutMk cId="0" sldId="2147484049"/>
          </pc:sldLayoutMkLst>
        </pc:sldLayoutChg>
        <pc:sldLayoutChg chg="del">
          <pc:chgData name="Ian" userId="c34783b4-0ebe-4dd6-a7f4-e72865b38b8b" providerId="ADAL" clId="{DAA21FBE-222D-49DB-9DDD-E7E9AB4A62A7}" dt="2020-09-30T19:26:16.690" v="403" actId="2696"/>
          <pc:sldLayoutMkLst>
            <pc:docMk/>
            <pc:sldMasterMk cId="0" sldId="2147483682"/>
            <pc:sldLayoutMk cId="0" sldId="2147484050"/>
          </pc:sldLayoutMkLst>
        </pc:sldLayoutChg>
        <pc:sldLayoutChg chg="del">
          <pc:chgData name="Ian" userId="c34783b4-0ebe-4dd6-a7f4-e72865b38b8b" providerId="ADAL" clId="{DAA21FBE-222D-49DB-9DDD-E7E9AB4A62A7}" dt="2020-09-30T19:26:16.688" v="402" actId="2696"/>
          <pc:sldLayoutMkLst>
            <pc:docMk/>
            <pc:sldMasterMk cId="0" sldId="2147483682"/>
            <pc:sldLayoutMk cId="0" sldId="2147484051"/>
          </pc:sldLayoutMkLst>
        </pc:sldLayoutChg>
        <pc:sldLayoutChg chg="del">
          <pc:chgData name="Ian" userId="c34783b4-0ebe-4dd6-a7f4-e72865b38b8b" providerId="ADAL" clId="{DAA21FBE-222D-49DB-9DDD-E7E9AB4A62A7}" dt="2020-09-30T19:26:16.687" v="401" actId="2696"/>
          <pc:sldLayoutMkLst>
            <pc:docMk/>
            <pc:sldMasterMk cId="0" sldId="2147483682"/>
            <pc:sldLayoutMk cId="0" sldId="2147484052"/>
          </pc:sldLayoutMkLst>
        </pc:sldLayoutChg>
        <pc:sldLayoutChg chg="del">
          <pc:chgData name="Ian" userId="c34783b4-0ebe-4dd6-a7f4-e72865b38b8b" providerId="ADAL" clId="{DAA21FBE-222D-49DB-9DDD-E7E9AB4A62A7}" dt="2020-09-30T19:26:16.685" v="400" actId="2696"/>
          <pc:sldLayoutMkLst>
            <pc:docMk/>
            <pc:sldMasterMk cId="0" sldId="2147483682"/>
            <pc:sldLayoutMk cId="0" sldId="2147484053"/>
          </pc:sldLayoutMkLst>
        </pc:sldLayoutChg>
        <pc:sldLayoutChg chg="del">
          <pc:chgData name="Ian" userId="c34783b4-0ebe-4dd6-a7f4-e72865b38b8b" providerId="ADAL" clId="{DAA21FBE-222D-49DB-9DDD-E7E9AB4A62A7}" dt="2020-09-30T19:26:16.683" v="399" actId="2696"/>
          <pc:sldLayoutMkLst>
            <pc:docMk/>
            <pc:sldMasterMk cId="0" sldId="2147483682"/>
            <pc:sldLayoutMk cId="0" sldId="2147484054"/>
          </pc:sldLayoutMkLst>
        </pc:sldLayoutChg>
        <pc:sldLayoutChg chg="del">
          <pc:chgData name="Ian" userId="c34783b4-0ebe-4dd6-a7f4-e72865b38b8b" providerId="ADAL" clId="{DAA21FBE-222D-49DB-9DDD-E7E9AB4A62A7}" dt="2020-09-30T19:26:16.681" v="398" actId="2696"/>
          <pc:sldLayoutMkLst>
            <pc:docMk/>
            <pc:sldMasterMk cId="0" sldId="2147483682"/>
            <pc:sldLayoutMk cId="0" sldId="2147484055"/>
          </pc:sldLayoutMkLst>
        </pc:sldLayoutChg>
        <pc:sldLayoutChg chg="del">
          <pc:chgData name="Ian" userId="c34783b4-0ebe-4dd6-a7f4-e72865b38b8b" providerId="ADAL" clId="{DAA21FBE-222D-49DB-9DDD-E7E9AB4A62A7}" dt="2020-09-30T19:26:16.680" v="397" actId="2696"/>
          <pc:sldLayoutMkLst>
            <pc:docMk/>
            <pc:sldMasterMk cId="0" sldId="2147483682"/>
            <pc:sldLayoutMk cId="0" sldId="2147484056"/>
          </pc:sldLayoutMkLst>
        </pc:sldLayoutChg>
        <pc:sldLayoutChg chg="del">
          <pc:chgData name="Ian" userId="c34783b4-0ebe-4dd6-a7f4-e72865b38b8b" providerId="ADAL" clId="{DAA21FBE-222D-49DB-9DDD-E7E9AB4A62A7}" dt="2020-09-30T19:26:16.678" v="396" actId="2696"/>
          <pc:sldLayoutMkLst>
            <pc:docMk/>
            <pc:sldMasterMk cId="0" sldId="2147483682"/>
            <pc:sldLayoutMk cId="0" sldId="2147484057"/>
          </pc:sldLayoutMkLst>
        </pc:sldLayoutChg>
      </pc:sldMasterChg>
      <pc:sldMasterChg chg="del delSldLayout">
        <pc:chgData name="Ian" userId="c34783b4-0ebe-4dd6-a7f4-e72865b38b8b" providerId="ADAL" clId="{DAA21FBE-222D-49DB-9DDD-E7E9AB4A62A7}" dt="2020-09-30T19:26:16.099" v="11" actId="2696"/>
        <pc:sldMasterMkLst>
          <pc:docMk/>
          <pc:sldMasterMk cId="0" sldId="2147483683"/>
        </pc:sldMasterMkLst>
        <pc:sldLayoutChg chg="del">
          <pc:chgData name="Ian" userId="c34783b4-0ebe-4dd6-a7f4-e72865b38b8b" providerId="ADAL" clId="{DAA21FBE-222D-49DB-9DDD-E7E9AB4A62A7}" dt="2020-09-30T19:26:16.095" v="10" actId="2696"/>
          <pc:sldLayoutMkLst>
            <pc:docMk/>
            <pc:sldMasterMk cId="0" sldId="2147483683"/>
            <pc:sldLayoutMk cId="0" sldId="2147484058"/>
          </pc:sldLayoutMkLst>
        </pc:sldLayoutChg>
        <pc:sldLayoutChg chg="del">
          <pc:chgData name="Ian" userId="c34783b4-0ebe-4dd6-a7f4-e72865b38b8b" providerId="ADAL" clId="{DAA21FBE-222D-49DB-9DDD-E7E9AB4A62A7}" dt="2020-09-30T19:26:16.093" v="9" actId="2696"/>
          <pc:sldLayoutMkLst>
            <pc:docMk/>
            <pc:sldMasterMk cId="0" sldId="2147483683"/>
            <pc:sldLayoutMk cId="0" sldId="2147484059"/>
          </pc:sldLayoutMkLst>
        </pc:sldLayoutChg>
        <pc:sldLayoutChg chg="del">
          <pc:chgData name="Ian" userId="c34783b4-0ebe-4dd6-a7f4-e72865b38b8b" providerId="ADAL" clId="{DAA21FBE-222D-49DB-9DDD-E7E9AB4A62A7}" dt="2020-09-30T19:26:16.092" v="8" actId="2696"/>
          <pc:sldLayoutMkLst>
            <pc:docMk/>
            <pc:sldMasterMk cId="0" sldId="2147483683"/>
            <pc:sldLayoutMk cId="0" sldId="2147484060"/>
          </pc:sldLayoutMkLst>
        </pc:sldLayoutChg>
        <pc:sldLayoutChg chg="del">
          <pc:chgData name="Ian" userId="c34783b4-0ebe-4dd6-a7f4-e72865b38b8b" providerId="ADAL" clId="{DAA21FBE-222D-49DB-9DDD-E7E9AB4A62A7}" dt="2020-09-30T19:26:16.090" v="7" actId="2696"/>
          <pc:sldLayoutMkLst>
            <pc:docMk/>
            <pc:sldMasterMk cId="0" sldId="2147483683"/>
            <pc:sldLayoutMk cId="0" sldId="2147484061"/>
          </pc:sldLayoutMkLst>
        </pc:sldLayoutChg>
        <pc:sldLayoutChg chg="del">
          <pc:chgData name="Ian" userId="c34783b4-0ebe-4dd6-a7f4-e72865b38b8b" providerId="ADAL" clId="{DAA21FBE-222D-49DB-9DDD-E7E9AB4A62A7}" dt="2020-09-30T19:26:16.088" v="6" actId="2696"/>
          <pc:sldLayoutMkLst>
            <pc:docMk/>
            <pc:sldMasterMk cId="0" sldId="2147483683"/>
            <pc:sldLayoutMk cId="0" sldId="2147484062"/>
          </pc:sldLayoutMkLst>
        </pc:sldLayoutChg>
        <pc:sldLayoutChg chg="del">
          <pc:chgData name="Ian" userId="c34783b4-0ebe-4dd6-a7f4-e72865b38b8b" providerId="ADAL" clId="{DAA21FBE-222D-49DB-9DDD-E7E9AB4A62A7}" dt="2020-09-30T19:26:16.087" v="5" actId="2696"/>
          <pc:sldLayoutMkLst>
            <pc:docMk/>
            <pc:sldMasterMk cId="0" sldId="2147483683"/>
            <pc:sldLayoutMk cId="0" sldId="2147484063"/>
          </pc:sldLayoutMkLst>
        </pc:sldLayoutChg>
        <pc:sldLayoutChg chg="del">
          <pc:chgData name="Ian" userId="c34783b4-0ebe-4dd6-a7f4-e72865b38b8b" providerId="ADAL" clId="{DAA21FBE-222D-49DB-9DDD-E7E9AB4A62A7}" dt="2020-09-30T19:26:16.085" v="4" actId="2696"/>
          <pc:sldLayoutMkLst>
            <pc:docMk/>
            <pc:sldMasterMk cId="0" sldId="2147483683"/>
            <pc:sldLayoutMk cId="0" sldId="2147484064"/>
          </pc:sldLayoutMkLst>
        </pc:sldLayoutChg>
        <pc:sldLayoutChg chg="del">
          <pc:chgData name="Ian" userId="c34783b4-0ebe-4dd6-a7f4-e72865b38b8b" providerId="ADAL" clId="{DAA21FBE-222D-49DB-9DDD-E7E9AB4A62A7}" dt="2020-09-30T19:26:16.083" v="3" actId="2696"/>
          <pc:sldLayoutMkLst>
            <pc:docMk/>
            <pc:sldMasterMk cId="0" sldId="2147483683"/>
            <pc:sldLayoutMk cId="0" sldId="2147484065"/>
          </pc:sldLayoutMkLst>
        </pc:sldLayoutChg>
        <pc:sldLayoutChg chg="del">
          <pc:chgData name="Ian" userId="c34783b4-0ebe-4dd6-a7f4-e72865b38b8b" providerId="ADAL" clId="{DAA21FBE-222D-49DB-9DDD-E7E9AB4A62A7}" dt="2020-09-30T19:26:16.081" v="2" actId="2696"/>
          <pc:sldLayoutMkLst>
            <pc:docMk/>
            <pc:sldMasterMk cId="0" sldId="2147483683"/>
            <pc:sldLayoutMk cId="0" sldId="2147484066"/>
          </pc:sldLayoutMkLst>
        </pc:sldLayoutChg>
        <pc:sldLayoutChg chg="del">
          <pc:chgData name="Ian" userId="c34783b4-0ebe-4dd6-a7f4-e72865b38b8b" providerId="ADAL" clId="{DAA21FBE-222D-49DB-9DDD-E7E9AB4A62A7}" dt="2020-09-30T19:26:16.079" v="1" actId="2696"/>
          <pc:sldLayoutMkLst>
            <pc:docMk/>
            <pc:sldMasterMk cId="0" sldId="2147483683"/>
            <pc:sldLayoutMk cId="0" sldId="2147484067"/>
          </pc:sldLayoutMkLst>
        </pc:sldLayoutChg>
        <pc:sldLayoutChg chg="del">
          <pc:chgData name="Ian" userId="c34783b4-0ebe-4dd6-a7f4-e72865b38b8b" providerId="ADAL" clId="{DAA21FBE-222D-49DB-9DDD-E7E9AB4A62A7}" dt="2020-09-30T19:26:16.078" v="0" actId="2696"/>
          <pc:sldLayoutMkLst>
            <pc:docMk/>
            <pc:sldMasterMk cId="0" sldId="2147483683"/>
            <pc:sldLayoutMk cId="0" sldId="2147484068"/>
          </pc:sldLayoutMkLst>
        </pc:sldLayoutChg>
      </pc:sldMasterChg>
    </pc:docChg>
  </pc:docChgLst>
  <pc:docChgLst>
    <pc:chgData name="Ian Drumm" userId="c34783b4-0ebe-4dd6-a7f4-e72865b38b8b" providerId="ADAL" clId="{35469A7F-A680-44D6-9F12-00624166C421}"/>
    <pc:docChg chg="custSel delSld modSld">
      <pc:chgData name="Ian Drumm" userId="c34783b4-0ebe-4dd6-a7f4-e72865b38b8b" providerId="ADAL" clId="{35469A7F-A680-44D6-9F12-00624166C421}" dt="2020-10-12T14:59:00.796" v="566" actId="404"/>
      <pc:docMkLst>
        <pc:docMk/>
      </pc:docMkLst>
      <pc:sldChg chg="modSp">
        <pc:chgData name="Ian Drumm" userId="c34783b4-0ebe-4dd6-a7f4-e72865b38b8b" providerId="ADAL" clId="{35469A7F-A680-44D6-9F12-00624166C421}" dt="2020-10-05T15:01:38.060" v="21" actId="20577"/>
        <pc:sldMkLst>
          <pc:docMk/>
          <pc:sldMk cId="0" sldId="284"/>
        </pc:sldMkLst>
        <pc:spChg chg="mod">
          <ac:chgData name="Ian Drumm" userId="c34783b4-0ebe-4dd6-a7f4-e72865b38b8b" providerId="ADAL" clId="{35469A7F-A680-44D6-9F12-00624166C421}" dt="2020-10-05T15:01:38.060" v="21" actId="20577"/>
          <ac:spMkLst>
            <pc:docMk/>
            <pc:sldMk cId="0" sldId="284"/>
            <ac:spMk id="434178" creationId="{00000000-0000-0000-0000-000000000000}"/>
          </ac:spMkLst>
        </pc:spChg>
      </pc:sldChg>
      <pc:sldChg chg="addSp delSp modSp">
        <pc:chgData name="Ian Drumm" userId="c34783b4-0ebe-4dd6-a7f4-e72865b38b8b" providerId="ADAL" clId="{35469A7F-A680-44D6-9F12-00624166C421}" dt="2020-10-05T15:18:08.794" v="376" actId="1076"/>
        <pc:sldMkLst>
          <pc:docMk/>
          <pc:sldMk cId="0" sldId="297"/>
        </pc:sldMkLst>
        <pc:spChg chg="mod">
          <ac:chgData name="Ian Drumm" userId="c34783b4-0ebe-4dd6-a7f4-e72865b38b8b" providerId="ADAL" clId="{35469A7F-A680-44D6-9F12-00624166C421}" dt="2020-10-05T15:18:05.622" v="375" actId="113"/>
          <ac:spMkLst>
            <pc:docMk/>
            <pc:sldMk cId="0" sldId="297"/>
            <ac:spMk id="443395" creationId="{00000000-0000-0000-0000-000000000000}"/>
          </ac:spMkLst>
        </pc:spChg>
        <pc:picChg chg="add mod">
          <ac:chgData name="Ian Drumm" userId="c34783b4-0ebe-4dd6-a7f4-e72865b38b8b" providerId="ADAL" clId="{35469A7F-A680-44D6-9F12-00624166C421}" dt="2020-10-05T15:18:08.794" v="376" actId="1076"/>
          <ac:picMkLst>
            <pc:docMk/>
            <pc:sldMk cId="0" sldId="297"/>
            <ac:picMk id="2" creationId="{D0A79442-D69B-4CA8-BC56-C23503AE7C4A}"/>
          </ac:picMkLst>
        </pc:picChg>
        <pc:picChg chg="del mod">
          <ac:chgData name="Ian Drumm" userId="c34783b4-0ebe-4dd6-a7f4-e72865b38b8b" providerId="ADAL" clId="{35469A7F-A680-44D6-9F12-00624166C421}" dt="2020-10-05T15:16:07.451" v="316" actId="478"/>
          <ac:picMkLst>
            <pc:docMk/>
            <pc:sldMk cId="0" sldId="297"/>
            <ac:picMk id="443396" creationId="{00000000-0000-0000-0000-000000000000}"/>
          </ac:picMkLst>
        </pc:picChg>
      </pc:sldChg>
      <pc:sldChg chg="addSp delSp modSp">
        <pc:chgData name="Ian Drumm" userId="c34783b4-0ebe-4dd6-a7f4-e72865b38b8b" providerId="ADAL" clId="{35469A7F-A680-44D6-9F12-00624166C421}" dt="2020-10-12T14:47:52.085" v="379" actId="1076"/>
        <pc:sldMkLst>
          <pc:docMk/>
          <pc:sldMk cId="0" sldId="298"/>
        </pc:sldMkLst>
        <pc:picChg chg="add del mod">
          <ac:chgData name="Ian Drumm" userId="c34783b4-0ebe-4dd6-a7f4-e72865b38b8b" providerId="ADAL" clId="{35469A7F-A680-44D6-9F12-00624166C421}" dt="2020-10-12T14:47:47.631" v="377" actId="478"/>
          <ac:picMkLst>
            <pc:docMk/>
            <pc:sldMk cId="0" sldId="298"/>
            <ac:picMk id="2" creationId="{7C86CF1E-81CD-4003-BFDA-439D01C94049}"/>
          </ac:picMkLst>
        </pc:picChg>
        <pc:picChg chg="add mod">
          <ac:chgData name="Ian Drumm" userId="c34783b4-0ebe-4dd6-a7f4-e72865b38b8b" providerId="ADAL" clId="{35469A7F-A680-44D6-9F12-00624166C421}" dt="2020-10-12T14:47:52.085" v="379" actId="1076"/>
          <ac:picMkLst>
            <pc:docMk/>
            <pc:sldMk cId="0" sldId="298"/>
            <ac:picMk id="3" creationId="{973F0E80-EDA1-4CC1-8982-0290F888C8B7}"/>
          </ac:picMkLst>
        </pc:picChg>
        <pc:picChg chg="add del">
          <ac:chgData name="Ian Drumm" userId="c34783b4-0ebe-4dd6-a7f4-e72865b38b8b" providerId="ADAL" clId="{35469A7F-A680-44D6-9F12-00624166C421}" dt="2020-10-05T15:00:23.046" v="2" actId="478"/>
          <ac:picMkLst>
            <pc:docMk/>
            <pc:sldMk cId="0" sldId="298"/>
            <ac:picMk id="5" creationId="{95CE6C08-EBBD-41F5-9C1A-D687610CEE43}"/>
          </ac:picMkLst>
        </pc:picChg>
        <pc:picChg chg="del">
          <ac:chgData name="Ian Drumm" userId="c34783b4-0ebe-4dd6-a7f4-e72865b38b8b" providerId="ADAL" clId="{35469A7F-A680-44D6-9F12-00624166C421}" dt="2020-10-05T15:00:12.975" v="0" actId="478"/>
          <ac:picMkLst>
            <pc:docMk/>
            <pc:sldMk cId="0" sldId="298"/>
            <ac:picMk id="444420" creationId="{00000000-0000-0000-0000-000000000000}"/>
          </ac:picMkLst>
        </pc:picChg>
      </pc:sldChg>
      <pc:sldChg chg="del">
        <pc:chgData name="Ian Drumm" userId="c34783b4-0ebe-4dd6-a7f4-e72865b38b8b" providerId="ADAL" clId="{35469A7F-A680-44D6-9F12-00624166C421}" dt="2020-10-05T15:01:28.409" v="13" actId="2696"/>
        <pc:sldMkLst>
          <pc:docMk/>
          <pc:sldMk cId="0" sldId="300"/>
        </pc:sldMkLst>
      </pc:sldChg>
      <pc:sldChg chg="modSp">
        <pc:chgData name="Ian Drumm" userId="c34783b4-0ebe-4dd6-a7f4-e72865b38b8b" providerId="ADAL" clId="{35469A7F-A680-44D6-9F12-00624166C421}" dt="2020-10-05T15:03:23.052" v="29" actId="14100"/>
        <pc:sldMkLst>
          <pc:docMk/>
          <pc:sldMk cId="0" sldId="303"/>
        </pc:sldMkLst>
        <pc:spChg chg="mod">
          <ac:chgData name="Ian Drumm" userId="c34783b4-0ebe-4dd6-a7f4-e72865b38b8b" providerId="ADAL" clId="{35469A7F-A680-44D6-9F12-00624166C421}" dt="2020-10-05T15:03:23.052" v="29" actId="14100"/>
          <ac:spMkLst>
            <pc:docMk/>
            <pc:sldMk cId="0" sldId="303"/>
            <ac:spMk id="451587" creationId="{00000000-0000-0000-0000-000000000000}"/>
          </ac:spMkLst>
        </pc:spChg>
        <pc:picChg chg="mod">
          <ac:chgData name="Ian Drumm" userId="c34783b4-0ebe-4dd6-a7f4-e72865b38b8b" providerId="ADAL" clId="{35469A7F-A680-44D6-9F12-00624166C421}" dt="2020-10-05T15:03:18.519" v="28" actId="1076"/>
          <ac:picMkLst>
            <pc:docMk/>
            <pc:sldMk cId="0" sldId="303"/>
            <ac:picMk id="6" creationId="{131A40AD-A87D-45B8-8100-D9B0E85835B9}"/>
          </ac:picMkLst>
        </pc:picChg>
      </pc:sldChg>
      <pc:sldChg chg="del">
        <pc:chgData name="Ian Drumm" userId="c34783b4-0ebe-4dd6-a7f4-e72865b38b8b" providerId="ADAL" clId="{35469A7F-A680-44D6-9F12-00624166C421}" dt="2020-10-12T14:49:17.859" v="398" actId="2696"/>
        <pc:sldMkLst>
          <pc:docMk/>
          <pc:sldMk cId="0" sldId="305"/>
        </pc:sldMkLst>
      </pc:sldChg>
      <pc:sldChg chg="addSp modSp">
        <pc:chgData name="Ian Drumm" userId="c34783b4-0ebe-4dd6-a7f4-e72865b38b8b" providerId="ADAL" clId="{35469A7F-A680-44D6-9F12-00624166C421}" dt="2020-10-12T14:52:37.683" v="441" actId="20577"/>
        <pc:sldMkLst>
          <pc:docMk/>
          <pc:sldMk cId="0" sldId="306"/>
        </pc:sldMkLst>
        <pc:spChg chg="add mod">
          <ac:chgData name="Ian Drumm" userId="c34783b4-0ebe-4dd6-a7f4-e72865b38b8b" providerId="ADAL" clId="{35469A7F-A680-44D6-9F12-00624166C421}" dt="2020-10-12T14:52:28.430" v="439" actId="692"/>
          <ac:spMkLst>
            <pc:docMk/>
            <pc:sldMk cId="0" sldId="306"/>
            <ac:spMk id="5" creationId="{5470CCD5-930C-404B-94DA-DFB65E0E4957}"/>
          </ac:spMkLst>
        </pc:spChg>
        <pc:spChg chg="mod">
          <ac:chgData name="Ian Drumm" userId="c34783b4-0ebe-4dd6-a7f4-e72865b38b8b" providerId="ADAL" clId="{35469A7F-A680-44D6-9F12-00624166C421}" dt="2020-10-12T14:52:12.812" v="437" actId="20577"/>
          <ac:spMkLst>
            <pc:docMk/>
            <pc:sldMk cId="0" sldId="306"/>
            <ac:spMk id="454659" creationId="{00000000-0000-0000-0000-000000000000}"/>
          </ac:spMkLst>
        </pc:spChg>
        <pc:spChg chg="mod">
          <ac:chgData name="Ian Drumm" userId="c34783b4-0ebe-4dd6-a7f4-e72865b38b8b" providerId="ADAL" clId="{35469A7F-A680-44D6-9F12-00624166C421}" dt="2020-10-12T14:52:37.683" v="441" actId="20577"/>
          <ac:spMkLst>
            <pc:docMk/>
            <pc:sldMk cId="0" sldId="306"/>
            <ac:spMk id="454660" creationId="{00000000-0000-0000-0000-000000000000}"/>
          </ac:spMkLst>
        </pc:spChg>
      </pc:sldChg>
      <pc:sldChg chg="del">
        <pc:chgData name="Ian Drumm" userId="c34783b4-0ebe-4dd6-a7f4-e72865b38b8b" providerId="ADAL" clId="{35469A7F-A680-44D6-9F12-00624166C421}" dt="2020-10-12T14:52:44.577" v="442" actId="2696"/>
        <pc:sldMkLst>
          <pc:docMk/>
          <pc:sldMk cId="0" sldId="307"/>
        </pc:sldMkLst>
      </pc:sldChg>
      <pc:sldChg chg="modSp">
        <pc:chgData name="Ian Drumm" userId="c34783b4-0ebe-4dd6-a7f4-e72865b38b8b" providerId="ADAL" clId="{35469A7F-A680-44D6-9F12-00624166C421}" dt="2020-10-12T14:59:00.796" v="566" actId="404"/>
        <pc:sldMkLst>
          <pc:docMk/>
          <pc:sldMk cId="2876194631" sldId="310"/>
        </pc:sldMkLst>
        <pc:spChg chg="mod">
          <ac:chgData name="Ian Drumm" userId="c34783b4-0ebe-4dd6-a7f4-e72865b38b8b" providerId="ADAL" clId="{35469A7F-A680-44D6-9F12-00624166C421}" dt="2020-10-12T14:59:00.796" v="566" actId="404"/>
          <ac:spMkLst>
            <pc:docMk/>
            <pc:sldMk cId="2876194631" sldId="310"/>
            <ac:spMk id="2" creationId="{00000000-0000-0000-0000-000000000000}"/>
          </ac:spMkLst>
        </pc:spChg>
        <pc:spChg chg="mod">
          <ac:chgData name="Ian Drumm" userId="c34783b4-0ebe-4dd6-a7f4-e72865b38b8b" providerId="ADAL" clId="{35469A7F-A680-44D6-9F12-00624166C421}" dt="2020-10-12T14:58:49.780" v="562" actId="14100"/>
          <ac:spMkLst>
            <pc:docMk/>
            <pc:sldMk cId="2876194631" sldId="310"/>
            <ac:spMk id="3" creationId="{00000000-0000-0000-0000-000000000000}"/>
          </ac:spMkLst>
        </pc:spChg>
        <pc:spChg chg="mod">
          <ac:chgData name="Ian Drumm" userId="c34783b4-0ebe-4dd6-a7f4-e72865b38b8b" providerId="ADAL" clId="{35469A7F-A680-44D6-9F12-00624166C421}" dt="2020-10-12T14:58:41.641" v="560" actId="1076"/>
          <ac:spMkLst>
            <pc:docMk/>
            <pc:sldMk cId="2876194631" sldId="310"/>
            <ac:spMk id="5" creationId="{00000000-0000-0000-0000-000000000000}"/>
          </ac:spMkLst>
        </pc:spChg>
      </pc:sldChg>
      <pc:sldChg chg="modSp">
        <pc:chgData name="Ian Drumm" userId="c34783b4-0ebe-4dd6-a7f4-e72865b38b8b" providerId="ADAL" clId="{35469A7F-A680-44D6-9F12-00624166C421}" dt="2020-10-12T14:50:35.465" v="410" actId="20577"/>
        <pc:sldMkLst>
          <pc:docMk/>
          <pc:sldMk cId="2741573432" sldId="311"/>
        </pc:sldMkLst>
        <pc:spChg chg="mod">
          <ac:chgData name="Ian Drumm" userId="c34783b4-0ebe-4dd6-a7f4-e72865b38b8b" providerId="ADAL" clId="{35469A7F-A680-44D6-9F12-00624166C421}" dt="2020-10-05T15:01:10.139" v="8" actId="1076"/>
          <ac:spMkLst>
            <pc:docMk/>
            <pc:sldMk cId="2741573432" sldId="311"/>
            <ac:spMk id="2" creationId="{00000000-0000-0000-0000-000000000000}"/>
          </ac:spMkLst>
        </pc:spChg>
        <pc:spChg chg="mod">
          <ac:chgData name="Ian Drumm" userId="c34783b4-0ebe-4dd6-a7f4-e72865b38b8b" providerId="ADAL" clId="{35469A7F-A680-44D6-9F12-00624166C421}" dt="2020-10-05T15:01:12.045" v="9" actId="1076"/>
          <ac:spMkLst>
            <pc:docMk/>
            <pc:sldMk cId="2741573432" sldId="311"/>
            <ac:spMk id="3" creationId="{00000000-0000-0000-0000-000000000000}"/>
          </ac:spMkLst>
        </pc:spChg>
        <pc:spChg chg="mod">
          <ac:chgData name="Ian Drumm" userId="c34783b4-0ebe-4dd6-a7f4-e72865b38b8b" providerId="ADAL" clId="{35469A7F-A680-44D6-9F12-00624166C421}" dt="2020-10-05T15:01:19.360" v="12" actId="1076"/>
          <ac:spMkLst>
            <pc:docMk/>
            <pc:sldMk cId="2741573432" sldId="311"/>
            <ac:spMk id="5" creationId="{00000000-0000-0000-0000-000000000000}"/>
          </ac:spMkLst>
        </pc:spChg>
        <pc:spChg chg="mod">
          <ac:chgData name="Ian Drumm" userId="c34783b4-0ebe-4dd6-a7f4-e72865b38b8b" providerId="ADAL" clId="{35469A7F-A680-44D6-9F12-00624166C421}" dt="2020-10-12T14:50:35.465" v="410" actId="20577"/>
          <ac:spMkLst>
            <pc:docMk/>
            <pc:sldMk cId="2741573432" sldId="311"/>
            <ac:spMk id="6" creationId="{00000000-0000-0000-0000-000000000000}"/>
          </ac:spMkLst>
        </pc:spChg>
      </pc:sldChg>
      <pc:sldChg chg="addSp delSp modSp">
        <pc:chgData name="Ian Drumm" userId="c34783b4-0ebe-4dd6-a7f4-e72865b38b8b" providerId="ADAL" clId="{35469A7F-A680-44D6-9F12-00624166C421}" dt="2020-10-05T15:11:19.560" v="313" actId="20577"/>
        <pc:sldMkLst>
          <pc:docMk/>
          <pc:sldMk cId="2974015237" sldId="313"/>
        </pc:sldMkLst>
        <pc:spChg chg="add mod">
          <ac:chgData name="Ian Drumm" userId="c34783b4-0ebe-4dd6-a7f4-e72865b38b8b" providerId="ADAL" clId="{35469A7F-A680-44D6-9F12-00624166C421}" dt="2020-10-05T15:05:01.950" v="85" actId="1076"/>
          <ac:spMkLst>
            <pc:docMk/>
            <pc:sldMk cId="2974015237" sldId="313"/>
            <ac:spMk id="3" creationId="{29A1928D-EF49-4AC9-BDEC-56C0DAE579B4}"/>
          </ac:spMkLst>
        </pc:spChg>
        <pc:spChg chg="add mod">
          <ac:chgData name="Ian Drumm" userId="c34783b4-0ebe-4dd6-a7f4-e72865b38b8b" providerId="ADAL" clId="{35469A7F-A680-44D6-9F12-00624166C421}" dt="2020-10-05T15:09:31.184" v="199" actId="1076"/>
          <ac:spMkLst>
            <pc:docMk/>
            <pc:sldMk cId="2974015237" sldId="313"/>
            <ac:spMk id="4" creationId="{E6A78115-2948-47E1-988D-8B44B423ACD3}"/>
          </ac:spMkLst>
        </pc:spChg>
        <pc:spChg chg="add mod">
          <ac:chgData name="Ian Drumm" userId="c34783b4-0ebe-4dd6-a7f4-e72865b38b8b" providerId="ADAL" clId="{35469A7F-A680-44D6-9F12-00624166C421}" dt="2020-10-05T15:11:19.560" v="313" actId="20577"/>
          <ac:spMkLst>
            <pc:docMk/>
            <pc:sldMk cId="2974015237" sldId="313"/>
            <ac:spMk id="11" creationId="{FAD7A845-93C5-4EC6-BDEB-44EE8BA09B11}"/>
          </ac:spMkLst>
        </pc:spChg>
        <pc:cxnChg chg="add del mod">
          <ac:chgData name="Ian Drumm" userId="c34783b4-0ebe-4dd6-a7f4-e72865b38b8b" providerId="ADAL" clId="{35469A7F-A680-44D6-9F12-00624166C421}" dt="2020-10-05T15:09:39.741" v="201" actId="11529"/>
          <ac:cxnSpMkLst>
            <pc:docMk/>
            <pc:sldMk cId="2974015237" sldId="313"/>
            <ac:cxnSpMk id="6" creationId="{EB95A327-89E1-4C6A-888D-946096C9C425}"/>
          </ac:cxnSpMkLst>
        </pc:cxnChg>
        <pc:cxnChg chg="add mod">
          <ac:chgData name="Ian Drumm" userId="c34783b4-0ebe-4dd6-a7f4-e72865b38b8b" providerId="ADAL" clId="{35469A7F-A680-44D6-9F12-00624166C421}" dt="2020-10-05T15:09:47.400" v="202" actId="11529"/>
          <ac:cxnSpMkLst>
            <pc:docMk/>
            <pc:sldMk cId="2974015237" sldId="313"/>
            <ac:cxnSpMk id="8" creationId="{F7A0A85C-5121-4B5B-ADBF-536EF8D55A1F}"/>
          </ac:cxnSpMkLst>
        </pc:cxnChg>
        <pc:cxnChg chg="add mod">
          <ac:chgData name="Ian Drumm" userId="c34783b4-0ebe-4dd6-a7f4-e72865b38b8b" providerId="ADAL" clId="{35469A7F-A680-44D6-9F12-00624166C421}" dt="2020-10-05T15:09:53.107" v="203" actId="11529"/>
          <ac:cxnSpMkLst>
            <pc:docMk/>
            <pc:sldMk cId="2974015237" sldId="313"/>
            <ac:cxnSpMk id="10" creationId="{B9B009FC-B7CB-4B65-B6FA-62CA1961C4D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D32DEC-8FCE-4B42-90A1-7C9DA2DE1EB0}" type="datetimeFigureOut">
              <a:rPr lang="en-GB"/>
              <a:pPr>
                <a:defRPr/>
              </a:pPr>
              <a:t>12/10/2020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D43528-E0A2-4656-A26F-572E37A8C8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898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3111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4885988" y="-12806363"/>
            <a:ext cx="18068926" cy="13552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29250" cy="4457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081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6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885988" y="-12806363"/>
            <a:ext cx="18070513" cy="13552488"/>
          </a:xfrm>
        </p:spPr>
      </p:sp>
      <p:sp>
        <p:nvSpPr>
          <p:cNvPr id="445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62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3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0D956-766A-46D9-9DEB-5BD38B5EF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2B2E4-5732-425E-AF59-74521BA3E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73050"/>
            <a:ext cx="20542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5038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1A3D0-CF22-42D6-B907-43421895F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BDF5E-1683-40EF-9348-A5FD91BB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57D97-8F8B-4812-87A4-520DC125FE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3838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604963"/>
            <a:ext cx="4035425" cy="4518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C7866-B183-45FA-BD17-54AE33B32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9C822-E5E6-4FC5-ABD1-96E386B8F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06FBF-4DAF-4373-8648-041F8A70E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B1ACB-8E0E-4B9F-981F-24594CD35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C85F4-B958-404F-968A-7DFD5C76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A4D0F-B550-4D9F-AA01-EB71C8296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538" y="261938"/>
            <a:ext cx="2024062" cy="151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10/31/11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2407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45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9BCD8995-F6CF-49EC-8C59-1B688AE6B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8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1663" cy="1136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78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1663" cy="4518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5" r:id="rId3"/>
    <p:sldLayoutId id="2147483724" r:id="rId4"/>
    <p:sldLayoutId id="2147483723" r:id="rId5"/>
    <p:sldLayoutId id="2147483722" r:id="rId6"/>
    <p:sldLayoutId id="2147483721" r:id="rId7"/>
    <p:sldLayoutId id="2147483720" r:id="rId8"/>
    <p:sldLayoutId id="2147483719" r:id="rId9"/>
    <p:sldLayoutId id="2147483718" r:id="rId10"/>
    <p:sldLayoutId id="2147483717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C60C30"/>
          </a:solidFill>
          <a:latin typeface="Arial Bold" charset="0"/>
          <a:ea typeface="MS PGothic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3" name="Title 1"/>
          <p:cNvSpPr>
            <a:spLocks noGrp="1"/>
          </p:cNvSpPr>
          <p:nvPr>
            <p:ph type="ctrTitle"/>
          </p:nvPr>
        </p:nvSpPr>
        <p:spPr>
          <a:xfrm>
            <a:off x="971600" y="1988840"/>
            <a:ext cx="7632848" cy="1470025"/>
          </a:xfrm>
        </p:spPr>
        <p:txBody>
          <a:bodyPr/>
          <a:lstStyle/>
          <a:p>
            <a:pPr algn="ctr"/>
            <a:r>
              <a:rPr lang="en-GB" sz="4800" dirty="0"/>
              <a:t>Android Programming</a:t>
            </a:r>
            <a:br>
              <a:rPr lang="en-GB" sz="4800" dirty="0"/>
            </a:br>
            <a:br>
              <a:rPr lang="en-GB" sz="4800" dirty="0"/>
            </a:br>
            <a:r>
              <a:rPr lang="en-GB" sz="3600" dirty="0"/>
              <a:t>Mobile Development</a:t>
            </a:r>
            <a:endParaRPr lang="en-GB" sz="4800" dirty="0"/>
          </a:p>
        </p:txBody>
      </p:sp>
      <p:sp>
        <p:nvSpPr>
          <p:cNvPr id="433154" name="Subtitle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6400800" cy="1752600"/>
          </a:xfrm>
        </p:spPr>
        <p:txBody>
          <a:bodyPr/>
          <a:lstStyle/>
          <a:p>
            <a:r>
              <a:rPr lang="en-GB" dirty="0"/>
              <a:t>Dr Ian </a:t>
            </a:r>
            <a:r>
              <a:rPr lang="en-GB" dirty="0" err="1"/>
              <a:t>Drumm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273050"/>
            <a:ext cx="5907088" cy="1136650"/>
          </a:xfrm>
        </p:spPr>
        <p:txBody>
          <a:bodyPr/>
          <a:lstStyle/>
          <a:p>
            <a:r>
              <a:rPr lang="en-GB"/>
              <a:t>ArrayAdapter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435280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dirty="0"/>
              <a:t>Takes the data from </a:t>
            </a:r>
            <a:r>
              <a:rPr lang="en-GB" b="1" dirty="0" err="1"/>
              <a:t>ArrayList</a:t>
            </a:r>
            <a:r>
              <a:rPr lang="en-GB" dirty="0"/>
              <a:t> and converts it into </a:t>
            </a:r>
            <a:r>
              <a:rPr lang="en-GB" b="1" dirty="0"/>
              <a:t>View Holders </a:t>
            </a:r>
            <a:r>
              <a:rPr lang="en-GB" dirty="0"/>
              <a:t>containing </a:t>
            </a:r>
            <a:r>
              <a:rPr lang="en-GB" b="1" dirty="0"/>
              <a:t>Widgets</a:t>
            </a:r>
            <a:r>
              <a:rPr lang="en-GB" dirty="0"/>
              <a:t> </a:t>
            </a:r>
          </a:p>
          <a:p>
            <a:pPr>
              <a:buFont typeface="Times New Roman" pitchFamily="18" charset="0"/>
              <a:buChar char="•"/>
            </a:pPr>
            <a:r>
              <a:rPr lang="en-GB" b="1" dirty="0"/>
              <a:t>View Holders </a:t>
            </a:r>
            <a:r>
              <a:rPr lang="en-GB" dirty="0"/>
              <a:t>are displayed in </a:t>
            </a:r>
            <a:r>
              <a:rPr lang="en-GB" b="1" dirty="0" err="1"/>
              <a:t>RecyclerView</a:t>
            </a:r>
            <a:endParaRPr lang="en-GB" b="1" dirty="0"/>
          </a:p>
          <a:p>
            <a:pPr>
              <a:buFont typeface="Times New Roman" pitchFamily="18" charset="0"/>
              <a:buChar char="•"/>
            </a:pPr>
            <a:endParaRPr lang="en-GB" dirty="0"/>
          </a:p>
          <a:p>
            <a:pPr>
              <a:buFont typeface="Times New Roman" pitchFamily="18" charset="0"/>
              <a:buChar char="•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79442-D69B-4CA8-BC56-C23503AE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75" y="3671886"/>
            <a:ext cx="6083850" cy="31623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32C08F-5B9F-4B71-9A70-084C4F589E9C}"/>
              </a:ext>
            </a:extLst>
          </p:cNvPr>
          <p:cNvSpPr/>
          <p:nvPr/>
        </p:nvSpPr>
        <p:spPr>
          <a:xfrm>
            <a:off x="107504" y="-31328"/>
            <a:ext cx="91450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SurveyAdapter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RecyclerView.Adapter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onCreateViewHolder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(...) 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view = inflate(</a:t>
            </a:r>
            <a:r>
              <a:rPr lang="en-US" sz="1600" b="1" i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holder =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(view);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onBindViewHolder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holder.</a:t>
            </a:r>
            <a:r>
              <a:rPr lang="en-US" sz="16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text_in_list_item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survey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(position).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getItemCount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6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survey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extends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RecyclerView.ViewHolder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implements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OnClickListener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 </a:t>
            </a:r>
            <a:endParaRPr lang="en-US" sz="1600" b="1" dirty="0">
              <a:solidFill>
                <a:srgbClr val="000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extView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text_in_list_item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(View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itemView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text_in_list_item</a:t>
            </a:r>
            <a:r>
              <a:rPr lang="en-US" sz="1600" b="1" dirty="0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itemView.findViewById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text_in_list_item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(View v)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// do something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1928D-EF49-4AC9-BDEC-56C0DAE579B4}"/>
              </a:ext>
            </a:extLst>
          </p:cNvPr>
          <p:cNvSpPr txBox="1"/>
          <p:nvPr/>
        </p:nvSpPr>
        <p:spPr>
          <a:xfrm>
            <a:off x="5148064" y="476672"/>
            <a:ext cx="3714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Inflate and wrap list item in View Holder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78115-2948-47E1-988D-8B44B423ACD3}"/>
              </a:ext>
            </a:extLst>
          </p:cNvPr>
          <p:cNvSpPr txBox="1"/>
          <p:nvPr/>
        </p:nvSpPr>
        <p:spPr>
          <a:xfrm>
            <a:off x="5148064" y="2477064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Update the View Holder to display survey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A0A85C-5121-4B5B-ADBF-536EF8D55A1F}"/>
              </a:ext>
            </a:extLst>
          </p:cNvPr>
          <p:cNvCxnSpPr/>
          <p:nvPr/>
        </p:nvCxnSpPr>
        <p:spPr bwMode="auto">
          <a:xfrm flipH="1" flipV="1">
            <a:off x="4680012" y="2477064"/>
            <a:ext cx="468052" cy="23185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B009FC-B7CB-4B65-B6FA-62CA1961C4D8}"/>
              </a:ext>
            </a:extLst>
          </p:cNvPr>
          <p:cNvCxnSpPr/>
          <p:nvPr/>
        </p:nvCxnSpPr>
        <p:spPr bwMode="auto">
          <a:xfrm flipH="1">
            <a:off x="4499992" y="764704"/>
            <a:ext cx="648072" cy="12746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D7A845-93C5-4EC6-BDEB-44EE8BA09B11}"/>
              </a:ext>
            </a:extLst>
          </p:cNvPr>
          <p:cNvSpPr txBox="1"/>
          <p:nvPr/>
        </p:nvSpPr>
        <p:spPr>
          <a:xfrm>
            <a:off x="5220072" y="5147912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Define an interactive View Holder which will be displayed in you Recycler View</a:t>
            </a:r>
          </a:p>
        </p:txBody>
      </p:sp>
    </p:spTree>
    <p:extLst>
      <p:ext uri="{BB962C8B-B14F-4D97-AF65-F5344CB8AC3E}">
        <p14:creationId xmlns:p14="http://schemas.microsoft.com/office/powerpoint/2010/main" val="297401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3050"/>
            <a:ext cx="6195095" cy="1136650"/>
          </a:xfrm>
        </p:spPr>
        <p:txBody>
          <a:bodyPr/>
          <a:lstStyle/>
          <a:p>
            <a:r>
              <a:rPr lang="en-GB" dirty="0"/>
              <a:t>Associate survey with list view via the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Using the </a:t>
            </a:r>
            <a:r>
              <a:rPr lang="en-GB" dirty="0" err="1"/>
              <a:t>setAdapter</a:t>
            </a:r>
            <a:r>
              <a:rPr lang="en-GB" dirty="0"/>
              <a:t>()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45A08-42BE-4035-9771-4966EA1E6B5C}"/>
              </a:ext>
            </a:extLst>
          </p:cNvPr>
          <p:cNvSpPr/>
          <p:nvPr/>
        </p:nvSpPr>
        <p:spPr>
          <a:xfrm>
            <a:off x="323528" y="2753802"/>
            <a:ext cx="9161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adapter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SurveyAdapter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survey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list_item_view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607D01-94C5-4A99-9090-B8E66F2205CB}"/>
              </a:ext>
            </a:extLst>
          </p:cNvPr>
          <p:cNvSpPr/>
          <p:nvPr/>
        </p:nvSpPr>
        <p:spPr>
          <a:xfrm>
            <a:off x="1115616" y="3863422"/>
            <a:ext cx="848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surveyRV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findViewById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i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surveyRecycleView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10A2E-BDD1-4A9E-BA8B-78D254526905}"/>
              </a:ext>
            </a:extLst>
          </p:cNvPr>
          <p:cNvSpPr/>
          <p:nvPr/>
        </p:nvSpPr>
        <p:spPr>
          <a:xfrm>
            <a:off x="1619672" y="5022204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surveyRV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.setAdapter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660E7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adapter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7" name="Title 1"/>
          <p:cNvSpPr>
            <a:spLocks noGrp="1"/>
          </p:cNvSpPr>
          <p:nvPr>
            <p:ph type="title"/>
          </p:nvPr>
        </p:nvSpPr>
        <p:spPr>
          <a:xfrm>
            <a:off x="3276600" y="273050"/>
            <a:ext cx="5402263" cy="1136650"/>
          </a:xfrm>
        </p:spPr>
        <p:txBody>
          <a:bodyPr/>
          <a:lstStyle/>
          <a:p>
            <a:r>
              <a:rPr lang="en-GB" dirty="0"/>
              <a:t>A Survey App</a:t>
            </a:r>
          </a:p>
        </p:txBody>
      </p:sp>
      <p:sp>
        <p:nvSpPr>
          <p:cNvPr id="434178" name="Content Placeholder 2"/>
          <p:cNvSpPr>
            <a:spLocks noGrp="1"/>
          </p:cNvSpPr>
          <p:nvPr>
            <p:ph idx="1"/>
          </p:nvPr>
        </p:nvSpPr>
        <p:spPr>
          <a:xfrm>
            <a:off x="684213" y="2060575"/>
            <a:ext cx="8221662" cy="4518025"/>
          </a:xfrm>
        </p:spPr>
        <p:txBody>
          <a:bodyPr/>
          <a:lstStyle/>
          <a:p>
            <a:r>
              <a:rPr lang="en-GB" dirty="0"/>
              <a:t>Aims: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Object management</a:t>
            </a:r>
          </a:p>
          <a:p>
            <a:r>
              <a:rPr lang="en-GB" dirty="0"/>
              <a:t>Learning Outcomes: 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Widgets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Adapters</a:t>
            </a:r>
          </a:p>
          <a:p>
            <a:pPr lvl="1">
              <a:buFont typeface="Arial" charset="0"/>
              <a:buChar char="•"/>
            </a:pPr>
            <a:r>
              <a:rPr lang="en-GB" dirty="0"/>
              <a:t>Recycler View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55875" y="260350"/>
            <a:ext cx="6916738" cy="1136650"/>
          </a:xfrm>
          <a:ln/>
        </p:spPr>
        <p:txBody>
          <a:bodyPr/>
          <a:lstStyle/>
          <a:p>
            <a:r>
              <a:rPr lang="en-GB" sz="3600"/>
              <a:t>Managing Aggregations of Objects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00200"/>
            <a:ext cx="8640763" cy="4525963"/>
          </a:xfrm>
          <a:ln/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/>
              <a:t>Manage objects in collections such as ArrayLists, Vectors, Sets, Trees, etc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Import java.util.*</a:t>
            </a:r>
          </a:p>
          <a:p>
            <a:pPr>
              <a:buFont typeface="Times New Roman" pitchFamily="18" charset="0"/>
              <a:buChar char="•"/>
            </a:pPr>
            <a:r>
              <a:rPr lang="en-GB"/>
              <a:t>Note the symbol in a UML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F0E80-EDA1-4CC1-8982-0290F888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4017695"/>
            <a:ext cx="668655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199" y="254552"/>
            <a:ext cx="6051079" cy="1136650"/>
          </a:xfrm>
        </p:spPr>
        <p:txBody>
          <a:bodyPr/>
          <a:lstStyle/>
          <a:p>
            <a:r>
              <a:rPr lang="en-GB" sz="2800" dirty="0"/>
              <a:t>Define a class to hold data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15806"/>
            <a:ext cx="2664296" cy="52789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For example let’s name the class </a:t>
            </a:r>
            <a:r>
              <a:rPr lang="en-GB" b="1" dirty="0" err="1"/>
              <a:t>SurveyItem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1783636"/>
            <a:ext cx="54006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</a:rPr>
              <a:t>class </a:t>
            </a:r>
            <a:r>
              <a:rPr lang="en-GB" sz="1800" b="1" dirty="0" err="1">
                <a:solidFill>
                  <a:schemeClr val="tx1"/>
                </a:solidFill>
              </a:rPr>
              <a:t>SurveyItem</a:t>
            </a:r>
            <a:r>
              <a:rPr lang="en-GB" sz="1800" b="1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private String name;</a:t>
            </a: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private float rating;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public </a:t>
            </a:r>
            <a:r>
              <a:rPr lang="en-GB" sz="1800" b="1" dirty="0" err="1">
                <a:solidFill>
                  <a:schemeClr val="tx1"/>
                </a:solidFill>
              </a:rPr>
              <a:t>SurveyItem</a:t>
            </a:r>
            <a:r>
              <a:rPr lang="en-GB" sz="1800" b="1" dirty="0">
                <a:solidFill>
                  <a:schemeClr val="tx1"/>
                </a:solidFill>
              </a:rPr>
              <a:t>(String name, float rating)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	this.name=name;</a:t>
            </a: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	</a:t>
            </a:r>
            <a:r>
              <a:rPr lang="en-GB" sz="1800" b="1" dirty="0" err="1">
                <a:solidFill>
                  <a:schemeClr val="tx1"/>
                </a:solidFill>
              </a:rPr>
              <a:t>this.rating</a:t>
            </a:r>
            <a:r>
              <a:rPr lang="en-GB" sz="1800" b="1" dirty="0">
                <a:solidFill>
                  <a:schemeClr val="tx1"/>
                </a:solidFill>
              </a:rPr>
              <a:t>=rating;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}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public String </a:t>
            </a:r>
            <a:r>
              <a:rPr lang="en-GB" sz="1800" b="1" dirty="0" err="1">
                <a:solidFill>
                  <a:schemeClr val="tx1"/>
                </a:solidFill>
              </a:rPr>
              <a:t>getName</a:t>
            </a:r>
            <a:r>
              <a:rPr lang="en-GB" sz="1800" b="1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	return name;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public float </a:t>
            </a:r>
            <a:r>
              <a:rPr lang="en-GB" sz="1800" b="1" dirty="0" err="1">
                <a:solidFill>
                  <a:schemeClr val="tx1"/>
                </a:solidFill>
              </a:rPr>
              <a:t>getRating</a:t>
            </a:r>
            <a:r>
              <a:rPr lang="en-GB" sz="1800" b="1" dirty="0">
                <a:solidFill>
                  <a:schemeClr val="tx1"/>
                </a:solidFill>
              </a:rPr>
              <a:t>() {</a:t>
            </a:r>
          </a:p>
          <a:p>
            <a:pPr lvl="1"/>
            <a:r>
              <a:rPr lang="en-GB" sz="1800" b="1" dirty="0">
                <a:solidFill>
                  <a:schemeClr val="tx1"/>
                </a:solidFill>
              </a:rPr>
              <a:t>	return rating;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}</a:t>
            </a:r>
          </a:p>
          <a:p>
            <a:r>
              <a:rPr lang="en-GB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19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316312"/>
            <a:ext cx="6516216" cy="1136650"/>
          </a:xfrm>
        </p:spPr>
        <p:txBody>
          <a:bodyPr/>
          <a:lstStyle/>
          <a:p>
            <a:r>
              <a:rPr lang="en-GB" dirty="0"/>
              <a:t>Hence manage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78" y="1987497"/>
            <a:ext cx="8221663" cy="451802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dirty="0"/>
              <a:t>Create an array list of survey items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dirty="0"/>
              <a:t>Populate with data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2512" y="2982724"/>
            <a:ext cx="910952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300" b="1" dirty="0" err="1">
                <a:solidFill>
                  <a:schemeClr val="tx1"/>
                </a:solidFill>
              </a:rPr>
              <a:t>ArrayList</a:t>
            </a:r>
            <a:r>
              <a:rPr lang="en-GB" sz="2300" b="1" dirty="0">
                <a:solidFill>
                  <a:schemeClr val="tx1"/>
                </a:solidFill>
              </a:rPr>
              <a:t>&lt;</a:t>
            </a:r>
            <a:r>
              <a:rPr lang="en-GB" sz="2300" b="1" dirty="0" err="1">
                <a:solidFill>
                  <a:schemeClr val="tx1"/>
                </a:solidFill>
              </a:rPr>
              <a:t>SurveyItem</a:t>
            </a:r>
            <a:r>
              <a:rPr lang="en-GB" sz="2300" b="1" dirty="0">
                <a:solidFill>
                  <a:schemeClr val="tx1"/>
                </a:solidFill>
              </a:rPr>
              <a:t>&gt; survey=new </a:t>
            </a:r>
            <a:r>
              <a:rPr lang="en-GB" sz="2300" b="1" dirty="0" err="1">
                <a:solidFill>
                  <a:schemeClr val="tx1"/>
                </a:solidFill>
              </a:rPr>
              <a:t>ArrayList</a:t>
            </a:r>
            <a:r>
              <a:rPr lang="en-GB" sz="2300" b="1" dirty="0">
                <a:solidFill>
                  <a:schemeClr val="tx1"/>
                </a:solidFill>
              </a:rPr>
              <a:t>&lt;</a:t>
            </a:r>
            <a:r>
              <a:rPr lang="en-GB" sz="2300" b="1" dirty="0" err="1">
                <a:solidFill>
                  <a:schemeClr val="tx1"/>
                </a:solidFill>
              </a:rPr>
              <a:t>SurveyItem</a:t>
            </a:r>
            <a:r>
              <a:rPr lang="en-GB" sz="2300" b="1" dirty="0">
                <a:solidFill>
                  <a:schemeClr val="tx1"/>
                </a:solidFill>
              </a:rPr>
              <a:t>&gt;</a:t>
            </a:r>
            <a:r>
              <a:rPr lang="en-GB" sz="23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465" y="4797152"/>
            <a:ext cx="6727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tx1"/>
                </a:solidFill>
              </a:rPr>
              <a:t>survey.add</a:t>
            </a:r>
            <a:r>
              <a:rPr lang="en-GB" b="1" dirty="0">
                <a:solidFill>
                  <a:schemeClr val="tx1"/>
                </a:solidFill>
              </a:rPr>
              <a:t>(new </a:t>
            </a:r>
            <a:r>
              <a:rPr lang="en-GB" b="1" dirty="0" err="1">
                <a:solidFill>
                  <a:schemeClr val="tx1"/>
                </a:solidFill>
              </a:rPr>
              <a:t>SurveyItem</a:t>
            </a:r>
            <a:r>
              <a:rPr lang="en-GB" b="1" dirty="0">
                <a:solidFill>
                  <a:schemeClr val="tx1"/>
                </a:solidFill>
              </a:rPr>
              <a:t>("KFC",2));</a:t>
            </a:r>
          </a:p>
          <a:p>
            <a:r>
              <a:rPr lang="en-GB" b="1" dirty="0" err="1">
                <a:solidFill>
                  <a:schemeClr val="tx1"/>
                </a:solidFill>
              </a:rPr>
              <a:t>survey.add</a:t>
            </a:r>
            <a:r>
              <a:rPr lang="en-GB" b="1" dirty="0">
                <a:solidFill>
                  <a:schemeClr val="tx1"/>
                </a:solidFill>
              </a:rPr>
              <a:t>(new </a:t>
            </a:r>
            <a:r>
              <a:rPr lang="en-GB" b="1" dirty="0" err="1">
                <a:solidFill>
                  <a:schemeClr val="tx1"/>
                </a:solidFill>
              </a:rPr>
              <a:t>SurveyItem</a:t>
            </a:r>
            <a:r>
              <a:rPr lang="en-GB" b="1" dirty="0">
                <a:solidFill>
                  <a:schemeClr val="tx1"/>
                </a:solidFill>
              </a:rPr>
              <a:t>("Mcs",1));</a:t>
            </a:r>
          </a:p>
          <a:p>
            <a:r>
              <a:rPr lang="en-GB" b="1" dirty="0" err="1">
                <a:solidFill>
                  <a:schemeClr val="tx1"/>
                </a:solidFill>
              </a:rPr>
              <a:t>survey.add</a:t>
            </a:r>
            <a:r>
              <a:rPr lang="en-GB" b="1" dirty="0">
                <a:solidFill>
                  <a:schemeClr val="tx1"/>
                </a:solidFill>
              </a:rPr>
              <a:t>(new </a:t>
            </a:r>
            <a:r>
              <a:rPr lang="en-GB" b="1" dirty="0" err="1">
                <a:solidFill>
                  <a:schemeClr val="tx1"/>
                </a:solidFill>
              </a:rPr>
              <a:t>SurveyItem</a:t>
            </a:r>
            <a:r>
              <a:rPr lang="en-GB" b="1" dirty="0">
                <a:solidFill>
                  <a:schemeClr val="tx1"/>
                </a:solidFill>
              </a:rPr>
              <a:t>("Chip Shop",3));</a:t>
            </a:r>
          </a:p>
        </p:txBody>
      </p:sp>
    </p:spTree>
    <p:extLst>
      <p:ext uri="{BB962C8B-B14F-4D97-AF65-F5344CB8AC3E}">
        <p14:creationId xmlns:p14="http://schemas.microsoft.com/office/powerpoint/2010/main" val="27415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273050"/>
            <a:ext cx="6122988" cy="1136650"/>
          </a:xfrm>
        </p:spPr>
        <p:txBody>
          <a:bodyPr/>
          <a:lstStyle/>
          <a:p>
            <a:r>
              <a:rPr lang="en-GB" sz="3600"/>
              <a:t>Building the user interface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Times New Roman" pitchFamily="18" charset="0"/>
              <a:buChar char="•"/>
            </a:pPr>
            <a:r>
              <a:rPr lang="en-GB" dirty="0"/>
              <a:t>Drag widgets into the design area</a:t>
            </a:r>
          </a:p>
          <a:p>
            <a:pPr marL="609600" indent="-609600">
              <a:buFont typeface="Times New Roman" pitchFamily="18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7FB05-4328-4403-A680-1091D04DAE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9344"/>
            <a:ext cx="3312368" cy="355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CEF4D-E565-442B-ACC1-E6702105842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69344"/>
            <a:ext cx="2016224" cy="3553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73050"/>
            <a:ext cx="5978525" cy="1136650"/>
          </a:xfrm>
        </p:spPr>
        <p:txBody>
          <a:bodyPr/>
          <a:lstStyle/>
          <a:p>
            <a:r>
              <a:rPr lang="en-GB" sz="3600"/>
              <a:t>XML Widgets referenced as objects in Java Code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sz="2400" dirty="0"/>
              <a:t>Using </a:t>
            </a:r>
            <a:r>
              <a:rPr lang="en-GB" sz="2400" dirty="0" err="1"/>
              <a:t>findViewById</a:t>
            </a:r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 marL="0" indent="0"/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>
              <a:buFont typeface="Times New Roman" pitchFamily="18" charset="0"/>
              <a:buChar char="•"/>
            </a:pPr>
            <a:endParaRPr lang="en-GB" sz="2400" dirty="0"/>
          </a:p>
          <a:p>
            <a:pPr>
              <a:buFont typeface="Times New Roman" pitchFamily="18" charset="0"/>
              <a:buChar char="•"/>
            </a:pPr>
            <a:r>
              <a:rPr lang="en-GB" sz="2400" dirty="0"/>
              <a:t>Reference can hence get or set widget values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691680" y="2340630"/>
            <a:ext cx="6624762" cy="193899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GB" dirty="0" err="1">
                <a:solidFill>
                  <a:schemeClr val="tx1"/>
                </a:solidFill>
              </a:rPr>
              <a:t>nameEditText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findViewById</a:t>
            </a:r>
            <a:r>
              <a:rPr lang="en-GB" dirty="0">
                <a:solidFill>
                  <a:schemeClr val="tx1"/>
                </a:solidFill>
              </a:rPr>
              <a:t>(R.id.</a:t>
            </a:r>
            <a:r>
              <a:rPr lang="en-GB" i="1" dirty="0">
                <a:solidFill>
                  <a:schemeClr val="tx1"/>
                </a:solidFill>
              </a:rPr>
              <a:t>editText1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 dirty="0">
              <a:solidFill>
                <a:schemeClr val="tx1"/>
              </a:solidFill>
            </a:endParaRPr>
          </a:p>
          <a:p>
            <a:pPr defTabSz="914400"/>
            <a:r>
              <a:rPr lang="en-GB" dirty="0" err="1">
                <a:solidFill>
                  <a:schemeClr val="tx1"/>
                </a:solidFill>
              </a:rPr>
              <a:t>foodRatingBar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findViewById</a:t>
            </a:r>
            <a:r>
              <a:rPr lang="en-GB" dirty="0">
                <a:solidFill>
                  <a:schemeClr val="tx1"/>
                </a:solidFill>
              </a:rPr>
              <a:t>(R.id.</a:t>
            </a:r>
            <a:r>
              <a:rPr lang="en-GB" i="1" dirty="0">
                <a:solidFill>
                  <a:schemeClr val="tx1"/>
                </a:solidFill>
              </a:rPr>
              <a:t>ratingBar1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defTabSz="914400"/>
            <a:endParaRPr lang="en-GB" dirty="0">
              <a:solidFill>
                <a:schemeClr val="tx1"/>
              </a:solidFill>
            </a:endParaRPr>
          </a:p>
          <a:p>
            <a:pPr defTabSz="914400"/>
            <a:r>
              <a:rPr lang="en-GB" dirty="0" err="1">
                <a:solidFill>
                  <a:schemeClr val="tx1"/>
                </a:solidFill>
              </a:rPr>
              <a:t>submitButton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findViewById</a:t>
            </a:r>
            <a:r>
              <a:rPr lang="en-GB" dirty="0">
                <a:solidFill>
                  <a:schemeClr val="tx1"/>
                </a:solidFill>
              </a:rPr>
              <a:t>(R.id.</a:t>
            </a:r>
            <a:r>
              <a:rPr lang="en-GB" i="1" dirty="0">
                <a:solidFill>
                  <a:schemeClr val="tx1"/>
                </a:solidFill>
              </a:rPr>
              <a:t>button1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0CCD5-930C-404B-94DA-DFB65E0E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941" y="5522823"/>
            <a:ext cx="6732240" cy="120032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/>
            <a:r>
              <a:rPr lang="en-GB" dirty="0">
                <a:solidFill>
                  <a:schemeClr val="tx1"/>
                </a:solidFill>
              </a:rPr>
              <a:t>String name = </a:t>
            </a:r>
            <a:r>
              <a:rPr lang="en-GB" dirty="0" err="1">
                <a:solidFill>
                  <a:schemeClr val="tx1"/>
                </a:solidFill>
              </a:rPr>
              <a:t>nameEditText.getText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 err="1">
                <a:solidFill>
                  <a:schemeClr val="tx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pPr defTabSz="914400"/>
            <a:endParaRPr lang="en-GB" dirty="0">
              <a:solidFill>
                <a:schemeClr val="tx1"/>
              </a:solidFill>
            </a:endParaRPr>
          </a:p>
          <a:p>
            <a:pPr defTabSz="914400"/>
            <a:r>
              <a:rPr lang="en-GB" dirty="0">
                <a:solidFill>
                  <a:schemeClr val="tx1"/>
                </a:solidFill>
              </a:rPr>
              <a:t>float rating = </a:t>
            </a:r>
            <a:r>
              <a:rPr lang="en-GB" dirty="0" err="1">
                <a:solidFill>
                  <a:schemeClr val="tx1"/>
                </a:solidFill>
              </a:rPr>
              <a:t>foodRatingBar.getRating</a:t>
            </a:r>
            <a:r>
              <a:rPr lang="en-GB" dirty="0">
                <a:solidFill>
                  <a:schemeClr val="tx1"/>
                </a:solidFill>
              </a:rPr>
              <a:t>(),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0338" y="273050"/>
            <a:ext cx="5978525" cy="1136650"/>
          </a:xfrm>
        </p:spPr>
        <p:txBody>
          <a:bodyPr/>
          <a:lstStyle/>
          <a:p>
            <a:r>
              <a:rPr lang="en-GB" dirty="0"/>
              <a:t>Recycler View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4475163" cy="4518025"/>
          </a:xfrm>
        </p:spPr>
        <p:txBody>
          <a:bodyPr/>
          <a:lstStyle/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 dirty="0"/>
              <a:t>A Composite widget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 dirty="0"/>
              <a:t>Used to display lists of items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 dirty="0"/>
              <a:t>High customisable 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 dirty="0"/>
              <a:t>Can link directly to data set with an adapter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GB" sz="2800" dirty="0"/>
              <a:t>Other composite widgets include expandable list view, grid view, search view, etc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E465A-3051-417A-B0CA-8EE07846FC1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389273"/>
            <a:ext cx="2914848" cy="4949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273050"/>
            <a:ext cx="6051550" cy="1136650"/>
          </a:xfrm>
        </p:spPr>
        <p:txBody>
          <a:bodyPr/>
          <a:lstStyle/>
          <a:p>
            <a:r>
              <a:rPr lang="en-GB" dirty="0"/>
              <a:t>List Item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9616" y="2020391"/>
            <a:ext cx="5006479" cy="4518025"/>
          </a:xfrm>
        </p:spPr>
        <p:txBody>
          <a:bodyPr/>
          <a:lstStyle/>
          <a:p>
            <a:pPr>
              <a:buFont typeface="Times New Roman" pitchFamily="18" charset="0"/>
              <a:buChar char="•"/>
            </a:pPr>
            <a:r>
              <a:rPr lang="en-GB" dirty="0"/>
              <a:t>Can create </a:t>
            </a:r>
            <a:r>
              <a:rPr lang="en-GB" b="1" dirty="0"/>
              <a:t>custom layout</a:t>
            </a:r>
            <a:r>
              <a:rPr lang="en-GB" dirty="0"/>
              <a:t> (text, image icons, etc) for </a:t>
            </a:r>
            <a:r>
              <a:rPr lang="en-GB" b="1" dirty="0"/>
              <a:t>item in recycler view</a:t>
            </a:r>
          </a:p>
          <a:p>
            <a:pPr>
              <a:buFont typeface="Times New Roman" pitchFamily="18" charset="0"/>
              <a:buChar char="•"/>
            </a:pPr>
            <a:endParaRPr lang="en-GB" dirty="0"/>
          </a:p>
          <a:p>
            <a:pPr>
              <a:buFont typeface="Times New Roman" pitchFamily="18" charset="0"/>
              <a:buChar char="•"/>
            </a:pPr>
            <a:r>
              <a:rPr lang="en-GB" dirty="0"/>
              <a:t>In res/layout directory right click to create new android XML file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A40AD-A87D-45B8-8100-D9B0E85835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3240360" cy="328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old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571</Words>
  <Application>Microsoft Office PowerPoint</Application>
  <PresentationFormat>On-screen Show (4:3)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Bold</vt:lpstr>
      <vt:lpstr>Consolas</vt:lpstr>
      <vt:lpstr>Times New Roman</vt:lpstr>
      <vt:lpstr>Office Theme</vt:lpstr>
      <vt:lpstr>Android Programming  Mobile Development</vt:lpstr>
      <vt:lpstr>A Survey App</vt:lpstr>
      <vt:lpstr>Managing Aggregations of Objects</vt:lpstr>
      <vt:lpstr>Define a class to hold data item</vt:lpstr>
      <vt:lpstr>Hence manage aggregation</vt:lpstr>
      <vt:lpstr>Building the user interface</vt:lpstr>
      <vt:lpstr>XML Widgets referenced as objects in Java Code</vt:lpstr>
      <vt:lpstr>Recycler View</vt:lpstr>
      <vt:lpstr>List Item</vt:lpstr>
      <vt:lpstr>ArrayAdapter</vt:lpstr>
      <vt:lpstr>PowerPoint Presentation</vt:lpstr>
      <vt:lpstr>Associate survey with list view via the Adapter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crs115</dc:creator>
  <cp:lastModifiedBy>Ian Drumm</cp:lastModifiedBy>
  <cp:revision>73</cp:revision>
  <cp:lastPrinted>2013-09-19T08:12:35Z</cp:lastPrinted>
  <dcterms:created xsi:type="dcterms:W3CDTF">2011-07-28T07:55:18Z</dcterms:created>
  <dcterms:modified xsi:type="dcterms:W3CDTF">2020-10-12T14:59:09Z</dcterms:modified>
</cp:coreProperties>
</file>