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92" r:id="rId2"/>
    <p:sldId id="284" r:id="rId3"/>
    <p:sldId id="296" r:id="rId4"/>
    <p:sldId id="297" r:id="rId5"/>
    <p:sldId id="294" r:id="rId6"/>
    <p:sldId id="305" r:id="rId7"/>
    <p:sldId id="306" r:id="rId8"/>
    <p:sldId id="307" r:id="rId9"/>
    <p:sldId id="309" r:id="rId10"/>
    <p:sldId id="308" r:id="rId11"/>
  </p:sldIdLst>
  <p:sldSz cx="9144000" cy="6858000" type="screen4x3"/>
  <p:notesSz cx="6797675" cy="992663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6"/>
  </p:normalViewPr>
  <p:slideViewPr>
    <p:cSldViewPr>
      <p:cViewPr varScale="1">
        <p:scale>
          <a:sx n="76" d="100"/>
          <a:sy n="76" d="100"/>
        </p:scale>
        <p:origin x="108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" userId="c34783b4-0ebe-4dd6-a7f4-e72865b38b8b" providerId="ADAL" clId="{272C1534-BA58-44D8-A775-CEA84AEC9E41}"/>
    <pc:docChg chg="custSel delSld modSld delMainMaster">
      <pc:chgData name="Ian" userId="c34783b4-0ebe-4dd6-a7f4-e72865b38b8b" providerId="ADAL" clId="{272C1534-BA58-44D8-A775-CEA84AEC9E41}" dt="2020-10-12T19:10:00.710" v="904" actId="14100"/>
      <pc:docMkLst>
        <pc:docMk/>
      </pc:docMkLst>
      <pc:sldChg chg="del">
        <pc:chgData name="Ian" userId="c34783b4-0ebe-4dd6-a7f4-e72865b38b8b" providerId="ADAL" clId="{272C1534-BA58-44D8-A775-CEA84AEC9E41}" dt="2020-10-12T18:04:01.801" v="409" actId="2696"/>
        <pc:sldMkLst>
          <pc:docMk/>
          <pc:sldMk cId="300273754" sldId="298"/>
        </pc:sldMkLst>
      </pc:sldChg>
      <pc:sldChg chg="del">
        <pc:chgData name="Ian" userId="c34783b4-0ebe-4dd6-a7f4-e72865b38b8b" providerId="ADAL" clId="{272C1534-BA58-44D8-A775-CEA84AEC9E41}" dt="2020-10-12T18:04:50.777" v="412" actId="2696"/>
        <pc:sldMkLst>
          <pc:docMk/>
          <pc:sldMk cId="3985946013" sldId="300"/>
        </pc:sldMkLst>
      </pc:sldChg>
      <pc:sldChg chg="del">
        <pc:chgData name="Ian" userId="c34783b4-0ebe-4dd6-a7f4-e72865b38b8b" providerId="ADAL" clId="{272C1534-BA58-44D8-A775-CEA84AEC9E41}" dt="2020-10-12T18:04:53.195" v="413" actId="2696"/>
        <pc:sldMkLst>
          <pc:docMk/>
          <pc:sldMk cId="1768188955" sldId="301"/>
        </pc:sldMkLst>
      </pc:sldChg>
      <pc:sldChg chg="del">
        <pc:chgData name="Ian" userId="c34783b4-0ebe-4dd6-a7f4-e72865b38b8b" providerId="ADAL" clId="{272C1534-BA58-44D8-A775-CEA84AEC9E41}" dt="2020-10-12T18:04:53.923" v="414" actId="2696"/>
        <pc:sldMkLst>
          <pc:docMk/>
          <pc:sldMk cId="3162321294" sldId="302"/>
        </pc:sldMkLst>
      </pc:sldChg>
      <pc:sldChg chg="del">
        <pc:chgData name="Ian" userId="c34783b4-0ebe-4dd6-a7f4-e72865b38b8b" providerId="ADAL" clId="{272C1534-BA58-44D8-A775-CEA84AEC9E41}" dt="2020-10-12T18:04:55.081" v="415" actId="2696"/>
        <pc:sldMkLst>
          <pc:docMk/>
          <pc:sldMk cId="405078865" sldId="303"/>
        </pc:sldMkLst>
      </pc:sldChg>
      <pc:sldChg chg="del">
        <pc:chgData name="Ian" userId="c34783b4-0ebe-4dd6-a7f4-e72865b38b8b" providerId="ADAL" clId="{272C1534-BA58-44D8-A775-CEA84AEC9E41}" dt="2020-10-12T18:04:01.714" v="408" actId="2696"/>
        <pc:sldMkLst>
          <pc:docMk/>
          <pc:sldMk cId="4288793311" sldId="304"/>
        </pc:sldMkLst>
      </pc:sldChg>
      <pc:sldChg chg="modSp">
        <pc:chgData name="Ian" userId="c34783b4-0ebe-4dd6-a7f4-e72865b38b8b" providerId="ADAL" clId="{272C1534-BA58-44D8-A775-CEA84AEC9E41}" dt="2020-10-12T18:50:20.848" v="794" actId="1076"/>
        <pc:sldMkLst>
          <pc:docMk/>
          <pc:sldMk cId="1804762712" sldId="307"/>
        </pc:sldMkLst>
        <pc:spChg chg="mod">
          <ac:chgData name="Ian" userId="c34783b4-0ebe-4dd6-a7f4-e72865b38b8b" providerId="ADAL" clId="{272C1534-BA58-44D8-A775-CEA84AEC9E41}" dt="2020-10-12T18:50:05.471" v="790" actId="14100"/>
          <ac:spMkLst>
            <pc:docMk/>
            <pc:sldMk cId="1804762712" sldId="307"/>
            <ac:spMk id="3" creationId="{6C8FF9BA-3AE9-124D-95AF-68829AD34F94}"/>
          </ac:spMkLst>
        </pc:spChg>
        <pc:spChg chg="mod">
          <ac:chgData name="Ian" userId="c34783b4-0ebe-4dd6-a7f4-e72865b38b8b" providerId="ADAL" clId="{272C1534-BA58-44D8-A775-CEA84AEC9E41}" dt="2020-10-12T18:50:20.848" v="794" actId="1076"/>
          <ac:spMkLst>
            <pc:docMk/>
            <pc:sldMk cId="1804762712" sldId="307"/>
            <ac:spMk id="5" creationId="{AF796306-C20C-A045-863E-432621666FED}"/>
          </ac:spMkLst>
        </pc:spChg>
      </pc:sldChg>
      <pc:sldChg chg="addSp delSp modSp">
        <pc:chgData name="Ian" userId="c34783b4-0ebe-4dd6-a7f4-e72865b38b8b" providerId="ADAL" clId="{272C1534-BA58-44D8-A775-CEA84AEC9E41}" dt="2020-10-12T19:07:57.155" v="860" actId="1076"/>
        <pc:sldMkLst>
          <pc:docMk/>
          <pc:sldMk cId="3221937750" sldId="308"/>
        </pc:sldMkLst>
        <pc:spChg chg="mod">
          <ac:chgData name="Ian" userId="c34783b4-0ebe-4dd6-a7f4-e72865b38b8b" providerId="ADAL" clId="{272C1534-BA58-44D8-A775-CEA84AEC9E41}" dt="2020-10-12T18:46:10.687" v="719" actId="20577"/>
          <ac:spMkLst>
            <pc:docMk/>
            <pc:sldMk cId="3221937750" sldId="308"/>
            <ac:spMk id="2" creationId="{0C87F300-8EE7-0942-9338-91C0B07A7816}"/>
          </ac:spMkLst>
        </pc:spChg>
        <pc:spChg chg="mod">
          <ac:chgData name="Ian" userId="c34783b4-0ebe-4dd6-a7f4-e72865b38b8b" providerId="ADAL" clId="{272C1534-BA58-44D8-A775-CEA84AEC9E41}" dt="2020-10-12T19:07:52.621" v="859" actId="20577"/>
          <ac:spMkLst>
            <pc:docMk/>
            <pc:sldMk cId="3221937750" sldId="308"/>
            <ac:spMk id="3" creationId="{6C8FF9BA-3AE9-124D-95AF-68829AD34F94}"/>
          </ac:spMkLst>
        </pc:spChg>
        <pc:spChg chg="del">
          <ac:chgData name="Ian" userId="c34783b4-0ebe-4dd6-a7f4-e72865b38b8b" providerId="ADAL" clId="{272C1534-BA58-44D8-A775-CEA84AEC9E41}" dt="2020-10-12T18:24:34.508" v="423" actId="478"/>
          <ac:spMkLst>
            <pc:docMk/>
            <pc:sldMk cId="3221937750" sldId="308"/>
            <ac:spMk id="5" creationId="{AF796306-C20C-A045-863E-432621666FED}"/>
          </ac:spMkLst>
        </pc:spChg>
        <pc:picChg chg="add del mod">
          <ac:chgData name="Ian" userId="c34783b4-0ebe-4dd6-a7f4-e72865b38b8b" providerId="ADAL" clId="{272C1534-BA58-44D8-A775-CEA84AEC9E41}" dt="2020-10-12T18:54:26.641" v="802" actId="478"/>
          <ac:picMkLst>
            <pc:docMk/>
            <pc:sldMk cId="3221937750" sldId="308"/>
            <ac:picMk id="4" creationId="{FE7ACBCC-B1BA-44F3-B3D4-2D823E01D608}"/>
          </ac:picMkLst>
        </pc:picChg>
        <pc:picChg chg="add del mod">
          <ac:chgData name="Ian" userId="c34783b4-0ebe-4dd6-a7f4-e72865b38b8b" providerId="ADAL" clId="{272C1534-BA58-44D8-A775-CEA84AEC9E41}" dt="2020-10-12T19:06:57.962" v="834" actId="478"/>
          <ac:picMkLst>
            <pc:docMk/>
            <pc:sldMk cId="3221937750" sldId="308"/>
            <ac:picMk id="6" creationId="{479600D3-408C-48A4-9DB6-0ABA01B9B09F}"/>
          </ac:picMkLst>
        </pc:picChg>
        <pc:picChg chg="add mod">
          <ac:chgData name="Ian" userId="c34783b4-0ebe-4dd6-a7f4-e72865b38b8b" providerId="ADAL" clId="{272C1534-BA58-44D8-A775-CEA84AEC9E41}" dt="2020-10-12T19:07:57.155" v="860" actId="1076"/>
          <ac:picMkLst>
            <pc:docMk/>
            <pc:sldMk cId="3221937750" sldId="308"/>
            <ac:picMk id="7" creationId="{24151382-BED0-4FB9-970D-C79583A1E21B}"/>
          </ac:picMkLst>
        </pc:picChg>
      </pc:sldChg>
      <pc:sldChg chg="addSp delSp modSp">
        <pc:chgData name="Ian" userId="c34783b4-0ebe-4dd6-a7f4-e72865b38b8b" providerId="ADAL" clId="{272C1534-BA58-44D8-A775-CEA84AEC9E41}" dt="2020-10-12T19:10:00.710" v="904" actId="14100"/>
        <pc:sldMkLst>
          <pc:docMk/>
          <pc:sldMk cId="319581984" sldId="309"/>
        </pc:sldMkLst>
        <pc:spChg chg="mod">
          <ac:chgData name="Ian" userId="c34783b4-0ebe-4dd6-a7f4-e72865b38b8b" providerId="ADAL" clId="{272C1534-BA58-44D8-A775-CEA84AEC9E41}" dt="2020-10-12T19:10:00.710" v="904" actId="14100"/>
          <ac:spMkLst>
            <pc:docMk/>
            <pc:sldMk cId="319581984" sldId="309"/>
            <ac:spMk id="2" creationId="{2994FAF0-44B5-E145-916B-09F7C713BAAC}"/>
          </ac:spMkLst>
        </pc:spChg>
        <pc:spChg chg="mod">
          <ac:chgData name="Ian" userId="c34783b4-0ebe-4dd6-a7f4-e72865b38b8b" providerId="ADAL" clId="{272C1534-BA58-44D8-A775-CEA84AEC9E41}" dt="2020-10-12T19:09:32.216" v="902" actId="20577"/>
          <ac:spMkLst>
            <pc:docMk/>
            <pc:sldMk cId="319581984" sldId="309"/>
            <ac:spMk id="3" creationId="{7C40CF52-227B-B14A-8A7C-B1F70E67544A}"/>
          </ac:spMkLst>
        </pc:spChg>
        <pc:picChg chg="add del mod">
          <ac:chgData name="Ian" userId="c34783b4-0ebe-4dd6-a7f4-e72865b38b8b" providerId="ADAL" clId="{272C1534-BA58-44D8-A775-CEA84AEC9E41}" dt="2020-10-12T18:44:24.549" v="596" actId="478"/>
          <ac:picMkLst>
            <pc:docMk/>
            <pc:sldMk cId="319581984" sldId="309"/>
            <ac:picMk id="4" creationId="{32C4B5D2-30AA-456F-A051-D2EB9FD811E3}"/>
          </ac:picMkLst>
        </pc:picChg>
        <pc:picChg chg="add del mod">
          <ac:chgData name="Ian" userId="c34783b4-0ebe-4dd6-a7f4-e72865b38b8b" providerId="ADAL" clId="{272C1534-BA58-44D8-A775-CEA84AEC9E41}" dt="2020-10-12T18:47:43.034" v="720" actId="478"/>
          <ac:picMkLst>
            <pc:docMk/>
            <pc:sldMk cId="319581984" sldId="309"/>
            <ac:picMk id="5" creationId="{FF7FBBE7-79F9-4A06-8425-85A0A05C1D80}"/>
          </ac:picMkLst>
        </pc:picChg>
        <pc:picChg chg="del mod">
          <ac:chgData name="Ian" userId="c34783b4-0ebe-4dd6-a7f4-e72865b38b8b" providerId="ADAL" clId="{272C1534-BA58-44D8-A775-CEA84AEC9E41}" dt="2020-10-12T18:39:52.526" v="592" actId="478"/>
          <ac:picMkLst>
            <pc:docMk/>
            <pc:sldMk cId="319581984" sldId="309"/>
            <ac:picMk id="6" creationId="{E86FABD0-DDD1-044B-A33B-4FFD61485BF8}"/>
          </ac:picMkLst>
        </pc:picChg>
        <pc:picChg chg="add del mod">
          <ac:chgData name="Ian" userId="c34783b4-0ebe-4dd6-a7f4-e72865b38b8b" providerId="ADAL" clId="{272C1534-BA58-44D8-A775-CEA84AEC9E41}" dt="2020-10-12T18:53:06.758" v="796" actId="478"/>
          <ac:picMkLst>
            <pc:docMk/>
            <pc:sldMk cId="319581984" sldId="309"/>
            <ac:picMk id="7" creationId="{94C1C27B-8FCC-4AB8-AA1B-5197E66781A1}"/>
          </ac:picMkLst>
        </pc:picChg>
        <pc:picChg chg="add mod">
          <ac:chgData name="Ian" userId="c34783b4-0ebe-4dd6-a7f4-e72865b38b8b" providerId="ADAL" clId="{272C1534-BA58-44D8-A775-CEA84AEC9E41}" dt="2020-10-12T19:09:18.146" v="897" actId="14100"/>
          <ac:picMkLst>
            <pc:docMk/>
            <pc:sldMk cId="319581984" sldId="309"/>
            <ac:picMk id="8" creationId="{13D11F39-9B08-42B6-B298-B5E62115CA94}"/>
          </ac:picMkLst>
        </pc:picChg>
      </pc:sldChg>
      <pc:sldChg chg="del">
        <pc:chgData name="Ian" userId="c34783b4-0ebe-4dd6-a7f4-e72865b38b8b" providerId="ADAL" clId="{272C1534-BA58-44D8-A775-CEA84AEC9E41}" dt="2020-10-12T18:04:01.811" v="410" actId="2696"/>
        <pc:sldMkLst>
          <pc:docMk/>
          <pc:sldMk cId="3220671855" sldId="310"/>
        </pc:sldMkLst>
      </pc:sldChg>
      <pc:sldChg chg="del">
        <pc:chgData name="Ian" userId="c34783b4-0ebe-4dd6-a7f4-e72865b38b8b" providerId="ADAL" clId="{272C1534-BA58-44D8-A775-CEA84AEC9E41}" dt="2020-10-12T18:04:01.816" v="411" actId="2696"/>
        <pc:sldMkLst>
          <pc:docMk/>
          <pc:sldMk cId="2308724601" sldId="311"/>
        </pc:sldMkLst>
      </pc:sldChg>
      <pc:sldMasterChg chg="del delSldLayout">
        <pc:chgData name="Ian" userId="c34783b4-0ebe-4dd6-a7f4-e72865b38b8b" providerId="ADAL" clId="{272C1534-BA58-44D8-A775-CEA84AEC9E41}" dt="2020-10-12T18:02:13.948" v="23" actId="2696"/>
        <pc:sldMasterMkLst>
          <pc:docMk/>
          <pc:sldMasterMk cId="0" sldId="2147483648"/>
        </pc:sldMasterMkLst>
        <pc:sldLayoutChg chg="del">
          <pc:chgData name="Ian" userId="c34783b4-0ebe-4dd6-a7f4-e72865b38b8b" providerId="ADAL" clId="{272C1534-BA58-44D8-A775-CEA84AEC9E41}" dt="2020-10-12T18:02:13.947" v="22" actId="2696"/>
          <pc:sldLayoutMkLst>
            <pc:docMk/>
            <pc:sldMasterMk cId="0" sldId="2147483648"/>
            <pc:sldLayoutMk cId="0" sldId="2147483684"/>
          </pc:sldLayoutMkLst>
        </pc:sldLayoutChg>
        <pc:sldLayoutChg chg="del">
          <pc:chgData name="Ian" userId="c34783b4-0ebe-4dd6-a7f4-e72865b38b8b" providerId="ADAL" clId="{272C1534-BA58-44D8-A775-CEA84AEC9E41}" dt="2020-10-12T18:02:13.946" v="21" actId="2696"/>
          <pc:sldLayoutMkLst>
            <pc:docMk/>
            <pc:sldMasterMk cId="0" sldId="2147483648"/>
            <pc:sldLayoutMk cId="0" sldId="2147483685"/>
          </pc:sldLayoutMkLst>
        </pc:sldLayoutChg>
        <pc:sldLayoutChg chg="del">
          <pc:chgData name="Ian" userId="c34783b4-0ebe-4dd6-a7f4-e72865b38b8b" providerId="ADAL" clId="{272C1534-BA58-44D8-A775-CEA84AEC9E41}" dt="2020-10-12T18:02:13.946" v="20" actId="2696"/>
          <pc:sldLayoutMkLst>
            <pc:docMk/>
            <pc:sldMasterMk cId="0" sldId="2147483648"/>
            <pc:sldLayoutMk cId="0" sldId="2147483686"/>
          </pc:sldLayoutMkLst>
        </pc:sldLayoutChg>
        <pc:sldLayoutChg chg="del">
          <pc:chgData name="Ian" userId="c34783b4-0ebe-4dd6-a7f4-e72865b38b8b" providerId="ADAL" clId="{272C1534-BA58-44D8-A775-CEA84AEC9E41}" dt="2020-10-12T18:02:13.945" v="19" actId="2696"/>
          <pc:sldLayoutMkLst>
            <pc:docMk/>
            <pc:sldMasterMk cId="0" sldId="2147483648"/>
            <pc:sldLayoutMk cId="0" sldId="2147483687"/>
          </pc:sldLayoutMkLst>
        </pc:sldLayoutChg>
        <pc:sldLayoutChg chg="del">
          <pc:chgData name="Ian" userId="c34783b4-0ebe-4dd6-a7f4-e72865b38b8b" providerId="ADAL" clId="{272C1534-BA58-44D8-A775-CEA84AEC9E41}" dt="2020-10-12T18:02:13.945" v="18" actId="2696"/>
          <pc:sldLayoutMkLst>
            <pc:docMk/>
            <pc:sldMasterMk cId="0" sldId="2147483648"/>
            <pc:sldLayoutMk cId="0" sldId="2147483688"/>
          </pc:sldLayoutMkLst>
        </pc:sldLayoutChg>
        <pc:sldLayoutChg chg="del">
          <pc:chgData name="Ian" userId="c34783b4-0ebe-4dd6-a7f4-e72865b38b8b" providerId="ADAL" clId="{272C1534-BA58-44D8-A775-CEA84AEC9E41}" dt="2020-10-12T18:02:13.944" v="17" actId="2696"/>
          <pc:sldLayoutMkLst>
            <pc:docMk/>
            <pc:sldMasterMk cId="0" sldId="2147483648"/>
            <pc:sldLayoutMk cId="0" sldId="2147483689"/>
          </pc:sldLayoutMkLst>
        </pc:sldLayoutChg>
        <pc:sldLayoutChg chg="del">
          <pc:chgData name="Ian" userId="c34783b4-0ebe-4dd6-a7f4-e72865b38b8b" providerId="ADAL" clId="{272C1534-BA58-44D8-A775-CEA84AEC9E41}" dt="2020-10-12T18:02:13.944" v="16" actId="2696"/>
          <pc:sldLayoutMkLst>
            <pc:docMk/>
            <pc:sldMasterMk cId="0" sldId="2147483648"/>
            <pc:sldLayoutMk cId="0" sldId="2147483690"/>
          </pc:sldLayoutMkLst>
        </pc:sldLayoutChg>
        <pc:sldLayoutChg chg="del">
          <pc:chgData name="Ian" userId="c34783b4-0ebe-4dd6-a7f4-e72865b38b8b" providerId="ADAL" clId="{272C1534-BA58-44D8-A775-CEA84AEC9E41}" dt="2020-10-12T18:02:13.943" v="15" actId="2696"/>
          <pc:sldLayoutMkLst>
            <pc:docMk/>
            <pc:sldMasterMk cId="0" sldId="2147483648"/>
            <pc:sldLayoutMk cId="0" sldId="2147483691"/>
          </pc:sldLayoutMkLst>
        </pc:sldLayoutChg>
        <pc:sldLayoutChg chg="del">
          <pc:chgData name="Ian" userId="c34783b4-0ebe-4dd6-a7f4-e72865b38b8b" providerId="ADAL" clId="{272C1534-BA58-44D8-A775-CEA84AEC9E41}" dt="2020-10-12T18:02:13.943" v="14" actId="2696"/>
          <pc:sldLayoutMkLst>
            <pc:docMk/>
            <pc:sldMasterMk cId="0" sldId="2147483648"/>
            <pc:sldLayoutMk cId="0" sldId="2147483692"/>
          </pc:sldLayoutMkLst>
        </pc:sldLayoutChg>
        <pc:sldLayoutChg chg="del">
          <pc:chgData name="Ian" userId="c34783b4-0ebe-4dd6-a7f4-e72865b38b8b" providerId="ADAL" clId="{272C1534-BA58-44D8-A775-CEA84AEC9E41}" dt="2020-10-12T18:02:13.942" v="13" actId="2696"/>
          <pc:sldLayoutMkLst>
            <pc:docMk/>
            <pc:sldMasterMk cId="0" sldId="2147483648"/>
            <pc:sldLayoutMk cId="0" sldId="2147483693"/>
          </pc:sldLayoutMkLst>
        </pc:sldLayoutChg>
        <pc:sldLayoutChg chg="del">
          <pc:chgData name="Ian" userId="c34783b4-0ebe-4dd6-a7f4-e72865b38b8b" providerId="ADAL" clId="{272C1534-BA58-44D8-A775-CEA84AEC9E41}" dt="2020-10-12T18:02:13.942" v="12" actId="2696"/>
          <pc:sldLayoutMkLst>
            <pc:docMk/>
            <pc:sldMasterMk cId="0" sldId="2147483648"/>
            <pc:sldLayoutMk cId="0" sldId="2147483694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3.955" v="35" actId="2696"/>
        <pc:sldMasterMkLst>
          <pc:docMk/>
          <pc:sldMasterMk cId="0" sldId="2147483649"/>
        </pc:sldMasterMkLst>
        <pc:sldLayoutChg chg="del">
          <pc:chgData name="Ian" userId="c34783b4-0ebe-4dd6-a7f4-e72865b38b8b" providerId="ADAL" clId="{272C1534-BA58-44D8-A775-CEA84AEC9E41}" dt="2020-10-12T18:02:13.953" v="34" actId="2696"/>
          <pc:sldLayoutMkLst>
            <pc:docMk/>
            <pc:sldMasterMk cId="0" sldId="2147483649"/>
            <pc:sldLayoutMk cId="0" sldId="2147483695"/>
          </pc:sldLayoutMkLst>
        </pc:sldLayoutChg>
        <pc:sldLayoutChg chg="del">
          <pc:chgData name="Ian" userId="c34783b4-0ebe-4dd6-a7f4-e72865b38b8b" providerId="ADAL" clId="{272C1534-BA58-44D8-A775-CEA84AEC9E41}" dt="2020-10-12T18:02:13.953" v="33" actId="2696"/>
          <pc:sldLayoutMkLst>
            <pc:docMk/>
            <pc:sldMasterMk cId="0" sldId="2147483649"/>
            <pc:sldLayoutMk cId="0" sldId="2147483696"/>
          </pc:sldLayoutMkLst>
        </pc:sldLayoutChg>
        <pc:sldLayoutChg chg="del">
          <pc:chgData name="Ian" userId="c34783b4-0ebe-4dd6-a7f4-e72865b38b8b" providerId="ADAL" clId="{272C1534-BA58-44D8-A775-CEA84AEC9E41}" dt="2020-10-12T18:02:13.952" v="32" actId="2696"/>
          <pc:sldLayoutMkLst>
            <pc:docMk/>
            <pc:sldMasterMk cId="0" sldId="2147483649"/>
            <pc:sldLayoutMk cId="0" sldId="2147483697"/>
          </pc:sldLayoutMkLst>
        </pc:sldLayoutChg>
        <pc:sldLayoutChg chg="del">
          <pc:chgData name="Ian" userId="c34783b4-0ebe-4dd6-a7f4-e72865b38b8b" providerId="ADAL" clId="{272C1534-BA58-44D8-A775-CEA84AEC9E41}" dt="2020-10-12T18:02:13.952" v="31" actId="2696"/>
          <pc:sldLayoutMkLst>
            <pc:docMk/>
            <pc:sldMasterMk cId="0" sldId="2147483649"/>
            <pc:sldLayoutMk cId="0" sldId="2147483698"/>
          </pc:sldLayoutMkLst>
        </pc:sldLayoutChg>
        <pc:sldLayoutChg chg="del">
          <pc:chgData name="Ian" userId="c34783b4-0ebe-4dd6-a7f4-e72865b38b8b" providerId="ADAL" clId="{272C1534-BA58-44D8-A775-CEA84AEC9E41}" dt="2020-10-12T18:02:13.951" v="30" actId="2696"/>
          <pc:sldLayoutMkLst>
            <pc:docMk/>
            <pc:sldMasterMk cId="0" sldId="2147483649"/>
            <pc:sldLayoutMk cId="0" sldId="2147483699"/>
          </pc:sldLayoutMkLst>
        </pc:sldLayoutChg>
        <pc:sldLayoutChg chg="del">
          <pc:chgData name="Ian" userId="c34783b4-0ebe-4dd6-a7f4-e72865b38b8b" providerId="ADAL" clId="{272C1534-BA58-44D8-A775-CEA84AEC9E41}" dt="2020-10-12T18:02:13.951" v="29" actId="2696"/>
          <pc:sldLayoutMkLst>
            <pc:docMk/>
            <pc:sldMasterMk cId="0" sldId="2147483649"/>
            <pc:sldLayoutMk cId="0" sldId="2147483700"/>
          </pc:sldLayoutMkLst>
        </pc:sldLayoutChg>
        <pc:sldLayoutChg chg="del">
          <pc:chgData name="Ian" userId="c34783b4-0ebe-4dd6-a7f4-e72865b38b8b" providerId="ADAL" clId="{272C1534-BA58-44D8-A775-CEA84AEC9E41}" dt="2020-10-12T18:02:13.951" v="28" actId="2696"/>
          <pc:sldLayoutMkLst>
            <pc:docMk/>
            <pc:sldMasterMk cId="0" sldId="2147483649"/>
            <pc:sldLayoutMk cId="0" sldId="2147483701"/>
          </pc:sldLayoutMkLst>
        </pc:sldLayoutChg>
        <pc:sldLayoutChg chg="del">
          <pc:chgData name="Ian" userId="c34783b4-0ebe-4dd6-a7f4-e72865b38b8b" providerId="ADAL" clId="{272C1534-BA58-44D8-A775-CEA84AEC9E41}" dt="2020-10-12T18:02:13.950" v="27" actId="2696"/>
          <pc:sldLayoutMkLst>
            <pc:docMk/>
            <pc:sldMasterMk cId="0" sldId="2147483649"/>
            <pc:sldLayoutMk cId="0" sldId="2147483702"/>
          </pc:sldLayoutMkLst>
        </pc:sldLayoutChg>
        <pc:sldLayoutChg chg="del">
          <pc:chgData name="Ian" userId="c34783b4-0ebe-4dd6-a7f4-e72865b38b8b" providerId="ADAL" clId="{272C1534-BA58-44D8-A775-CEA84AEC9E41}" dt="2020-10-12T18:02:13.949" v="26" actId="2696"/>
          <pc:sldLayoutMkLst>
            <pc:docMk/>
            <pc:sldMasterMk cId="0" sldId="2147483649"/>
            <pc:sldLayoutMk cId="0" sldId="2147483703"/>
          </pc:sldLayoutMkLst>
        </pc:sldLayoutChg>
        <pc:sldLayoutChg chg="del">
          <pc:chgData name="Ian" userId="c34783b4-0ebe-4dd6-a7f4-e72865b38b8b" providerId="ADAL" clId="{272C1534-BA58-44D8-A775-CEA84AEC9E41}" dt="2020-10-12T18:02:13.949" v="25" actId="2696"/>
          <pc:sldLayoutMkLst>
            <pc:docMk/>
            <pc:sldMasterMk cId="0" sldId="2147483649"/>
            <pc:sldLayoutMk cId="0" sldId="2147483704"/>
          </pc:sldLayoutMkLst>
        </pc:sldLayoutChg>
        <pc:sldLayoutChg chg="del">
          <pc:chgData name="Ian" userId="c34783b4-0ebe-4dd6-a7f4-e72865b38b8b" providerId="ADAL" clId="{272C1534-BA58-44D8-A775-CEA84AEC9E41}" dt="2020-10-12T18:02:13.948" v="24" actId="2696"/>
          <pc:sldLayoutMkLst>
            <pc:docMk/>
            <pc:sldMasterMk cId="0" sldId="2147483649"/>
            <pc:sldLayoutMk cId="0" sldId="2147483705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3.961" v="47" actId="2696"/>
        <pc:sldMasterMkLst>
          <pc:docMk/>
          <pc:sldMasterMk cId="0" sldId="2147483650"/>
        </pc:sldMasterMkLst>
        <pc:sldLayoutChg chg="del">
          <pc:chgData name="Ian" userId="c34783b4-0ebe-4dd6-a7f4-e72865b38b8b" providerId="ADAL" clId="{272C1534-BA58-44D8-A775-CEA84AEC9E41}" dt="2020-10-12T18:02:13.960" v="46" actId="2696"/>
          <pc:sldLayoutMkLst>
            <pc:docMk/>
            <pc:sldMasterMk cId="0" sldId="2147483650"/>
            <pc:sldLayoutMk cId="0" sldId="2147483706"/>
          </pc:sldLayoutMkLst>
        </pc:sldLayoutChg>
        <pc:sldLayoutChg chg="del">
          <pc:chgData name="Ian" userId="c34783b4-0ebe-4dd6-a7f4-e72865b38b8b" providerId="ADAL" clId="{272C1534-BA58-44D8-A775-CEA84AEC9E41}" dt="2020-10-12T18:02:13.960" v="45" actId="2696"/>
          <pc:sldLayoutMkLst>
            <pc:docMk/>
            <pc:sldMasterMk cId="0" sldId="2147483650"/>
            <pc:sldLayoutMk cId="0" sldId="2147483707"/>
          </pc:sldLayoutMkLst>
        </pc:sldLayoutChg>
        <pc:sldLayoutChg chg="del">
          <pc:chgData name="Ian" userId="c34783b4-0ebe-4dd6-a7f4-e72865b38b8b" providerId="ADAL" clId="{272C1534-BA58-44D8-A775-CEA84AEC9E41}" dt="2020-10-12T18:02:13.959" v="44" actId="2696"/>
          <pc:sldLayoutMkLst>
            <pc:docMk/>
            <pc:sldMasterMk cId="0" sldId="2147483650"/>
            <pc:sldLayoutMk cId="0" sldId="2147483708"/>
          </pc:sldLayoutMkLst>
        </pc:sldLayoutChg>
        <pc:sldLayoutChg chg="del">
          <pc:chgData name="Ian" userId="c34783b4-0ebe-4dd6-a7f4-e72865b38b8b" providerId="ADAL" clId="{272C1534-BA58-44D8-A775-CEA84AEC9E41}" dt="2020-10-12T18:02:13.959" v="43" actId="2696"/>
          <pc:sldLayoutMkLst>
            <pc:docMk/>
            <pc:sldMasterMk cId="0" sldId="2147483650"/>
            <pc:sldLayoutMk cId="0" sldId="2147483709"/>
          </pc:sldLayoutMkLst>
        </pc:sldLayoutChg>
        <pc:sldLayoutChg chg="del">
          <pc:chgData name="Ian" userId="c34783b4-0ebe-4dd6-a7f4-e72865b38b8b" providerId="ADAL" clId="{272C1534-BA58-44D8-A775-CEA84AEC9E41}" dt="2020-10-12T18:02:13.958" v="42" actId="2696"/>
          <pc:sldLayoutMkLst>
            <pc:docMk/>
            <pc:sldMasterMk cId="0" sldId="2147483650"/>
            <pc:sldLayoutMk cId="0" sldId="2147483710"/>
          </pc:sldLayoutMkLst>
        </pc:sldLayoutChg>
        <pc:sldLayoutChg chg="del">
          <pc:chgData name="Ian" userId="c34783b4-0ebe-4dd6-a7f4-e72865b38b8b" providerId="ADAL" clId="{272C1534-BA58-44D8-A775-CEA84AEC9E41}" dt="2020-10-12T18:02:13.958" v="41" actId="2696"/>
          <pc:sldLayoutMkLst>
            <pc:docMk/>
            <pc:sldMasterMk cId="0" sldId="2147483650"/>
            <pc:sldLayoutMk cId="0" sldId="2147483711"/>
          </pc:sldLayoutMkLst>
        </pc:sldLayoutChg>
        <pc:sldLayoutChg chg="del">
          <pc:chgData name="Ian" userId="c34783b4-0ebe-4dd6-a7f4-e72865b38b8b" providerId="ADAL" clId="{272C1534-BA58-44D8-A775-CEA84AEC9E41}" dt="2020-10-12T18:02:13.957" v="40" actId="2696"/>
          <pc:sldLayoutMkLst>
            <pc:docMk/>
            <pc:sldMasterMk cId="0" sldId="2147483650"/>
            <pc:sldLayoutMk cId="0" sldId="2147483712"/>
          </pc:sldLayoutMkLst>
        </pc:sldLayoutChg>
        <pc:sldLayoutChg chg="del">
          <pc:chgData name="Ian" userId="c34783b4-0ebe-4dd6-a7f4-e72865b38b8b" providerId="ADAL" clId="{272C1534-BA58-44D8-A775-CEA84AEC9E41}" dt="2020-10-12T18:02:13.957" v="39" actId="2696"/>
          <pc:sldLayoutMkLst>
            <pc:docMk/>
            <pc:sldMasterMk cId="0" sldId="2147483650"/>
            <pc:sldLayoutMk cId="0" sldId="2147483713"/>
          </pc:sldLayoutMkLst>
        </pc:sldLayoutChg>
        <pc:sldLayoutChg chg="del">
          <pc:chgData name="Ian" userId="c34783b4-0ebe-4dd6-a7f4-e72865b38b8b" providerId="ADAL" clId="{272C1534-BA58-44D8-A775-CEA84AEC9E41}" dt="2020-10-12T18:02:13.956" v="38" actId="2696"/>
          <pc:sldLayoutMkLst>
            <pc:docMk/>
            <pc:sldMasterMk cId="0" sldId="2147483650"/>
            <pc:sldLayoutMk cId="0" sldId="2147483714"/>
          </pc:sldLayoutMkLst>
        </pc:sldLayoutChg>
        <pc:sldLayoutChg chg="del">
          <pc:chgData name="Ian" userId="c34783b4-0ebe-4dd6-a7f4-e72865b38b8b" providerId="ADAL" clId="{272C1534-BA58-44D8-A775-CEA84AEC9E41}" dt="2020-10-12T18:02:13.956" v="37" actId="2696"/>
          <pc:sldLayoutMkLst>
            <pc:docMk/>
            <pc:sldMasterMk cId="0" sldId="2147483650"/>
            <pc:sldLayoutMk cId="0" sldId="2147483715"/>
          </pc:sldLayoutMkLst>
        </pc:sldLayoutChg>
        <pc:sldLayoutChg chg="del">
          <pc:chgData name="Ian" userId="c34783b4-0ebe-4dd6-a7f4-e72865b38b8b" providerId="ADAL" clId="{272C1534-BA58-44D8-A775-CEA84AEC9E41}" dt="2020-10-12T18:02:13.955" v="36" actId="2696"/>
          <pc:sldLayoutMkLst>
            <pc:docMk/>
            <pc:sldMasterMk cId="0" sldId="2147483650"/>
            <pc:sldLayoutMk cId="0" sldId="2147483716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3.969" v="59" actId="2696"/>
        <pc:sldMasterMkLst>
          <pc:docMk/>
          <pc:sldMasterMk cId="0" sldId="2147483652"/>
        </pc:sldMasterMkLst>
        <pc:sldLayoutChg chg="del">
          <pc:chgData name="Ian" userId="c34783b4-0ebe-4dd6-a7f4-e72865b38b8b" providerId="ADAL" clId="{272C1534-BA58-44D8-A775-CEA84AEC9E41}" dt="2020-10-12T18:02:13.967" v="58" actId="2696"/>
          <pc:sldLayoutMkLst>
            <pc:docMk/>
            <pc:sldMasterMk cId="0" sldId="2147483652"/>
            <pc:sldLayoutMk cId="0" sldId="2147483728"/>
          </pc:sldLayoutMkLst>
        </pc:sldLayoutChg>
        <pc:sldLayoutChg chg="del">
          <pc:chgData name="Ian" userId="c34783b4-0ebe-4dd6-a7f4-e72865b38b8b" providerId="ADAL" clId="{272C1534-BA58-44D8-A775-CEA84AEC9E41}" dt="2020-10-12T18:02:13.967" v="57" actId="2696"/>
          <pc:sldLayoutMkLst>
            <pc:docMk/>
            <pc:sldMasterMk cId="0" sldId="2147483652"/>
            <pc:sldLayoutMk cId="0" sldId="2147483729"/>
          </pc:sldLayoutMkLst>
        </pc:sldLayoutChg>
        <pc:sldLayoutChg chg="del">
          <pc:chgData name="Ian" userId="c34783b4-0ebe-4dd6-a7f4-e72865b38b8b" providerId="ADAL" clId="{272C1534-BA58-44D8-A775-CEA84AEC9E41}" dt="2020-10-12T18:02:13.966" v="56" actId="2696"/>
          <pc:sldLayoutMkLst>
            <pc:docMk/>
            <pc:sldMasterMk cId="0" sldId="2147483652"/>
            <pc:sldLayoutMk cId="0" sldId="2147483730"/>
          </pc:sldLayoutMkLst>
        </pc:sldLayoutChg>
        <pc:sldLayoutChg chg="del">
          <pc:chgData name="Ian" userId="c34783b4-0ebe-4dd6-a7f4-e72865b38b8b" providerId="ADAL" clId="{272C1534-BA58-44D8-A775-CEA84AEC9E41}" dt="2020-10-12T18:02:13.966" v="55" actId="2696"/>
          <pc:sldLayoutMkLst>
            <pc:docMk/>
            <pc:sldMasterMk cId="0" sldId="2147483652"/>
            <pc:sldLayoutMk cId="0" sldId="2147483731"/>
          </pc:sldLayoutMkLst>
        </pc:sldLayoutChg>
        <pc:sldLayoutChg chg="del">
          <pc:chgData name="Ian" userId="c34783b4-0ebe-4dd6-a7f4-e72865b38b8b" providerId="ADAL" clId="{272C1534-BA58-44D8-A775-CEA84AEC9E41}" dt="2020-10-12T18:02:13.965" v="54" actId="2696"/>
          <pc:sldLayoutMkLst>
            <pc:docMk/>
            <pc:sldMasterMk cId="0" sldId="2147483652"/>
            <pc:sldLayoutMk cId="0" sldId="2147483732"/>
          </pc:sldLayoutMkLst>
        </pc:sldLayoutChg>
        <pc:sldLayoutChg chg="del">
          <pc:chgData name="Ian" userId="c34783b4-0ebe-4dd6-a7f4-e72865b38b8b" providerId="ADAL" clId="{272C1534-BA58-44D8-A775-CEA84AEC9E41}" dt="2020-10-12T18:02:13.965" v="53" actId="2696"/>
          <pc:sldLayoutMkLst>
            <pc:docMk/>
            <pc:sldMasterMk cId="0" sldId="2147483652"/>
            <pc:sldLayoutMk cId="0" sldId="2147483733"/>
          </pc:sldLayoutMkLst>
        </pc:sldLayoutChg>
        <pc:sldLayoutChg chg="del">
          <pc:chgData name="Ian" userId="c34783b4-0ebe-4dd6-a7f4-e72865b38b8b" providerId="ADAL" clId="{272C1534-BA58-44D8-A775-CEA84AEC9E41}" dt="2020-10-12T18:02:13.964" v="52" actId="2696"/>
          <pc:sldLayoutMkLst>
            <pc:docMk/>
            <pc:sldMasterMk cId="0" sldId="2147483652"/>
            <pc:sldLayoutMk cId="0" sldId="2147483734"/>
          </pc:sldLayoutMkLst>
        </pc:sldLayoutChg>
        <pc:sldLayoutChg chg="del">
          <pc:chgData name="Ian" userId="c34783b4-0ebe-4dd6-a7f4-e72865b38b8b" providerId="ADAL" clId="{272C1534-BA58-44D8-A775-CEA84AEC9E41}" dt="2020-10-12T18:02:13.964" v="51" actId="2696"/>
          <pc:sldLayoutMkLst>
            <pc:docMk/>
            <pc:sldMasterMk cId="0" sldId="2147483652"/>
            <pc:sldLayoutMk cId="0" sldId="2147483735"/>
          </pc:sldLayoutMkLst>
        </pc:sldLayoutChg>
        <pc:sldLayoutChg chg="del">
          <pc:chgData name="Ian" userId="c34783b4-0ebe-4dd6-a7f4-e72865b38b8b" providerId="ADAL" clId="{272C1534-BA58-44D8-A775-CEA84AEC9E41}" dt="2020-10-12T18:02:13.963" v="50" actId="2696"/>
          <pc:sldLayoutMkLst>
            <pc:docMk/>
            <pc:sldMasterMk cId="0" sldId="2147483652"/>
            <pc:sldLayoutMk cId="0" sldId="2147483736"/>
          </pc:sldLayoutMkLst>
        </pc:sldLayoutChg>
        <pc:sldLayoutChg chg="del">
          <pc:chgData name="Ian" userId="c34783b4-0ebe-4dd6-a7f4-e72865b38b8b" providerId="ADAL" clId="{272C1534-BA58-44D8-A775-CEA84AEC9E41}" dt="2020-10-12T18:02:13.962" v="49" actId="2696"/>
          <pc:sldLayoutMkLst>
            <pc:docMk/>
            <pc:sldMasterMk cId="0" sldId="2147483652"/>
            <pc:sldLayoutMk cId="0" sldId="2147483737"/>
          </pc:sldLayoutMkLst>
        </pc:sldLayoutChg>
        <pc:sldLayoutChg chg="del">
          <pc:chgData name="Ian" userId="c34783b4-0ebe-4dd6-a7f4-e72865b38b8b" providerId="ADAL" clId="{272C1534-BA58-44D8-A775-CEA84AEC9E41}" dt="2020-10-12T18:02:13.962" v="48" actId="2696"/>
          <pc:sldLayoutMkLst>
            <pc:docMk/>
            <pc:sldMasterMk cId="0" sldId="2147483652"/>
            <pc:sldLayoutMk cId="0" sldId="2147483738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3.977" v="71" actId="2696"/>
        <pc:sldMasterMkLst>
          <pc:docMk/>
          <pc:sldMasterMk cId="0" sldId="2147483653"/>
        </pc:sldMasterMkLst>
        <pc:sldLayoutChg chg="del">
          <pc:chgData name="Ian" userId="c34783b4-0ebe-4dd6-a7f4-e72865b38b8b" providerId="ADAL" clId="{272C1534-BA58-44D8-A775-CEA84AEC9E41}" dt="2020-10-12T18:02:13.975" v="70" actId="2696"/>
          <pc:sldLayoutMkLst>
            <pc:docMk/>
            <pc:sldMasterMk cId="0" sldId="2147483653"/>
            <pc:sldLayoutMk cId="0" sldId="2147483739"/>
          </pc:sldLayoutMkLst>
        </pc:sldLayoutChg>
        <pc:sldLayoutChg chg="del">
          <pc:chgData name="Ian" userId="c34783b4-0ebe-4dd6-a7f4-e72865b38b8b" providerId="ADAL" clId="{272C1534-BA58-44D8-A775-CEA84AEC9E41}" dt="2020-10-12T18:02:13.975" v="69" actId="2696"/>
          <pc:sldLayoutMkLst>
            <pc:docMk/>
            <pc:sldMasterMk cId="0" sldId="2147483653"/>
            <pc:sldLayoutMk cId="0" sldId="2147483740"/>
          </pc:sldLayoutMkLst>
        </pc:sldLayoutChg>
        <pc:sldLayoutChg chg="del">
          <pc:chgData name="Ian" userId="c34783b4-0ebe-4dd6-a7f4-e72865b38b8b" providerId="ADAL" clId="{272C1534-BA58-44D8-A775-CEA84AEC9E41}" dt="2020-10-12T18:02:13.974" v="68" actId="2696"/>
          <pc:sldLayoutMkLst>
            <pc:docMk/>
            <pc:sldMasterMk cId="0" sldId="2147483653"/>
            <pc:sldLayoutMk cId="0" sldId="2147483741"/>
          </pc:sldLayoutMkLst>
        </pc:sldLayoutChg>
        <pc:sldLayoutChg chg="del">
          <pc:chgData name="Ian" userId="c34783b4-0ebe-4dd6-a7f4-e72865b38b8b" providerId="ADAL" clId="{272C1534-BA58-44D8-A775-CEA84AEC9E41}" dt="2020-10-12T18:02:13.974" v="67" actId="2696"/>
          <pc:sldLayoutMkLst>
            <pc:docMk/>
            <pc:sldMasterMk cId="0" sldId="2147483653"/>
            <pc:sldLayoutMk cId="0" sldId="2147483742"/>
          </pc:sldLayoutMkLst>
        </pc:sldLayoutChg>
        <pc:sldLayoutChg chg="del">
          <pc:chgData name="Ian" userId="c34783b4-0ebe-4dd6-a7f4-e72865b38b8b" providerId="ADAL" clId="{272C1534-BA58-44D8-A775-CEA84AEC9E41}" dt="2020-10-12T18:02:13.973" v="66" actId="2696"/>
          <pc:sldLayoutMkLst>
            <pc:docMk/>
            <pc:sldMasterMk cId="0" sldId="2147483653"/>
            <pc:sldLayoutMk cId="0" sldId="2147483743"/>
          </pc:sldLayoutMkLst>
        </pc:sldLayoutChg>
        <pc:sldLayoutChg chg="del">
          <pc:chgData name="Ian" userId="c34783b4-0ebe-4dd6-a7f4-e72865b38b8b" providerId="ADAL" clId="{272C1534-BA58-44D8-A775-CEA84AEC9E41}" dt="2020-10-12T18:02:13.973" v="65" actId="2696"/>
          <pc:sldLayoutMkLst>
            <pc:docMk/>
            <pc:sldMasterMk cId="0" sldId="2147483653"/>
            <pc:sldLayoutMk cId="0" sldId="2147483744"/>
          </pc:sldLayoutMkLst>
        </pc:sldLayoutChg>
        <pc:sldLayoutChg chg="del">
          <pc:chgData name="Ian" userId="c34783b4-0ebe-4dd6-a7f4-e72865b38b8b" providerId="ADAL" clId="{272C1534-BA58-44D8-A775-CEA84AEC9E41}" dt="2020-10-12T18:02:13.972" v="64" actId="2696"/>
          <pc:sldLayoutMkLst>
            <pc:docMk/>
            <pc:sldMasterMk cId="0" sldId="2147483653"/>
            <pc:sldLayoutMk cId="0" sldId="2147483745"/>
          </pc:sldLayoutMkLst>
        </pc:sldLayoutChg>
        <pc:sldLayoutChg chg="del">
          <pc:chgData name="Ian" userId="c34783b4-0ebe-4dd6-a7f4-e72865b38b8b" providerId="ADAL" clId="{272C1534-BA58-44D8-A775-CEA84AEC9E41}" dt="2020-10-12T18:02:13.971" v="63" actId="2696"/>
          <pc:sldLayoutMkLst>
            <pc:docMk/>
            <pc:sldMasterMk cId="0" sldId="2147483653"/>
            <pc:sldLayoutMk cId="0" sldId="2147483746"/>
          </pc:sldLayoutMkLst>
        </pc:sldLayoutChg>
        <pc:sldLayoutChg chg="del">
          <pc:chgData name="Ian" userId="c34783b4-0ebe-4dd6-a7f4-e72865b38b8b" providerId="ADAL" clId="{272C1534-BA58-44D8-A775-CEA84AEC9E41}" dt="2020-10-12T18:02:13.971" v="62" actId="2696"/>
          <pc:sldLayoutMkLst>
            <pc:docMk/>
            <pc:sldMasterMk cId="0" sldId="2147483653"/>
            <pc:sldLayoutMk cId="0" sldId="2147483747"/>
          </pc:sldLayoutMkLst>
        </pc:sldLayoutChg>
        <pc:sldLayoutChg chg="del">
          <pc:chgData name="Ian" userId="c34783b4-0ebe-4dd6-a7f4-e72865b38b8b" providerId="ADAL" clId="{272C1534-BA58-44D8-A775-CEA84AEC9E41}" dt="2020-10-12T18:02:13.970" v="61" actId="2696"/>
          <pc:sldLayoutMkLst>
            <pc:docMk/>
            <pc:sldMasterMk cId="0" sldId="2147483653"/>
            <pc:sldLayoutMk cId="0" sldId="2147483748"/>
          </pc:sldLayoutMkLst>
        </pc:sldLayoutChg>
        <pc:sldLayoutChg chg="del">
          <pc:chgData name="Ian" userId="c34783b4-0ebe-4dd6-a7f4-e72865b38b8b" providerId="ADAL" clId="{272C1534-BA58-44D8-A775-CEA84AEC9E41}" dt="2020-10-12T18:02:13.969" v="60" actId="2696"/>
          <pc:sldLayoutMkLst>
            <pc:docMk/>
            <pc:sldMasterMk cId="0" sldId="2147483653"/>
            <pc:sldLayoutMk cId="0" sldId="2147483749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3.984" v="83" actId="2696"/>
        <pc:sldMasterMkLst>
          <pc:docMk/>
          <pc:sldMasterMk cId="0" sldId="2147483654"/>
        </pc:sldMasterMkLst>
        <pc:sldLayoutChg chg="del">
          <pc:chgData name="Ian" userId="c34783b4-0ebe-4dd6-a7f4-e72865b38b8b" providerId="ADAL" clId="{272C1534-BA58-44D8-A775-CEA84AEC9E41}" dt="2020-10-12T18:02:13.983" v="82" actId="2696"/>
          <pc:sldLayoutMkLst>
            <pc:docMk/>
            <pc:sldMasterMk cId="0" sldId="2147483654"/>
            <pc:sldLayoutMk cId="0" sldId="2147483750"/>
          </pc:sldLayoutMkLst>
        </pc:sldLayoutChg>
        <pc:sldLayoutChg chg="del">
          <pc:chgData name="Ian" userId="c34783b4-0ebe-4dd6-a7f4-e72865b38b8b" providerId="ADAL" clId="{272C1534-BA58-44D8-A775-CEA84AEC9E41}" dt="2020-10-12T18:02:13.982" v="81" actId="2696"/>
          <pc:sldLayoutMkLst>
            <pc:docMk/>
            <pc:sldMasterMk cId="0" sldId="2147483654"/>
            <pc:sldLayoutMk cId="0" sldId="2147483751"/>
          </pc:sldLayoutMkLst>
        </pc:sldLayoutChg>
        <pc:sldLayoutChg chg="del">
          <pc:chgData name="Ian" userId="c34783b4-0ebe-4dd6-a7f4-e72865b38b8b" providerId="ADAL" clId="{272C1534-BA58-44D8-A775-CEA84AEC9E41}" dt="2020-10-12T18:02:13.982" v="80" actId="2696"/>
          <pc:sldLayoutMkLst>
            <pc:docMk/>
            <pc:sldMasterMk cId="0" sldId="2147483654"/>
            <pc:sldLayoutMk cId="0" sldId="2147483752"/>
          </pc:sldLayoutMkLst>
        </pc:sldLayoutChg>
        <pc:sldLayoutChg chg="del">
          <pc:chgData name="Ian" userId="c34783b4-0ebe-4dd6-a7f4-e72865b38b8b" providerId="ADAL" clId="{272C1534-BA58-44D8-A775-CEA84AEC9E41}" dt="2020-10-12T18:02:13.981" v="79" actId="2696"/>
          <pc:sldLayoutMkLst>
            <pc:docMk/>
            <pc:sldMasterMk cId="0" sldId="2147483654"/>
            <pc:sldLayoutMk cId="0" sldId="2147483753"/>
          </pc:sldLayoutMkLst>
        </pc:sldLayoutChg>
        <pc:sldLayoutChg chg="del">
          <pc:chgData name="Ian" userId="c34783b4-0ebe-4dd6-a7f4-e72865b38b8b" providerId="ADAL" clId="{272C1534-BA58-44D8-A775-CEA84AEC9E41}" dt="2020-10-12T18:02:13.981" v="78" actId="2696"/>
          <pc:sldLayoutMkLst>
            <pc:docMk/>
            <pc:sldMasterMk cId="0" sldId="2147483654"/>
            <pc:sldLayoutMk cId="0" sldId="2147483754"/>
          </pc:sldLayoutMkLst>
        </pc:sldLayoutChg>
        <pc:sldLayoutChg chg="del">
          <pc:chgData name="Ian" userId="c34783b4-0ebe-4dd6-a7f4-e72865b38b8b" providerId="ADAL" clId="{272C1534-BA58-44D8-A775-CEA84AEC9E41}" dt="2020-10-12T18:02:13.980" v="77" actId="2696"/>
          <pc:sldLayoutMkLst>
            <pc:docMk/>
            <pc:sldMasterMk cId="0" sldId="2147483654"/>
            <pc:sldLayoutMk cId="0" sldId="2147483755"/>
          </pc:sldLayoutMkLst>
        </pc:sldLayoutChg>
        <pc:sldLayoutChg chg="del">
          <pc:chgData name="Ian" userId="c34783b4-0ebe-4dd6-a7f4-e72865b38b8b" providerId="ADAL" clId="{272C1534-BA58-44D8-A775-CEA84AEC9E41}" dt="2020-10-12T18:02:13.980" v="76" actId="2696"/>
          <pc:sldLayoutMkLst>
            <pc:docMk/>
            <pc:sldMasterMk cId="0" sldId="2147483654"/>
            <pc:sldLayoutMk cId="0" sldId="2147483756"/>
          </pc:sldLayoutMkLst>
        </pc:sldLayoutChg>
        <pc:sldLayoutChg chg="del">
          <pc:chgData name="Ian" userId="c34783b4-0ebe-4dd6-a7f4-e72865b38b8b" providerId="ADAL" clId="{272C1534-BA58-44D8-A775-CEA84AEC9E41}" dt="2020-10-12T18:02:13.979" v="75" actId="2696"/>
          <pc:sldLayoutMkLst>
            <pc:docMk/>
            <pc:sldMasterMk cId="0" sldId="2147483654"/>
            <pc:sldLayoutMk cId="0" sldId="2147483757"/>
          </pc:sldLayoutMkLst>
        </pc:sldLayoutChg>
        <pc:sldLayoutChg chg="del">
          <pc:chgData name="Ian" userId="c34783b4-0ebe-4dd6-a7f4-e72865b38b8b" providerId="ADAL" clId="{272C1534-BA58-44D8-A775-CEA84AEC9E41}" dt="2020-10-12T18:02:13.978" v="74" actId="2696"/>
          <pc:sldLayoutMkLst>
            <pc:docMk/>
            <pc:sldMasterMk cId="0" sldId="2147483654"/>
            <pc:sldLayoutMk cId="0" sldId="2147483758"/>
          </pc:sldLayoutMkLst>
        </pc:sldLayoutChg>
        <pc:sldLayoutChg chg="del">
          <pc:chgData name="Ian" userId="c34783b4-0ebe-4dd6-a7f4-e72865b38b8b" providerId="ADAL" clId="{272C1534-BA58-44D8-A775-CEA84AEC9E41}" dt="2020-10-12T18:02:13.978" v="73" actId="2696"/>
          <pc:sldLayoutMkLst>
            <pc:docMk/>
            <pc:sldMasterMk cId="0" sldId="2147483654"/>
            <pc:sldLayoutMk cId="0" sldId="2147483759"/>
          </pc:sldLayoutMkLst>
        </pc:sldLayoutChg>
        <pc:sldLayoutChg chg="del">
          <pc:chgData name="Ian" userId="c34783b4-0ebe-4dd6-a7f4-e72865b38b8b" providerId="ADAL" clId="{272C1534-BA58-44D8-A775-CEA84AEC9E41}" dt="2020-10-12T18:02:13.977" v="72" actId="2696"/>
          <pc:sldLayoutMkLst>
            <pc:docMk/>
            <pc:sldMasterMk cId="0" sldId="2147483654"/>
            <pc:sldLayoutMk cId="0" sldId="2147483760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3.992" v="95" actId="2696"/>
        <pc:sldMasterMkLst>
          <pc:docMk/>
          <pc:sldMasterMk cId="0" sldId="2147483655"/>
        </pc:sldMasterMkLst>
        <pc:sldLayoutChg chg="del">
          <pc:chgData name="Ian" userId="c34783b4-0ebe-4dd6-a7f4-e72865b38b8b" providerId="ADAL" clId="{272C1534-BA58-44D8-A775-CEA84AEC9E41}" dt="2020-10-12T18:02:13.991" v="94" actId="2696"/>
          <pc:sldLayoutMkLst>
            <pc:docMk/>
            <pc:sldMasterMk cId="0" sldId="2147483655"/>
            <pc:sldLayoutMk cId="0" sldId="2147483761"/>
          </pc:sldLayoutMkLst>
        </pc:sldLayoutChg>
        <pc:sldLayoutChg chg="del">
          <pc:chgData name="Ian" userId="c34783b4-0ebe-4dd6-a7f4-e72865b38b8b" providerId="ADAL" clId="{272C1534-BA58-44D8-A775-CEA84AEC9E41}" dt="2020-10-12T18:02:13.990" v="93" actId="2696"/>
          <pc:sldLayoutMkLst>
            <pc:docMk/>
            <pc:sldMasterMk cId="0" sldId="2147483655"/>
            <pc:sldLayoutMk cId="0" sldId="2147483762"/>
          </pc:sldLayoutMkLst>
        </pc:sldLayoutChg>
        <pc:sldLayoutChg chg="del">
          <pc:chgData name="Ian" userId="c34783b4-0ebe-4dd6-a7f4-e72865b38b8b" providerId="ADAL" clId="{272C1534-BA58-44D8-A775-CEA84AEC9E41}" dt="2020-10-12T18:02:13.990" v="92" actId="2696"/>
          <pc:sldLayoutMkLst>
            <pc:docMk/>
            <pc:sldMasterMk cId="0" sldId="2147483655"/>
            <pc:sldLayoutMk cId="0" sldId="2147483763"/>
          </pc:sldLayoutMkLst>
        </pc:sldLayoutChg>
        <pc:sldLayoutChg chg="del">
          <pc:chgData name="Ian" userId="c34783b4-0ebe-4dd6-a7f4-e72865b38b8b" providerId="ADAL" clId="{272C1534-BA58-44D8-A775-CEA84AEC9E41}" dt="2020-10-12T18:02:13.989" v="91" actId="2696"/>
          <pc:sldLayoutMkLst>
            <pc:docMk/>
            <pc:sldMasterMk cId="0" sldId="2147483655"/>
            <pc:sldLayoutMk cId="0" sldId="2147483764"/>
          </pc:sldLayoutMkLst>
        </pc:sldLayoutChg>
        <pc:sldLayoutChg chg="del">
          <pc:chgData name="Ian" userId="c34783b4-0ebe-4dd6-a7f4-e72865b38b8b" providerId="ADAL" clId="{272C1534-BA58-44D8-A775-CEA84AEC9E41}" dt="2020-10-12T18:02:13.989" v="90" actId="2696"/>
          <pc:sldLayoutMkLst>
            <pc:docMk/>
            <pc:sldMasterMk cId="0" sldId="2147483655"/>
            <pc:sldLayoutMk cId="0" sldId="2147483765"/>
          </pc:sldLayoutMkLst>
        </pc:sldLayoutChg>
        <pc:sldLayoutChg chg="del">
          <pc:chgData name="Ian" userId="c34783b4-0ebe-4dd6-a7f4-e72865b38b8b" providerId="ADAL" clId="{272C1534-BA58-44D8-A775-CEA84AEC9E41}" dt="2020-10-12T18:02:13.988" v="89" actId="2696"/>
          <pc:sldLayoutMkLst>
            <pc:docMk/>
            <pc:sldMasterMk cId="0" sldId="2147483655"/>
            <pc:sldLayoutMk cId="0" sldId="2147483766"/>
          </pc:sldLayoutMkLst>
        </pc:sldLayoutChg>
        <pc:sldLayoutChg chg="del">
          <pc:chgData name="Ian" userId="c34783b4-0ebe-4dd6-a7f4-e72865b38b8b" providerId="ADAL" clId="{272C1534-BA58-44D8-A775-CEA84AEC9E41}" dt="2020-10-12T18:02:13.988" v="88" actId="2696"/>
          <pc:sldLayoutMkLst>
            <pc:docMk/>
            <pc:sldMasterMk cId="0" sldId="2147483655"/>
            <pc:sldLayoutMk cId="0" sldId="2147483767"/>
          </pc:sldLayoutMkLst>
        </pc:sldLayoutChg>
        <pc:sldLayoutChg chg="del">
          <pc:chgData name="Ian" userId="c34783b4-0ebe-4dd6-a7f4-e72865b38b8b" providerId="ADAL" clId="{272C1534-BA58-44D8-A775-CEA84AEC9E41}" dt="2020-10-12T18:02:13.987" v="87" actId="2696"/>
          <pc:sldLayoutMkLst>
            <pc:docMk/>
            <pc:sldMasterMk cId="0" sldId="2147483655"/>
            <pc:sldLayoutMk cId="0" sldId="2147483768"/>
          </pc:sldLayoutMkLst>
        </pc:sldLayoutChg>
        <pc:sldLayoutChg chg="del">
          <pc:chgData name="Ian" userId="c34783b4-0ebe-4dd6-a7f4-e72865b38b8b" providerId="ADAL" clId="{272C1534-BA58-44D8-A775-CEA84AEC9E41}" dt="2020-10-12T18:02:13.986" v="86" actId="2696"/>
          <pc:sldLayoutMkLst>
            <pc:docMk/>
            <pc:sldMasterMk cId="0" sldId="2147483655"/>
            <pc:sldLayoutMk cId="0" sldId="2147483769"/>
          </pc:sldLayoutMkLst>
        </pc:sldLayoutChg>
        <pc:sldLayoutChg chg="del">
          <pc:chgData name="Ian" userId="c34783b4-0ebe-4dd6-a7f4-e72865b38b8b" providerId="ADAL" clId="{272C1534-BA58-44D8-A775-CEA84AEC9E41}" dt="2020-10-12T18:02:13.986" v="85" actId="2696"/>
          <pc:sldLayoutMkLst>
            <pc:docMk/>
            <pc:sldMasterMk cId="0" sldId="2147483655"/>
            <pc:sldLayoutMk cId="0" sldId="2147483770"/>
          </pc:sldLayoutMkLst>
        </pc:sldLayoutChg>
        <pc:sldLayoutChg chg="del">
          <pc:chgData name="Ian" userId="c34783b4-0ebe-4dd6-a7f4-e72865b38b8b" providerId="ADAL" clId="{272C1534-BA58-44D8-A775-CEA84AEC9E41}" dt="2020-10-12T18:02:13.985" v="84" actId="2696"/>
          <pc:sldLayoutMkLst>
            <pc:docMk/>
            <pc:sldMasterMk cId="0" sldId="2147483655"/>
            <pc:sldLayoutMk cId="0" sldId="2147483771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" v="107" actId="2696"/>
        <pc:sldMasterMkLst>
          <pc:docMk/>
          <pc:sldMasterMk cId="0" sldId="2147483656"/>
        </pc:sldMasterMkLst>
        <pc:sldLayoutChg chg="del">
          <pc:chgData name="Ian" userId="c34783b4-0ebe-4dd6-a7f4-e72865b38b8b" providerId="ADAL" clId="{272C1534-BA58-44D8-A775-CEA84AEC9E41}" dt="2020-10-12T18:02:13.999" v="106" actId="2696"/>
          <pc:sldLayoutMkLst>
            <pc:docMk/>
            <pc:sldMasterMk cId="0" sldId="2147483656"/>
            <pc:sldLayoutMk cId="0" sldId="2147483772"/>
          </pc:sldLayoutMkLst>
        </pc:sldLayoutChg>
        <pc:sldLayoutChg chg="del">
          <pc:chgData name="Ian" userId="c34783b4-0ebe-4dd6-a7f4-e72865b38b8b" providerId="ADAL" clId="{272C1534-BA58-44D8-A775-CEA84AEC9E41}" dt="2020-10-12T18:02:13.998" v="105" actId="2696"/>
          <pc:sldLayoutMkLst>
            <pc:docMk/>
            <pc:sldMasterMk cId="0" sldId="2147483656"/>
            <pc:sldLayoutMk cId="0" sldId="2147483773"/>
          </pc:sldLayoutMkLst>
        </pc:sldLayoutChg>
        <pc:sldLayoutChg chg="del">
          <pc:chgData name="Ian" userId="c34783b4-0ebe-4dd6-a7f4-e72865b38b8b" providerId="ADAL" clId="{272C1534-BA58-44D8-A775-CEA84AEC9E41}" dt="2020-10-12T18:02:13.997" v="104" actId="2696"/>
          <pc:sldLayoutMkLst>
            <pc:docMk/>
            <pc:sldMasterMk cId="0" sldId="2147483656"/>
            <pc:sldLayoutMk cId="0" sldId="2147483774"/>
          </pc:sldLayoutMkLst>
        </pc:sldLayoutChg>
        <pc:sldLayoutChg chg="del">
          <pc:chgData name="Ian" userId="c34783b4-0ebe-4dd6-a7f4-e72865b38b8b" providerId="ADAL" clId="{272C1534-BA58-44D8-A775-CEA84AEC9E41}" dt="2020-10-12T18:02:13.997" v="103" actId="2696"/>
          <pc:sldLayoutMkLst>
            <pc:docMk/>
            <pc:sldMasterMk cId="0" sldId="2147483656"/>
            <pc:sldLayoutMk cId="0" sldId="2147483775"/>
          </pc:sldLayoutMkLst>
        </pc:sldLayoutChg>
        <pc:sldLayoutChg chg="del">
          <pc:chgData name="Ian" userId="c34783b4-0ebe-4dd6-a7f4-e72865b38b8b" providerId="ADAL" clId="{272C1534-BA58-44D8-A775-CEA84AEC9E41}" dt="2020-10-12T18:02:13.996" v="102" actId="2696"/>
          <pc:sldLayoutMkLst>
            <pc:docMk/>
            <pc:sldMasterMk cId="0" sldId="2147483656"/>
            <pc:sldLayoutMk cId="0" sldId="2147483776"/>
          </pc:sldLayoutMkLst>
        </pc:sldLayoutChg>
        <pc:sldLayoutChg chg="del">
          <pc:chgData name="Ian" userId="c34783b4-0ebe-4dd6-a7f4-e72865b38b8b" providerId="ADAL" clId="{272C1534-BA58-44D8-A775-CEA84AEC9E41}" dt="2020-10-12T18:02:13.996" v="101" actId="2696"/>
          <pc:sldLayoutMkLst>
            <pc:docMk/>
            <pc:sldMasterMk cId="0" sldId="2147483656"/>
            <pc:sldLayoutMk cId="0" sldId="2147483777"/>
          </pc:sldLayoutMkLst>
        </pc:sldLayoutChg>
        <pc:sldLayoutChg chg="del">
          <pc:chgData name="Ian" userId="c34783b4-0ebe-4dd6-a7f4-e72865b38b8b" providerId="ADAL" clId="{272C1534-BA58-44D8-A775-CEA84AEC9E41}" dt="2020-10-12T18:02:13.995" v="100" actId="2696"/>
          <pc:sldLayoutMkLst>
            <pc:docMk/>
            <pc:sldMasterMk cId="0" sldId="2147483656"/>
            <pc:sldLayoutMk cId="0" sldId="2147483778"/>
          </pc:sldLayoutMkLst>
        </pc:sldLayoutChg>
        <pc:sldLayoutChg chg="del">
          <pc:chgData name="Ian" userId="c34783b4-0ebe-4dd6-a7f4-e72865b38b8b" providerId="ADAL" clId="{272C1534-BA58-44D8-A775-CEA84AEC9E41}" dt="2020-10-12T18:02:13.995" v="99" actId="2696"/>
          <pc:sldLayoutMkLst>
            <pc:docMk/>
            <pc:sldMasterMk cId="0" sldId="2147483656"/>
            <pc:sldLayoutMk cId="0" sldId="2147483779"/>
          </pc:sldLayoutMkLst>
        </pc:sldLayoutChg>
        <pc:sldLayoutChg chg="del">
          <pc:chgData name="Ian" userId="c34783b4-0ebe-4dd6-a7f4-e72865b38b8b" providerId="ADAL" clId="{272C1534-BA58-44D8-A775-CEA84AEC9E41}" dt="2020-10-12T18:02:13.994" v="98" actId="2696"/>
          <pc:sldLayoutMkLst>
            <pc:docMk/>
            <pc:sldMasterMk cId="0" sldId="2147483656"/>
            <pc:sldLayoutMk cId="0" sldId="2147483780"/>
          </pc:sldLayoutMkLst>
        </pc:sldLayoutChg>
        <pc:sldLayoutChg chg="del">
          <pc:chgData name="Ian" userId="c34783b4-0ebe-4dd6-a7f4-e72865b38b8b" providerId="ADAL" clId="{272C1534-BA58-44D8-A775-CEA84AEC9E41}" dt="2020-10-12T18:02:13.993" v="97" actId="2696"/>
          <pc:sldLayoutMkLst>
            <pc:docMk/>
            <pc:sldMasterMk cId="0" sldId="2147483656"/>
            <pc:sldLayoutMk cId="0" sldId="2147483781"/>
          </pc:sldLayoutMkLst>
        </pc:sldLayoutChg>
        <pc:sldLayoutChg chg="del">
          <pc:chgData name="Ian" userId="c34783b4-0ebe-4dd6-a7f4-e72865b38b8b" providerId="ADAL" clId="{272C1534-BA58-44D8-A775-CEA84AEC9E41}" dt="2020-10-12T18:02:13.993" v="96" actId="2696"/>
          <pc:sldLayoutMkLst>
            <pc:docMk/>
            <pc:sldMasterMk cId="0" sldId="2147483656"/>
            <pc:sldLayoutMk cId="0" sldId="2147483782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008" v="119" actId="2696"/>
        <pc:sldMasterMkLst>
          <pc:docMk/>
          <pc:sldMasterMk cId="0" sldId="2147483657"/>
        </pc:sldMasterMkLst>
        <pc:sldLayoutChg chg="del">
          <pc:chgData name="Ian" userId="c34783b4-0ebe-4dd6-a7f4-e72865b38b8b" providerId="ADAL" clId="{272C1534-BA58-44D8-A775-CEA84AEC9E41}" dt="2020-10-12T18:02:14.006" v="118" actId="2696"/>
          <pc:sldLayoutMkLst>
            <pc:docMk/>
            <pc:sldMasterMk cId="0" sldId="2147483657"/>
            <pc:sldLayoutMk cId="0" sldId="2147483783"/>
          </pc:sldLayoutMkLst>
        </pc:sldLayoutChg>
        <pc:sldLayoutChg chg="del">
          <pc:chgData name="Ian" userId="c34783b4-0ebe-4dd6-a7f4-e72865b38b8b" providerId="ADAL" clId="{272C1534-BA58-44D8-A775-CEA84AEC9E41}" dt="2020-10-12T18:02:14.006" v="117" actId="2696"/>
          <pc:sldLayoutMkLst>
            <pc:docMk/>
            <pc:sldMasterMk cId="0" sldId="2147483657"/>
            <pc:sldLayoutMk cId="0" sldId="2147483784"/>
          </pc:sldLayoutMkLst>
        </pc:sldLayoutChg>
        <pc:sldLayoutChg chg="del">
          <pc:chgData name="Ian" userId="c34783b4-0ebe-4dd6-a7f4-e72865b38b8b" providerId="ADAL" clId="{272C1534-BA58-44D8-A775-CEA84AEC9E41}" dt="2020-10-12T18:02:14.005" v="116" actId="2696"/>
          <pc:sldLayoutMkLst>
            <pc:docMk/>
            <pc:sldMasterMk cId="0" sldId="2147483657"/>
            <pc:sldLayoutMk cId="0" sldId="2147483785"/>
          </pc:sldLayoutMkLst>
        </pc:sldLayoutChg>
        <pc:sldLayoutChg chg="del">
          <pc:chgData name="Ian" userId="c34783b4-0ebe-4dd6-a7f4-e72865b38b8b" providerId="ADAL" clId="{272C1534-BA58-44D8-A775-CEA84AEC9E41}" dt="2020-10-12T18:02:14.005" v="115" actId="2696"/>
          <pc:sldLayoutMkLst>
            <pc:docMk/>
            <pc:sldMasterMk cId="0" sldId="2147483657"/>
            <pc:sldLayoutMk cId="0" sldId="2147483786"/>
          </pc:sldLayoutMkLst>
        </pc:sldLayoutChg>
        <pc:sldLayoutChg chg="del">
          <pc:chgData name="Ian" userId="c34783b4-0ebe-4dd6-a7f4-e72865b38b8b" providerId="ADAL" clId="{272C1534-BA58-44D8-A775-CEA84AEC9E41}" dt="2020-10-12T18:02:14.004" v="114" actId="2696"/>
          <pc:sldLayoutMkLst>
            <pc:docMk/>
            <pc:sldMasterMk cId="0" sldId="2147483657"/>
            <pc:sldLayoutMk cId="0" sldId="2147483787"/>
          </pc:sldLayoutMkLst>
        </pc:sldLayoutChg>
        <pc:sldLayoutChg chg="del">
          <pc:chgData name="Ian" userId="c34783b4-0ebe-4dd6-a7f4-e72865b38b8b" providerId="ADAL" clId="{272C1534-BA58-44D8-A775-CEA84AEC9E41}" dt="2020-10-12T18:02:14.003" v="113" actId="2696"/>
          <pc:sldLayoutMkLst>
            <pc:docMk/>
            <pc:sldMasterMk cId="0" sldId="2147483657"/>
            <pc:sldLayoutMk cId="0" sldId="2147483788"/>
          </pc:sldLayoutMkLst>
        </pc:sldLayoutChg>
        <pc:sldLayoutChg chg="del">
          <pc:chgData name="Ian" userId="c34783b4-0ebe-4dd6-a7f4-e72865b38b8b" providerId="ADAL" clId="{272C1534-BA58-44D8-A775-CEA84AEC9E41}" dt="2020-10-12T18:02:14.003" v="112" actId="2696"/>
          <pc:sldLayoutMkLst>
            <pc:docMk/>
            <pc:sldMasterMk cId="0" sldId="2147483657"/>
            <pc:sldLayoutMk cId="0" sldId="2147483789"/>
          </pc:sldLayoutMkLst>
        </pc:sldLayoutChg>
        <pc:sldLayoutChg chg="del">
          <pc:chgData name="Ian" userId="c34783b4-0ebe-4dd6-a7f4-e72865b38b8b" providerId="ADAL" clId="{272C1534-BA58-44D8-A775-CEA84AEC9E41}" dt="2020-10-12T18:02:14.002" v="111" actId="2696"/>
          <pc:sldLayoutMkLst>
            <pc:docMk/>
            <pc:sldMasterMk cId="0" sldId="2147483657"/>
            <pc:sldLayoutMk cId="0" sldId="2147483790"/>
          </pc:sldLayoutMkLst>
        </pc:sldLayoutChg>
        <pc:sldLayoutChg chg="del">
          <pc:chgData name="Ian" userId="c34783b4-0ebe-4dd6-a7f4-e72865b38b8b" providerId="ADAL" clId="{272C1534-BA58-44D8-A775-CEA84AEC9E41}" dt="2020-10-12T18:02:14.002" v="110" actId="2696"/>
          <pc:sldLayoutMkLst>
            <pc:docMk/>
            <pc:sldMasterMk cId="0" sldId="2147483657"/>
            <pc:sldLayoutMk cId="0" sldId="2147483791"/>
          </pc:sldLayoutMkLst>
        </pc:sldLayoutChg>
        <pc:sldLayoutChg chg="del">
          <pc:chgData name="Ian" userId="c34783b4-0ebe-4dd6-a7f4-e72865b38b8b" providerId="ADAL" clId="{272C1534-BA58-44D8-A775-CEA84AEC9E41}" dt="2020-10-12T18:02:14.001" v="109" actId="2696"/>
          <pc:sldLayoutMkLst>
            <pc:docMk/>
            <pc:sldMasterMk cId="0" sldId="2147483657"/>
            <pc:sldLayoutMk cId="0" sldId="2147483792"/>
          </pc:sldLayoutMkLst>
        </pc:sldLayoutChg>
        <pc:sldLayoutChg chg="del">
          <pc:chgData name="Ian" userId="c34783b4-0ebe-4dd6-a7f4-e72865b38b8b" providerId="ADAL" clId="{272C1534-BA58-44D8-A775-CEA84AEC9E41}" dt="2020-10-12T18:02:14.001" v="108" actId="2696"/>
          <pc:sldLayoutMkLst>
            <pc:docMk/>
            <pc:sldMasterMk cId="0" sldId="2147483657"/>
            <pc:sldLayoutMk cId="0" sldId="2147483793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015" v="131" actId="2696"/>
        <pc:sldMasterMkLst>
          <pc:docMk/>
          <pc:sldMasterMk cId="0" sldId="2147483658"/>
        </pc:sldMasterMkLst>
        <pc:sldLayoutChg chg="del">
          <pc:chgData name="Ian" userId="c34783b4-0ebe-4dd6-a7f4-e72865b38b8b" providerId="ADAL" clId="{272C1534-BA58-44D8-A775-CEA84AEC9E41}" dt="2020-10-12T18:02:14.014" v="130" actId="2696"/>
          <pc:sldLayoutMkLst>
            <pc:docMk/>
            <pc:sldMasterMk cId="0" sldId="2147483658"/>
            <pc:sldLayoutMk cId="0" sldId="2147483794"/>
          </pc:sldLayoutMkLst>
        </pc:sldLayoutChg>
        <pc:sldLayoutChg chg="del">
          <pc:chgData name="Ian" userId="c34783b4-0ebe-4dd6-a7f4-e72865b38b8b" providerId="ADAL" clId="{272C1534-BA58-44D8-A775-CEA84AEC9E41}" dt="2020-10-12T18:02:14.013" v="129" actId="2696"/>
          <pc:sldLayoutMkLst>
            <pc:docMk/>
            <pc:sldMasterMk cId="0" sldId="2147483658"/>
            <pc:sldLayoutMk cId="0" sldId="2147483795"/>
          </pc:sldLayoutMkLst>
        </pc:sldLayoutChg>
        <pc:sldLayoutChg chg="del">
          <pc:chgData name="Ian" userId="c34783b4-0ebe-4dd6-a7f4-e72865b38b8b" providerId="ADAL" clId="{272C1534-BA58-44D8-A775-CEA84AEC9E41}" dt="2020-10-12T18:02:14.013" v="128" actId="2696"/>
          <pc:sldLayoutMkLst>
            <pc:docMk/>
            <pc:sldMasterMk cId="0" sldId="2147483658"/>
            <pc:sldLayoutMk cId="0" sldId="2147483796"/>
          </pc:sldLayoutMkLst>
        </pc:sldLayoutChg>
        <pc:sldLayoutChg chg="del">
          <pc:chgData name="Ian" userId="c34783b4-0ebe-4dd6-a7f4-e72865b38b8b" providerId="ADAL" clId="{272C1534-BA58-44D8-A775-CEA84AEC9E41}" dt="2020-10-12T18:02:14.012" v="127" actId="2696"/>
          <pc:sldLayoutMkLst>
            <pc:docMk/>
            <pc:sldMasterMk cId="0" sldId="2147483658"/>
            <pc:sldLayoutMk cId="0" sldId="2147483797"/>
          </pc:sldLayoutMkLst>
        </pc:sldLayoutChg>
        <pc:sldLayoutChg chg="del">
          <pc:chgData name="Ian" userId="c34783b4-0ebe-4dd6-a7f4-e72865b38b8b" providerId="ADAL" clId="{272C1534-BA58-44D8-A775-CEA84AEC9E41}" dt="2020-10-12T18:02:14.012" v="126" actId="2696"/>
          <pc:sldLayoutMkLst>
            <pc:docMk/>
            <pc:sldMasterMk cId="0" sldId="2147483658"/>
            <pc:sldLayoutMk cId="0" sldId="2147483798"/>
          </pc:sldLayoutMkLst>
        </pc:sldLayoutChg>
        <pc:sldLayoutChg chg="del">
          <pc:chgData name="Ian" userId="c34783b4-0ebe-4dd6-a7f4-e72865b38b8b" providerId="ADAL" clId="{272C1534-BA58-44D8-A775-CEA84AEC9E41}" dt="2020-10-12T18:02:14.011" v="125" actId="2696"/>
          <pc:sldLayoutMkLst>
            <pc:docMk/>
            <pc:sldMasterMk cId="0" sldId="2147483658"/>
            <pc:sldLayoutMk cId="0" sldId="2147483799"/>
          </pc:sldLayoutMkLst>
        </pc:sldLayoutChg>
        <pc:sldLayoutChg chg="del">
          <pc:chgData name="Ian" userId="c34783b4-0ebe-4dd6-a7f4-e72865b38b8b" providerId="ADAL" clId="{272C1534-BA58-44D8-A775-CEA84AEC9E41}" dt="2020-10-12T18:02:14.011" v="124" actId="2696"/>
          <pc:sldLayoutMkLst>
            <pc:docMk/>
            <pc:sldMasterMk cId="0" sldId="2147483658"/>
            <pc:sldLayoutMk cId="0" sldId="2147483800"/>
          </pc:sldLayoutMkLst>
        </pc:sldLayoutChg>
        <pc:sldLayoutChg chg="del">
          <pc:chgData name="Ian" userId="c34783b4-0ebe-4dd6-a7f4-e72865b38b8b" providerId="ADAL" clId="{272C1534-BA58-44D8-A775-CEA84AEC9E41}" dt="2020-10-12T18:02:14.010" v="123" actId="2696"/>
          <pc:sldLayoutMkLst>
            <pc:docMk/>
            <pc:sldMasterMk cId="0" sldId="2147483658"/>
            <pc:sldLayoutMk cId="0" sldId="2147483801"/>
          </pc:sldLayoutMkLst>
        </pc:sldLayoutChg>
        <pc:sldLayoutChg chg="del">
          <pc:chgData name="Ian" userId="c34783b4-0ebe-4dd6-a7f4-e72865b38b8b" providerId="ADAL" clId="{272C1534-BA58-44D8-A775-CEA84AEC9E41}" dt="2020-10-12T18:02:14.009" v="122" actId="2696"/>
          <pc:sldLayoutMkLst>
            <pc:docMk/>
            <pc:sldMasterMk cId="0" sldId="2147483658"/>
            <pc:sldLayoutMk cId="0" sldId="2147483802"/>
          </pc:sldLayoutMkLst>
        </pc:sldLayoutChg>
        <pc:sldLayoutChg chg="del">
          <pc:chgData name="Ian" userId="c34783b4-0ebe-4dd6-a7f4-e72865b38b8b" providerId="ADAL" clId="{272C1534-BA58-44D8-A775-CEA84AEC9E41}" dt="2020-10-12T18:02:14.009" v="121" actId="2696"/>
          <pc:sldLayoutMkLst>
            <pc:docMk/>
            <pc:sldMasterMk cId="0" sldId="2147483658"/>
            <pc:sldLayoutMk cId="0" sldId="2147483803"/>
          </pc:sldLayoutMkLst>
        </pc:sldLayoutChg>
        <pc:sldLayoutChg chg="del">
          <pc:chgData name="Ian" userId="c34783b4-0ebe-4dd6-a7f4-e72865b38b8b" providerId="ADAL" clId="{272C1534-BA58-44D8-A775-CEA84AEC9E41}" dt="2020-10-12T18:02:14.008" v="120" actId="2696"/>
          <pc:sldLayoutMkLst>
            <pc:docMk/>
            <pc:sldMasterMk cId="0" sldId="2147483658"/>
            <pc:sldLayoutMk cId="0" sldId="2147483804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023" v="143" actId="2696"/>
        <pc:sldMasterMkLst>
          <pc:docMk/>
          <pc:sldMasterMk cId="0" sldId="2147483659"/>
        </pc:sldMasterMkLst>
        <pc:sldLayoutChg chg="del">
          <pc:chgData name="Ian" userId="c34783b4-0ebe-4dd6-a7f4-e72865b38b8b" providerId="ADAL" clId="{272C1534-BA58-44D8-A775-CEA84AEC9E41}" dt="2020-10-12T18:02:14.021" v="142" actId="2696"/>
          <pc:sldLayoutMkLst>
            <pc:docMk/>
            <pc:sldMasterMk cId="0" sldId="2147483659"/>
            <pc:sldLayoutMk cId="0" sldId="2147483805"/>
          </pc:sldLayoutMkLst>
        </pc:sldLayoutChg>
        <pc:sldLayoutChg chg="del">
          <pc:chgData name="Ian" userId="c34783b4-0ebe-4dd6-a7f4-e72865b38b8b" providerId="ADAL" clId="{272C1534-BA58-44D8-A775-CEA84AEC9E41}" dt="2020-10-12T18:02:14.021" v="141" actId="2696"/>
          <pc:sldLayoutMkLst>
            <pc:docMk/>
            <pc:sldMasterMk cId="0" sldId="2147483659"/>
            <pc:sldLayoutMk cId="0" sldId="2147483806"/>
          </pc:sldLayoutMkLst>
        </pc:sldLayoutChg>
        <pc:sldLayoutChg chg="del">
          <pc:chgData name="Ian" userId="c34783b4-0ebe-4dd6-a7f4-e72865b38b8b" providerId="ADAL" clId="{272C1534-BA58-44D8-A775-CEA84AEC9E41}" dt="2020-10-12T18:02:14.020" v="140" actId="2696"/>
          <pc:sldLayoutMkLst>
            <pc:docMk/>
            <pc:sldMasterMk cId="0" sldId="2147483659"/>
            <pc:sldLayoutMk cId="0" sldId="2147483807"/>
          </pc:sldLayoutMkLst>
        </pc:sldLayoutChg>
        <pc:sldLayoutChg chg="del">
          <pc:chgData name="Ian" userId="c34783b4-0ebe-4dd6-a7f4-e72865b38b8b" providerId="ADAL" clId="{272C1534-BA58-44D8-A775-CEA84AEC9E41}" dt="2020-10-12T18:02:14.020" v="139" actId="2696"/>
          <pc:sldLayoutMkLst>
            <pc:docMk/>
            <pc:sldMasterMk cId="0" sldId="2147483659"/>
            <pc:sldLayoutMk cId="0" sldId="2147483808"/>
          </pc:sldLayoutMkLst>
        </pc:sldLayoutChg>
        <pc:sldLayoutChg chg="del">
          <pc:chgData name="Ian" userId="c34783b4-0ebe-4dd6-a7f4-e72865b38b8b" providerId="ADAL" clId="{272C1534-BA58-44D8-A775-CEA84AEC9E41}" dt="2020-10-12T18:02:14.019" v="138" actId="2696"/>
          <pc:sldLayoutMkLst>
            <pc:docMk/>
            <pc:sldMasterMk cId="0" sldId="2147483659"/>
            <pc:sldLayoutMk cId="0" sldId="2147483809"/>
          </pc:sldLayoutMkLst>
        </pc:sldLayoutChg>
        <pc:sldLayoutChg chg="del">
          <pc:chgData name="Ian" userId="c34783b4-0ebe-4dd6-a7f4-e72865b38b8b" providerId="ADAL" clId="{272C1534-BA58-44D8-A775-CEA84AEC9E41}" dt="2020-10-12T18:02:14.018" v="137" actId="2696"/>
          <pc:sldLayoutMkLst>
            <pc:docMk/>
            <pc:sldMasterMk cId="0" sldId="2147483659"/>
            <pc:sldLayoutMk cId="0" sldId="2147483810"/>
          </pc:sldLayoutMkLst>
        </pc:sldLayoutChg>
        <pc:sldLayoutChg chg="del">
          <pc:chgData name="Ian" userId="c34783b4-0ebe-4dd6-a7f4-e72865b38b8b" providerId="ADAL" clId="{272C1534-BA58-44D8-A775-CEA84AEC9E41}" dt="2020-10-12T18:02:14.018" v="136" actId="2696"/>
          <pc:sldLayoutMkLst>
            <pc:docMk/>
            <pc:sldMasterMk cId="0" sldId="2147483659"/>
            <pc:sldLayoutMk cId="0" sldId="2147483811"/>
          </pc:sldLayoutMkLst>
        </pc:sldLayoutChg>
        <pc:sldLayoutChg chg="del">
          <pc:chgData name="Ian" userId="c34783b4-0ebe-4dd6-a7f4-e72865b38b8b" providerId="ADAL" clId="{272C1534-BA58-44D8-A775-CEA84AEC9E41}" dt="2020-10-12T18:02:14.017" v="135" actId="2696"/>
          <pc:sldLayoutMkLst>
            <pc:docMk/>
            <pc:sldMasterMk cId="0" sldId="2147483659"/>
            <pc:sldLayoutMk cId="0" sldId="2147483812"/>
          </pc:sldLayoutMkLst>
        </pc:sldLayoutChg>
        <pc:sldLayoutChg chg="del">
          <pc:chgData name="Ian" userId="c34783b4-0ebe-4dd6-a7f4-e72865b38b8b" providerId="ADAL" clId="{272C1534-BA58-44D8-A775-CEA84AEC9E41}" dt="2020-10-12T18:02:14.017" v="134" actId="2696"/>
          <pc:sldLayoutMkLst>
            <pc:docMk/>
            <pc:sldMasterMk cId="0" sldId="2147483659"/>
            <pc:sldLayoutMk cId="0" sldId="2147483813"/>
          </pc:sldLayoutMkLst>
        </pc:sldLayoutChg>
        <pc:sldLayoutChg chg="del">
          <pc:chgData name="Ian" userId="c34783b4-0ebe-4dd6-a7f4-e72865b38b8b" providerId="ADAL" clId="{272C1534-BA58-44D8-A775-CEA84AEC9E41}" dt="2020-10-12T18:02:14.016" v="133" actId="2696"/>
          <pc:sldLayoutMkLst>
            <pc:docMk/>
            <pc:sldMasterMk cId="0" sldId="2147483659"/>
            <pc:sldLayoutMk cId="0" sldId="2147483814"/>
          </pc:sldLayoutMkLst>
        </pc:sldLayoutChg>
        <pc:sldLayoutChg chg="del">
          <pc:chgData name="Ian" userId="c34783b4-0ebe-4dd6-a7f4-e72865b38b8b" providerId="ADAL" clId="{272C1534-BA58-44D8-A775-CEA84AEC9E41}" dt="2020-10-12T18:02:14.016" v="132" actId="2696"/>
          <pc:sldLayoutMkLst>
            <pc:docMk/>
            <pc:sldMasterMk cId="0" sldId="2147483659"/>
            <pc:sldLayoutMk cId="0" sldId="2147483815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031" v="155" actId="2696"/>
        <pc:sldMasterMkLst>
          <pc:docMk/>
          <pc:sldMasterMk cId="0" sldId="2147483660"/>
        </pc:sldMasterMkLst>
        <pc:sldLayoutChg chg="del">
          <pc:chgData name="Ian" userId="c34783b4-0ebe-4dd6-a7f4-e72865b38b8b" providerId="ADAL" clId="{272C1534-BA58-44D8-A775-CEA84AEC9E41}" dt="2020-10-12T18:02:14.029" v="154" actId="2696"/>
          <pc:sldLayoutMkLst>
            <pc:docMk/>
            <pc:sldMasterMk cId="0" sldId="2147483660"/>
            <pc:sldLayoutMk cId="0" sldId="2147483816"/>
          </pc:sldLayoutMkLst>
        </pc:sldLayoutChg>
        <pc:sldLayoutChg chg="del">
          <pc:chgData name="Ian" userId="c34783b4-0ebe-4dd6-a7f4-e72865b38b8b" providerId="ADAL" clId="{272C1534-BA58-44D8-A775-CEA84AEC9E41}" dt="2020-10-12T18:02:14.029" v="153" actId="2696"/>
          <pc:sldLayoutMkLst>
            <pc:docMk/>
            <pc:sldMasterMk cId="0" sldId="2147483660"/>
            <pc:sldLayoutMk cId="0" sldId="2147483817"/>
          </pc:sldLayoutMkLst>
        </pc:sldLayoutChg>
        <pc:sldLayoutChg chg="del">
          <pc:chgData name="Ian" userId="c34783b4-0ebe-4dd6-a7f4-e72865b38b8b" providerId="ADAL" clId="{272C1534-BA58-44D8-A775-CEA84AEC9E41}" dt="2020-10-12T18:02:14.028" v="152" actId="2696"/>
          <pc:sldLayoutMkLst>
            <pc:docMk/>
            <pc:sldMasterMk cId="0" sldId="2147483660"/>
            <pc:sldLayoutMk cId="0" sldId="2147483818"/>
          </pc:sldLayoutMkLst>
        </pc:sldLayoutChg>
        <pc:sldLayoutChg chg="del">
          <pc:chgData name="Ian" userId="c34783b4-0ebe-4dd6-a7f4-e72865b38b8b" providerId="ADAL" clId="{272C1534-BA58-44D8-A775-CEA84AEC9E41}" dt="2020-10-12T18:02:14.027" v="151" actId="2696"/>
          <pc:sldLayoutMkLst>
            <pc:docMk/>
            <pc:sldMasterMk cId="0" sldId="2147483660"/>
            <pc:sldLayoutMk cId="0" sldId="2147483819"/>
          </pc:sldLayoutMkLst>
        </pc:sldLayoutChg>
        <pc:sldLayoutChg chg="del">
          <pc:chgData name="Ian" userId="c34783b4-0ebe-4dd6-a7f4-e72865b38b8b" providerId="ADAL" clId="{272C1534-BA58-44D8-A775-CEA84AEC9E41}" dt="2020-10-12T18:02:14.027" v="150" actId="2696"/>
          <pc:sldLayoutMkLst>
            <pc:docMk/>
            <pc:sldMasterMk cId="0" sldId="2147483660"/>
            <pc:sldLayoutMk cId="0" sldId="2147483820"/>
          </pc:sldLayoutMkLst>
        </pc:sldLayoutChg>
        <pc:sldLayoutChg chg="del">
          <pc:chgData name="Ian" userId="c34783b4-0ebe-4dd6-a7f4-e72865b38b8b" providerId="ADAL" clId="{272C1534-BA58-44D8-A775-CEA84AEC9E41}" dt="2020-10-12T18:02:14.026" v="149" actId="2696"/>
          <pc:sldLayoutMkLst>
            <pc:docMk/>
            <pc:sldMasterMk cId="0" sldId="2147483660"/>
            <pc:sldLayoutMk cId="0" sldId="2147483821"/>
          </pc:sldLayoutMkLst>
        </pc:sldLayoutChg>
        <pc:sldLayoutChg chg="del">
          <pc:chgData name="Ian" userId="c34783b4-0ebe-4dd6-a7f4-e72865b38b8b" providerId="ADAL" clId="{272C1534-BA58-44D8-A775-CEA84AEC9E41}" dt="2020-10-12T18:02:14.026" v="148" actId="2696"/>
          <pc:sldLayoutMkLst>
            <pc:docMk/>
            <pc:sldMasterMk cId="0" sldId="2147483660"/>
            <pc:sldLayoutMk cId="0" sldId="2147483822"/>
          </pc:sldLayoutMkLst>
        </pc:sldLayoutChg>
        <pc:sldLayoutChg chg="del">
          <pc:chgData name="Ian" userId="c34783b4-0ebe-4dd6-a7f4-e72865b38b8b" providerId="ADAL" clId="{272C1534-BA58-44D8-A775-CEA84AEC9E41}" dt="2020-10-12T18:02:14.025" v="147" actId="2696"/>
          <pc:sldLayoutMkLst>
            <pc:docMk/>
            <pc:sldMasterMk cId="0" sldId="2147483660"/>
            <pc:sldLayoutMk cId="0" sldId="2147483823"/>
          </pc:sldLayoutMkLst>
        </pc:sldLayoutChg>
        <pc:sldLayoutChg chg="del">
          <pc:chgData name="Ian" userId="c34783b4-0ebe-4dd6-a7f4-e72865b38b8b" providerId="ADAL" clId="{272C1534-BA58-44D8-A775-CEA84AEC9E41}" dt="2020-10-12T18:02:14.024" v="146" actId="2696"/>
          <pc:sldLayoutMkLst>
            <pc:docMk/>
            <pc:sldMasterMk cId="0" sldId="2147483660"/>
            <pc:sldLayoutMk cId="0" sldId="2147483824"/>
          </pc:sldLayoutMkLst>
        </pc:sldLayoutChg>
        <pc:sldLayoutChg chg="del">
          <pc:chgData name="Ian" userId="c34783b4-0ebe-4dd6-a7f4-e72865b38b8b" providerId="ADAL" clId="{272C1534-BA58-44D8-A775-CEA84AEC9E41}" dt="2020-10-12T18:02:14.024" v="145" actId="2696"/>
          <pc:sldLayoutMkLst>
            <pc:docMk/>
            <pc:sldMasterMk cId="0" sldId="2147483660"/>
            <pc:sldLayoutMk cId="0" sldId="2147483825"/>
          </pc:sldLayoutMkLst>
        </pc:sldLayoutChg>
        <pc:sldLayoutChg chg="del">
          <pc:chgData name="Ian" userId="c34783b4-0ebe-4dd6-a7f4-e72865b38b8b" providerId="ADAL" clId="{272C1534-BA58-44D8-A775-CEA84AEC9E41}" dt="2020-10-12T18:02:14.023" v="144" actId="2696"/>
          <pc:sldLayoutMkLst>
            <pc:docMk/>
            <pc:sldMasterMk cId="0" sldId="2147483660"/>
            <pc:sldLayoutMk cId="0" sldId="2147483826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038" v="167" actId="2696"/>
        <pc:sldMasterMkLst>
          <pc:docMk/>
          <pc:sldMasterMk cId="0" sldId="2147483661"/>
        </pc:sldMasterMkLst>
        <pc:sldLayoutChg chg="del">
          <pc:chgData name="Ian" userId="c34783b4-0ebe-4dd6-a7f4-e72865b38b8b" providerId="ADAL" clId="{272C1534-BA58-44D8-A775-CEA84AEC9E41}" dt="2020-10-12T18:02:14.037" v="166" actId="2696"/>
          <pc:sldLayoutMkLst>
            <pc:docMk/>
            <pc:sldMasterMk cId="0" sldId="2147483661"/>
            <pc:sldLayoutMk cId="0" sldId="2147483827"/>
          </pc:sldLayoutMkLst>
        </pc:sldLayoutChg>
        <pc:sldLayoutChg chg="del">
          <pc:chgData name="Ian" userId="c34783b4-0ebe-4dd6-a7f4-e72865b38b8b" providerId="ADAL" clId="{272C1534-BA58-44D8-A775-CEA84AEC9E41}" dt="2020-10-12T18:02:14.036" v="165" actId="2696"/>
          <pc:sldLayoutMkLst>
            <pc:docMk/>
            <pc:sldMasterMk cId="0" sldId="2147483661"/>
            <pc:sldLayoutMk cId="0" sldId="2147483828"/>
          </pc:sldLayoutMkLst>
        </pc:sldLayoutChg>
        <pc:sldLayoutChg chg="del">
          <pc:chgData name="Ian" userId="c34783b4-0ebe-4dd6-a7f4-e72865b38b8b" providerId="ADAL" clId="{272C1534-BA58-44D8-A775-CEA84AEC9E41}" dt="2020-10-12T18:02:14.036" v="164" actId="2696"/>
          <pc:sldLayoutMkLst>
            <pc:docMk/>
            <pc:sldMasterMk cId="0" sldId="2147483661"/>
            <pc:sldLayoutMk cId="0" sldId="2147483829"/>
          </pc:sldLayoutMkLst>
        </pc:sldLayoutChg>
        <pc:sldLayoutChg chg="del">
          <pc:chgData name="Ian" userId="c34783b4-0ebe-4dd6-a7f4-e72865b38b8b" providerId="ADAL" clId="{272C1534-BA58-44D8-A775-CEA84AEC9E41}" dt="2020-10-12T18:02:14.035" v="163" actId="2696"/>
          <pc:sldLayoutMkLst>
            <pc:docMk/>
            <pc:sldMasterMk cId="0" sldId="2147483661"/>
            <pc:sldLayoutMk cId="0" sldId="2147483830"/>
          </pc:sldLayoutMkLst>
        </pc:sldLayoutChg>
        <pc:sldLayoutChg chg="del">
          <pc:chgData name="Ian" userId="c34783b4-0ebe-4dd6-a7f4-e72865b38b8b" providerId="ADAL" clId="{272C1534-BA58-44D8-A775-CEA84AEC9E41}" dt="2020-10-12T18:02:14.034" v="162" actId="2696"/>
          <pc:sldLayoutMkLst>
            <pc:docMk/>
            <pc:sldMasterMk cId="0" sldId="2147483661"/>
            <pc:sldLayoutMk cId="0" sldId="2147483831"/>
          </pc:sldLayoutMkLst>
        </pc:sldLayoutChg>
        <pc:sldLayoutChg chg="del">
          <pc:chgData name="Ian" userId="c34783b4-0ebe-4dd6-a7f4-e72865b38b8b" providerId="ADAL" clId="{272C1534-BA58-44D8-A775-CEA84AEC9E41}" dt="2020-10-12T18:02:14.034" v="161" actId="2696"/>
          <pc:sldLayoutMkLst>
            <pc:docMk/>
            <pc:sldMasterMk cId="0" sldId="2147483661"/>
            <pc:sldLayoutMk cId="0" sldId="2147483832"/>
          </pc:sldLayoutMkLst>
        </pc:sldLayoutChg>
        <pc:sldLayoutChg chg="del">
          <pc:chgData name="Ian" userId="c34783b4-0ebe-4dd6-a7f4-e72865b38b8b" providerId="ADAL" clId="{272C1534-BA58-44D8-A775-CEA84AEC9E41}" dt="2020-10-12T18:02:14.034" v="160" actId="2696"/>
          <pc:sldLayoutMkLst>
            <pc:docMk/>
            <pc:sldMasterMk cId="0" sldId="2147483661"/>
            <pc:sldLayoutMk cId="0" sldId="2147483833"/>
          </pc:sldLayoutMkLst>
        </pc:sldLayoutChg>
        <pc:sldLayoutChg chg="del">
          <pc:chgData name="Ian" userId="c34783b4-0ebe-4dd6-a7f4-e72865b38b8b" providerId="ADAL" clId="{272C1534-BA58-44D8-A775-CEA84AEC9E41}" dt="2020-10-12T18:02:14.033" v="159" actId="2696"/>
          <pc:sldLayoutMkLst>
            <pc:docMk/>
            <pc:sldMasterMk cId="0" sldId="2147483661"/>
            <pc:sldLayoutMk cId="0" sldId="2147483834"/>
          </pc:sldLayoutMkLst>
        </pc:sldLayoutChg>
        <pc:sldLayoutChg chg="del">
          <pc:chgData name="Ian" userId="c34783b4-0ebe-4dd6-a7f4-e72865b38b8b" providerId="ADAL" clId="{272C1534-BA58-44D8-A775-CEA84AEC9E41}" dt="2020-10-12T18:02:14.032" v="158" actId="2696"/>
          <pc:sldLayoutMkLst>
            <pc:docMk/>
            <pc:sldMasterMk cId="0" sldId="2147483661"/>
            <pc:sldLayoutMk cId="0" sldId="2147483835"/>
          </pc:sldLayoutMkLst>
        </pc:sldLayoutChg>
        <pc:sldLayoutChg chg="del">
          <pc:chgData name="Ian" userId="c34783b4-0ebe-4dd6-a7f4-e72865b38b8b" providerId="ADAL" clId="{272C1534-BA58-44D8-A775-CEA84AEC9E41}" dt="2020-10-12T18:02:14.032" v="157" actId="2696"/>
          <pc:sldLayoutMkLst>
            <pc:docMk/>
            <pc:sldMasterMk cId="0" sldId="2147483661"/>
            <pc:sldLayoutMk cId="0" sldId="2147483836"/>
          </pc:sldLayoutMkLst>
        </pc:sldLayoutChg>
        <pc:sldLayoutChg chg="del">
          <pc:chgData name="Ian" userId="c34783b4-0ebe-4dd6-a7f4-e72865b38b8b" providerId="ADAL" clId="{272C1534-BA58-44D8-A775-CEA84AEC9E41}" dt="2020-10-12T18:02:14.031" v="156" actId="2696"/>
          <pc:sldLayoutMkLst>
            <pc:docMk/>
            <pc:sldMasterMk cId="0" sldId="2147483661"/>
            <pc:sldLayoutMk cId="0" sldId="2147483837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046" v="179" actId="2696"/>
        <pc:sldMasterMkLst>
          <pc:docMk/>
          <pc:sldMasterMk cId="0" sldId="2147483663"/>
        </pc:sldMasterMkLst>
        <pc:sldLayoutChg chg="del">
          <pc:chgData name="Ian" userId="c34783b4-0ebe-4dd6-a7f4-e72865b38b8b" providerId="ADAL" clId="{272C1534-BA58-44D8-A775-CEA84AEC9E41}" dt="2020-10-12T18:02:14.045" v="178" actId="2696"/>
          <pc:sldLayoutMkLst>
            <pc:docMk/>
            <pc:sldMasterMk cId="0" sldId="2147483663"/>
            <pc:sldLayoutMk cId="0" sldId="2147483838"/>
          </pc:sldLayoutMkLst>
        </pc:sldLayoutChg>
        <pc:sldLayoutChg chg="del">
          <pc:chgData name="Ian" userId="c34783b4-0ebe-4dd6-a7f4-e72865b38b8b" providerId="ADAL" clId="{272C1534-BA58-44D8-A775-CEA84AEC9E41}" dt="2020-10-12T18:02:14.044" v="177" actId="2696"/>
          <pc:sldLayoutMkLst>
            <pc:docMk/>
            <pc:sldMasterMk cId="0" sldId="2147483663"/>
            <pc:sldLayoutMk cId="0" sldId="2147483839"/>
          </pc:sldLayoutMkLst>
        </pc:sldLayoutChg>
        <pc:sldLayoutChg chg="del">
          <pc:chgData name="Ian" userId="c34783b4-0ebe-4dd6-a7f4-e72865b38b8b" providerId="ADAL" clId="{272C1534-BA58-44D8-A775-CEA84AEC9E41}" dt="2020-10-12T18:02:14.044" v="176" actId="2696"/>
          <pc:sldLayoutMkLst>
            <pc:docMk/>
            <pc:sldMasterMk cId="0" sldId="2147483663"/>
            <pc:sldLayoutMk cId="0" sldId="2147483840"/>
          </pc:sldLayoutMkLst>
        </pc:sldLayoutChg>
        <pc:sldLayoutChg chg="del">
          <pc:chgData name="Ian" userId="c34783b4-0ebe-4dd6-a7f4-e72865b38b8b" providerId="ADAL" clId="{272C1534-BA58-44D8-A775-CEA84AEC9E41}" dt="2020-10-12T18:02:14.043" v="175" actId="2696"/>
          <pc:sldLayoutMkLst>
            <pc:docMk/>
            <pc:sldMasterMk cId="0" sldId="2147483663"/>
            <pc:sldLayoutMk cId="0" sldId="2147483841"/>
          </pc:sldLayoutMkLst>
        </pc:sldLayoutChg>
        <pc:sldLayoutChg chg="del">
          <pc:chgData name="Ian" userId="c34783b4-0ebe-4dd6-a7f4-e72865b38b8b" providerId="ADAL" clId="{272C1534-BA58-44D8-A775-CEA84AEC9E41}" dt="2020-10-12T18:02:14.042" v="174" actId="2696"/>
          <pc:sldLayoutMkLst>
            <pc:docMk/>
            <pc:sldMasterMk cId="0" sldId="2147483663"/>
            <pc:sldLayoutMk cId="0" sldId="2147483842"/>
          </pc:sldLayoutMkLst>
        </pc:sldLayoutChg>
        <pc:sldLayoutChg chg="del">
          <pc:chgData name="Ian" userId="c34783b4-0ebe-4dd6-a7f4-e72865b38b8b" providerId="ADAL" clId="{272C1534-BA58-44D8-A775-CEA84AEC9E41}" dt="2020-10-12T18:02:14.042" v="173" actId="2696"/>
          <pc:sldLayoutMkLst>
            <pc:docMk/>
            <pc:sldMasterMk cId="0" sldId="2147483663"/>
            <pc:sldLayoutMk cId="0" sldId="2147483843"/>
          </pc:sldLayoutMkLst>
        </pc:sldLayoutChg>
        <pc:sldLayoutChg chg="del">
          <pc:chgData name="Ian" userId="c34783b4-0ebe-4dd6-a7f4-e72865b38b8b" providerId="ADAL" clId="{272C1534-BA58-44D8-A775-CEA84AEC9E41}" dt="2020-10-12T18:02:14.041" v="172" actId="2696"/>
          <pc:sldLayoutMkLst>
            <pc:docMk/>
            <pc:sldMasterMk cId="0" sldId="2147483663"/>
            <pc:sldLayoutMk cId="0" sldId="2147483844"/>
          </pc:sldLayoutMkLst>
        </pc:sldLayoutChg>
        <pc:sldLayoutChg chg="del">
          <pc:chgData name="Ian" userId="c34783b4-0ebe-4dd6-a7f4-e72865b38b8b" providerId="ADAL" clId="{272C1534-BA58-44D8-A775-CEA84AEC9E41}" dt="2020-10-12T18:02:14.041" v="171" actId="2696"/>
          <pc:sldLayoutMkLst>
            <pc:docMk/>
            <pc:sldMasterMk cId="0" sldId="2147483663"/>
            <pc:sldLayoutMk cId="0" sldId="2147483845"/>
          </pc:sldLayoutMkLst>
        </pc:sldLayoutChg>
        <pc:sldLayoutChg chg="del">
          <pc:chgData name="Ian" userId="c34783b4-0ebe-4dd6-a7f4-e72865b38b8b" providerId="ADAL" clId="{272C1534-BA58-44D8-A775-CEA84AEC9E41}" dt="2020-10-12T18:02:14.040" v="170" actId="2696"/>
          <pc:sldLayoutMkLst>
            <pc:docMk/>
            <pc:sldMasterMk cId="0" sldId="2147483663"/>
            <pc:sldLayoutMk cId="0" sldId="2147483846"/>
          </pc:sldLayoutMkLst>
        </pc:sldLayoutChg>
        <pc:sldLayoutChg chg="del">
          <pc:chgData name="Ian" userId="c34783b4-0ebe-4dd6-a7f4-e72865b38b8b" providerId="ADAL" clId="{272C1534-BA58-44D8-A775-CEA84AEC9E41}" dt="2020-10-12T18:02:14.039" v="169" actId="2696"/>
          <pc:sldLayoutMkLst>
            <pc:docMk/>
            <pc:sldMasterMk cId="0" sldId="2147483663"/>
            <pc:sldLayoutMk cId="0" sldId="2147483847"/>
          </pc:sldLayoutMkLst>
        </pc:sldLayoutChg>
        <pc:sldLayoutChg chg="del">
          <pc:chgData name="Ian" userId="c34783b4-0ebe-4dd6-a7f4-e72865b38b8b" providerId="ADAL" clId="{272C1534-BA58-44D8-A775-CEA84AEC9E41}" dt="2020-10-12T18:02:14.039" v="168" actId="2696"/>
          <pc:sldLayoutMkLst>
            <pc:docMk/>
            <pc:sldMasterMk cId="0" sldId="2147483663"/>
            <pc:sldLayoutMk cId="0" sldId="2147483848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054" v="191" actId="2696"/>
        <pc:sldMasterMkLst>
          <pc:docMk/>
          <pc:sldMasterMk cId="0" sldId="2147483664"/>
        </pc:sldMasterMkLst>
        <pc:sldLayoutChg chg="del">
          <pc:chgData name="Ian" userId="c34783b4-0ebe-4dd6-a7f4-e72865b38b8b" providerId="ADAL" clId="{272C1534-BA58-44D8-A775-CEA84AEC9E41}" dt="2020-10-12T18:02:14.052" v="190" actId="2696"/>
          <pc:sldLayoutMkLst>
            <pc:docMk/>
            <pc:sldMasterMk cId="0" sldId="2147483664"/>
            <pc:sldLayoutMk cId="0" sldId="2147483849"/>
          </pc:sldLayoutMkLst>
        </pc:sldLayoutChg>
        <pc:sldLayoutChg chg="del">
          <pc:chgData name="Ian" userId="c34783b4-0ebe-4dd6-a7f4-e72865b38b8b" providerId="ADAL" clId="{272C1534-BA58-44D8-A775-CEA84AEC9E41}" dt="2020-10-12T18:02:14.052" v="189" actId="2696"/>
          <pc:sldLayoutMkLst>
            <pc:docMk/>
            <pc:sldMasterMk cId="0" sldId="2147483664"/>
            <pc:sldLayoutMk cId="0" sldId="2147483850"/>
          </pc:sldLayoutMkLst>
        </pc:sldLayoutChg>
        <pc:sldLayoutChg chg="del">
          <pc:chgData name="Ian" userId="c34783b4-0ebe-4dd6-a7f4-e72865b38b8b" providerId="ADAL" clId="{272C1534-BA58-44D8-A775-CEA84AEC9E41}" dt="2020-10-12T18:02:14.051" v="188" actId="2696"/>
          <pc:sldLayoutMkLst>
            <pc:docMk/>
            <pc:sldMasterMk cId="0" sldId="2147483664"/>
            <pc:sldLayoutMk cId="0" sldId="2147483851"/>
          </pc:sldLayoutMkLst>
        </pc:sldLayoutChg>
        <pc:sldLayoutChg chg="del">
          <pc:chgData name="Ian" userId="c34783b4-0ebe-4dd6-a7f4-e72865b38b8b" providerId="ADAL" clId="{272C1534-BA58-44D8-A775-CEA84AEC9E41}" dt="2020-10-12T18:02:14.051" v="187" actId="2696"/>
          <pc:sldLayoutMkLst>
            <pc:docMk/>
            <pc:sldMasterMk cId="0" sldId="2147483664"/>
            <pc:sldLayoutMk cId="0" sldId="2147483852"/>
          </pc:sldLayoutMkLst>
        </pc:sldLayoutChg>
        <pc:sldLayoutChg chg="del">
          <pc:chgData name="Ian" userId="c34783b4-0ebe-4dd6-a7f4-e72865b38b8b" providerId="ADAL" clId="{272C1534-BA58-44D8-A775-CEA84AEC9E41}" dt="2020-10-12T18:02:14.050" v="186" actId="2696"/>
          <pc:sldLayoutMkLst>
            <pc:docMk/>
            <pc:sldMasterMk cId="0" sldId="2147483664"/>
            <pc:sldLayoutMk cId="0" sldId="2147483853"/>
          </pc:sldLayoutMkLst>
        </pc:sldLayoutChg>
        <pc:sldLayoutChg chg="del">
          <pc:chgData name="Ian" userId="c34783b4-0ebe-4dd6-a7f4-e72865b38b8b" providerId="ADAL" clId="{272C1534-BA58-44D8-A775-CEA84AEC9E41}" dt="2020-10-12T18:02:14.050" v="185" actId="2696"/>
          <pc:sldLayoutMkLst>
            <pc:docMk/>
            <pc:sldMasterMk cId="0" sldId="2147483664"/>
            <pc:sldLayoutMk cId="0" sldId="2147483854"/>
          </pc:sldLayoutMkLst>
        </pc:sldLayoutChg>
        <pc:sldLayoutChg chg="del">
          <pc:chgData name="Ian" userId="c34783b4-0ebe-4dd6-a7f4-e72865b38b8b" providerId="ADAL" clId="{272C1534-BA58-44D8-A775-CEA84AEC9E41}" dt="2020-10-12T18:02:14.049" v="184" actId="2696"/>
          <pc:sldLayoutMkLst>
            <pc:docMk/>
            <pc:sldMasterMk cId="0" sldId="2147483664"/>
            <pc:sldLayoutMk cId="0" sldId="2147483855"/>
          </pc:sldLayoutMkLst>
        </pc:sldLayoutChg>
        <pc:sldLayoutChg chg="del">
          <pc:chgData name="Ian" userId="c34783b4-0ebe-4dd6-a7f4-e72865b38b8b" providerId="ADAL" clId="{272C1534-BA58-44D8-A775-CEA84AEC9E41}" dt="2020-10-12T18:02:14.048" v="183" actId="2696"/>
          <pc:sldLayoutMkLst>
            <pc:docMk/>
            <pc:sldMasterMk cId="0" sldId="2147483664"/>
            <pc:sldLayoutMk cId="0" sldId="2147483856"/>
          </pc:sldLayoutMkLst>
        </pc:sldLayoutChg>
        <pc:sldLayoutChg chg="del">
          <pc:chgData name="Ian" userId="c34783b4-0ebe-4dd6-a7f4-e72865b38b8b" providerId="ADAL" clId="{272C1534-BA58-44D8-A775-CEA84AEC9E41}" dt="2020-10-12T18:02:14.048" v="182" actId="2696"/>
          <pc:sldLayoutMkLst>
            <pc:docMk/>
            <pc:sldMasterMk cId="0" sldId="2147483664"/>
            <pc:sldLayoutMk cId="0" sldId="2147483857"/>
          </pc:sldLayoutMkLst>
        </pc:sldLayoutChg>
        <pc:sldLayoutChg chg="del">
          <pc:chgData name="Ian" userId="c34783b4-0ebe-4dd6-a7f4-e72865b38b8b" providerId="ADAL" clId="{272C1534-BA58-44D8-A775-CEA84AEC9E41}" dt="2020-10-12T18:02:14.047" v="181" actId="2696"/>
          <pc:sldLayoutMkLst>
            <pc:docMk/>
            <pc:sldMasterMk cId="0" sldId="2147483664"/>
            <pc:sldLayoutMk cId="0" sldId="2147483858"/>
          </pc:sldLayoutMkLst>
        </pc:sldLayoutChg>
        <pc:sldLayoutChg chg="del">
          <pc:chgData name="Ian" userId="c34783b4-0ebe-4dd6-a7f4-e72865b38b8b" providerId="ADAL" clId="{272C1534-BA58-44D8-A775-CEA84AEC9E41}" dt="2020-10-12T18:02:14.047" v="180" actId="2696"/>
          <pc:sldLayoutMkLst>
            <pc:docMk/>
            <pc:sldMasterMk cId="0" sldId="2147483664"/>
            <pc:sldLayoutMk cId="0" sldId="2147483859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062" v="203" actId="2696"/>
        <pc:sldMasterMkLst>
          <pc:docMk/>
          <pc:sldMasterMk cId="0" sldId="2147483665"/>
        </pc:sldMasterMkLst>
        <pc:sldLayoutChg chg="del">
          <pc:chgData name="Ian" userId="c34783b4-0ebe-4dd6-a7f4-e72865b38b8b" providerId="ADAL" clId="{272C1534-BA58-44D8-A775-CEA84AEC9E41}" dt="2020-10-12T18:02:14.060" v="202" actId="2696"/>
          <pc:sldLayoutMkLst>
            <pc:docMk/>
            <pc:sldMasterMk cId="0" sldId="2147483665"/>
            <pc:sldLayoutMk cId="0" sldId="2147483860"/>
          </pc:sldLayoutMkLst>
        </pc:sldLayoutChg>
        <pc:sldLayoutChg chg="del">
          <pc:chgData name="Ian" userId="c34783b4-0ebe-4dd6-a7f4-e72865b38b8b" providerId="ADAL" clId="{272C1534-BA58-44D8-A775-CEA84AEC9E41}" dt="2020-10-12T18:02:14.060" v="201" actId="2696"/>
          <pc:sldLayoutMkLst>
            <pc:docMk/>
            <pc:sldMasterMk cId="0" sldId="2147483665"/>
            <pc:sldLayoutMk cId="0" sldId="2147483861"/>
          </pc:sldLayoutMkLst>
        </pc:sldLayoutChg>
        <pc:sldLayoutChg chg="del">
          <pc:chgData name="Ian" userId="c34783b4-0ebe-4dd6-a7f4-e72865b38b8b" providerId="ADAL" clId="{272C1534-BA58-44D8-A775-CEA84AEC9E41}" dt="2020-10-12T18:02:14.059" v="200" actId="2696"/>
          <pc:sldLayoutMkLst>
            <pc:docMk/>
            <pc:sldMasterMk cId="0" sldId="2147483665"/>
            <pc:sldLayoutMk cId="0" sldId="2147483862"/>
          </pc:sldLayoutMkLst>
        </pc:sldLayoutChg>
        <pc:sldLayoutChg chg="del">
          <pc:chgData name="Ian" userId="c34783b4-0ebe-4dd6-a7f4-e72865b38b8b" providerId="ADAL" clId="{272C1534-BA58-44D8-A775-CEA84AEC9E41}" dt="2020-10-12T18:02:14.058" v="199" actId="2696"/>
          <pc:sldLayoutMkLst>
            <pc:docMk/>
            <pc:sldMasterMk cId="0" sldId="2147483665"/>
            <pc:sldLayoutMk cId="0" sldId="2147483863"/>
          </pc:sldLayoutMkLst>
        </pc:sldLayoutChg>
        <pc:sldLayoutChg chg="del">
          <pc:chgData name="Ian" userId="c34783b4-0ebe-4dd6-a7f4-e72865b38b8b" providerId="ADAL" clId="{272C1534-BA58-44D8-A775-CEA84AEC9E41}" dt="2020-10-12T18:02:14.058" v="198" actId="2696"/>
          <pc:sldLayoutMkLst>
            <pc:docMk/>
            <pc:sldMasterMk cId="0" sldId="2147483665"/>
            <pc:sldLayoutMk cId="0" sldId="2147483864"/>
          </pc:sldLayoutMkLst>
        </pc:sldLayoutChg>
        <pc:sldLayoutChg chg="del">
          <pc:chgData name="Ian" userId="c34783b4-0ebe-4dd6-a7f4-e72865b38b8b" providerId="ADAL" clId="{272C1534-BA58-44D8-A775-CEA84AEC9E41}" dt="2020-10-12T18:02:14.057" v="197" actId="2696"/>
          <pc:sldLayoutMkLst>
            <pc:docMk/>
            <pc:sldMasterMk cId="0" sldId="2147483665"/>
            <pc:sldLayoutMk cId="0" sldId="2147483865"/>
          </pc:sldLayoutMkLst>
        </pc:sldLayoutChg>
        <pc:sldLayoutChg chg="del">
          <pc:chgData name="Ian" userId="c34783b4-0ebe-4dd6-a7f4-e72865b38b8b" providerId="ADAL" clId="{272C1534-BA58-44D8-A775-CEA84AEC9E41}" dt="2020-10-12T18:02:14.057" v="196" actId="2696"/>
          <pc:sldLayoutMkLst>
            <pc:docMk/>
            <pc:sldMasterMk cId="0" sldId="2147483665"/>
            <pc:sldLayoutMk cId="0" sldId="2147483866"/>
          </pc:sldLayoutMkLst>
        </pc:sldLayoutChg>
        <pc:sldLayoutChg chg="del">
          <pc:chgData name="Ian" userId="c34783b4-0ebe-4dd6-a7f4-e72865b38b8b" providerId="ADAL" clId="{272C1534-BA58-44D8-A775-CEA84AEC9E41}" dt="2020-10-12T18:02:14.056" v="195" actId="2696"/>
          <pc:sldLayoutMkLst>
            <pc:docMk/>
            <pc:sldMasterMk cId="0" sldId="2147483665"/>
            <pc:sldLayoutMk cId="0" sldId="2147483867"/>
          </pc:sldLayoutMkLst>
        </pc:sldLayoutChg>
        <pc:sldLayoutChg chg="del">
          <pc:chgData name="Ian" userId="c34783b4-0ebe-4dd6-a7f4-e72865b38b8b" providerId="ADAL" clId="{272C1534-BA58-44D8-A775-CEA84AEC9E41}" dt="2020-10-12T18:02:14.055" v="194" actId="2696"/>
          <pc:sldLayoutMkLst>
            <pc:docMk/>
            <pc:sldMasterMk cId="0" sldId="2147483665"/>
            <pc:sldLayoutMk cId="0" sldId="2147483868"/>
          </pc:sldLayoutMkLst>
        </pc:sldLayoutChg>
        <pc:sldLayoutChg chg="del">
          <pc:chgData name="Ian" userId="c34783b4-0ebe-4dd6-a7f4-e72865b38b8b" providerId="ADAL" clId="{272C1534-BA58-44D8-A775-CEA84AEC9E41}" dt="2020-10-12T18:02:14.055" v="193" actId="2696"/>
          <pc:sldLayoutMkLst>
            <pc:docMk/>
            <pc:sldMasterMk cId="0" sldId="2147483665"/>
            <pc:sldLayoutMk cId="0" sldId="2147483869"/>
          </pc:sldLayoutMkLst>
        </pc:sldLayoutChg>
        <pc:sldLayoutChg chg="del">
          <pc:chgData name="Ian" userId="c34783b4-0ebe-4dd6-a7f4-e72865b38b8b" providerId="ADAL" clId="{272C1534-BA58-44D8-A775-CEA84AEC9E41}" dt="2020-10-12T18:02:14.054" v="192" actId="2696"/>
          <pc:sldLayoutMkLst>
            <pc:docMk/>
            <pc:sldMasterMk cId="0" sldId="2147483665"/>
            <pc:sldLayoutMk cId="0" sldId="2147483870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069" v="215" actId="2696"/>
        <pc:sldMasterMkLst>
          <pc:docMk/>
          <pc:sldMasterMk cId="0" sldId="2147483666"/>
        </pc:sldMasterMkLst>
        <pc:sldLayoutChg chg="del">
          <pc:chgData name="Ian" userId="c34783b4-0ebe-4dd6-a7f4-e72865b38b8b" providerId="ADAL" clId="{272C1534-BA58-44D8-A775-CEA84AEC9E41}" dt="2020-10-12T18:02:14.068" v="214" actId="2696"/>
          <pc:sldLayoutMkLst>
            <pc:docMk/>
            <pc:sldMasterMk cId="0" sldId="2147483666"/>
            <pc:sldLayoutMk cId="0" sldId="2147483871"/>
          </pc:sldLayoutMkLst>
        </pc:sldLayoutChg>
        <pc:sldLayoutChg chg="del">
          <pc:chgData name="Ian" userId="c34783b4-0ebe-4dd6-a7f4-e72865b38b8b" providerId="ADAL" clId="{272C1534-BA58-44D8-A775-CEA84AEC9E41}" dt="2020-10-12T18:02:14.067" v="213" actId="2696"/>
          <pc:sldLayoutMkLst>
            <pc:docMk/>
            <pc:sldMasterMk cId="0" sldId="2147483666"/>
            <pc:sldLayoutMk cId="0" sldId="2147483872"/>
          </pc:sldLayoutMkLst>
        </pc:sldLayoutChg>
        <pc:sldLayoutChg chg="del">
          <pc:chgData name="Ian" userId="c34783b4-0ebe-4dd6-a7f4-e72865b38b8b" providerId="ADAL" clId="{272C1534-BA58-44D8-A775-CEA84AEC9E41}" dt="2020-10-12T18:02:14.067" v="212" actId="2696"/>
          <pc:sldLayoutMkLst>
            <pc:docMk/>
            <pc:sldMasterMk cId="0" sldId="2147483666"/>
            <pc:sldLayoutMk cId="0" sldId="2147483873"/>
          </pc:sldLayoutMkLst>
        </pc:sldLayoutChg>
        <pc:sldLayoutChg chg="del">
          <pc:chgData name="Ian" userId="c34783b4-0ebe-4dd6-a7f4-e72865b38b8b" providerId="ADAL" clId="{272C1534-BA58-44D8-A775-CEA84AEC9E41}" dt="2020-10-12T18:02:14.066" v="211" actId="2696"/>
          <pc:sldLayoutMkLst>
            <pc:docMk/>
            <pc:sldMasterMk cId="0" sldId="2147483666"/>
            <pc:sldLayoutMk cId="0" sldId="2147483874"/>
          </pc:sldLayoutMkLst>
        </pc:sldLayoutChg>
        <pc:sldLayoutChg chg="del">
          <pc:chgData name="Ian" userId="c34783b4-0ebe-4dd6-a7f4-e72865b38b8b" providerId="ADAL" clId="{272C1534-BA58-44D8-A775-CEA84AEC9E41}" dt="2020-10-12T18:02:14.065" v="210" actId="2696"/>
          <pc:sldLayoutMkLst>
            <pc:docMk/>
            <pc:sldMasterMk cId="0" sldId="2147483666"/>
            <pc:sldLayoutMk cId="0" sldId="2147483875"/>
          </pc:sldLayoutMkLst>
        </pc:sldLayoutChg>
        <pc:sldLayoutChg chg="del">
          <pc:chgData name="Ian" userId="c34783b4-0ebe-4dd6-a7f4-e72865b38b8b" providerId="ADAL" clId="{272C1534-BA58-44D8-A775-CEA84AEC9E41}" dt="2020-10-12T18:02:14.065" v="209" actId="2696"/>
          <pc:sldLayoutMkLst>
            <pc:docMk/>
            <pc:sldMasterMk cId="0" sldId="2147483666"/>
            <pc:sldLayoutMk cId="0" sldId="2147483876"/>
          </pc:sldLayoutMkLst>
        </pc:sldLayoutChg>
        <pc:sldLayoutChg chg="del">
          <pc:chgData name="Ian" userId="c34783b4-0ebe-4dd6-a7f4-e72865b38b8b" providerId="ADAL" clId="{272C1534-BA58-44D8-A775-CEA84AEC9E41}" dt="2020-10-12T18:02:14.064" v="208" actId="2696"/>
          <pc:sldLayoutMkLst>
            <pc:docMk/>
            <pc:sldMasterMk cId="0" sldId="2147483666"/>
            <pc:sldLayoutMk cId="0" sldId="2147483877"/>
          </pc:sldLayoutMkLst>
        </pc:sldLayoutChg>
        <pc:sldLayoutChg chg="del">
          <pc:chgData name="Ian" userId="c34783b4-0ebe-4dd6-a7f4-e72865b38b8b" providerId="ADAL" clId="{272C1534-BA58-44D8-A775-CEA84AEC9E41}" dt="2020-10-12T18:02:14.064" v="207" actId="2696"/>
          <pc:sldLayoutMkLst>
            <pc:docMk/>
            <pc:sldMasterMk cId="0" sldId="2147483666"/>
            <pc:sldLayoutMk cId="0" sldId="2147483878"/>
          </pc:sldLayoutMkLst>
        </pc:sldLayoutChg>
        <pc:sldLayoutChg chg="del">
          <pc:chgData name="Ian" userId="c34783b4-0ebe-4dd6-a7f4-e72865b38b8b" providerId="ADAL" clId="{272C1534-BA58-44D8-A775-CEA84AEC9E41}" dt="2020-10-12T18:02:14.063" v="206" actId="2696"/>
          <pc:sldLayoutMkLst>
            <pc:docMk/>
            <pc:sldMasterMk cId="0" sldId="2147483666"/>
            <pc:sldLayoutMk cId="0" sldId="2147483879"/>
          </pc:sldLayoutMkLst>
        </pc:sldLayoutChg>
        <pc:sldLayoutChg chg="del">
          <pc:chgData name="Ian" userId="c34783b4-0ebe-4dd6-a7f4-e72865b38b8b" providerId="ADAL" clId="{272C1534-BA58-44D8-A775-CEA84AEC9E41}" dt="2020-10-12T18:02:14.063" v="205" actId="2696"/>
          <pc:sldLayoutMkLst>
            <pc:docMk/>
            <pc:sldMasterMk cId="0" sldId="2147483666"/>
            <pc:sldLayoutMk cId="0" sldId="2147483880"/>
          </pc:sldLayoutMkLst>
        </pc:sldLayoutChg>
        <pc:sldLayoutChg chg="del">
          <pc:chgData name="Ian" userId="c34783b4-0ebe-4dd6-a7f4-e72865b38b8b" providerId="ADAL" clId="{272C1534-BA58-44D8-A775-CEA84AEC9E41}" dt="2020-10-12T18:02:14.062" v="204" actId="2696"/>
          <pc:sldLayoutMkLst>
            <pc:docMk/>
            <pc:sldMasterMk cId="0" sldId="2147483666"/>
            <pc:sldLayoutMk cId="0" sldId="2147483881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077" v="227" actId="2696"/>
        <pc:sldMasterMkLst>
          <pc:docMk/>
          <pc:sldMasterMk cId="0" sldId="2147483667"/>
        </pc:sldMasterMkLst>
        <pc:sldLayoutChg chg="del">
          <pc:chgData name="Ian" userId="c34783b4-0ebe-4dd6-a7f4-e72865b38b8b" providerId="ADAL" clId="{272C1534-BA58-44D8-A775-CEA84AEC9E41}" dt="2020-10-12T18:02:14.075" v="226" actId="2696"/>
          <pc:sldLayoutMkLst>
            <pc:docMk/>
            <pc:sldMasterMk cId="0" sldId="2147483667"/>
            <pc:sldLayoutMk cId="0" sldId="2147483882"/>
          </pc:sldLayoutMkLst>
        </pc:sldLayoutChg>
        <pc:sldLayoutChg chg="del">
          <pc:chgData name="Ian" userId="c34783b4-0ebe-4dd6-a7f4-e72865b38b8b" providerId="ADAL" clId="{272C1534-BA58-44D8-A775-CEA84AEC9E41}" dt="2020-10-12T18:02:14.075" v="225" actId="2696"/>
          <pc:sldLayoutMkLst>
            <pc:docMk/>
            <pc:sldMasterMk cId="0" sldId="2147483667"/>
            <pc:sldLayoutMk cId="0" sldId="2147483883"/>
          </pc:sldLayoutMkLst>
        </pc:sldLayoutChg>
        <pc:sldLayoutChg chg="del">
          <pc:chgData name="Ian" userId="c34783b4-0ebe-4dd6-a7f4-e72865b38b8b" providerId="ADAL" clId="{272C1534-BA58-44D8-A775-CEA84AEC9E41}" dt="2020-10-12T18:02:14.074" v="224" actId="2696"/>
          <pc:sldLayoutMkLst>
            <pc:docMk/>
            <pc:sldMasterMk cId="0" sldId="2147483667"/>
            <pc:sldLayoutMk cId="0" sldId="2147483884"/>
          </pc:sldLayoutMkLst>
        </pc:sldLayoutChg>
        <pc:sldLayoutChg chg="del">
          <pc:chgData name="Ian" userId="c34783b4-0ebe-4dd6-a7f4-e72865b38b8b" providerId="ADAL" clId="{272C1534-BA58-44D8-A775-CEA84AEC9E41}" dt="2020-10-12T18:02:14.074" v="223" actId="2696"/>
          <pc:sldLayoutMkLst>
            <pc:docMk/>
            <pc:sldMasterMk cId="0" sldId="2147483667"/>
            <pc:sldLayoutMk cId="0" sldId="2147483885"/>
          </pc:sldLayoutMkLst>
        </pc:sldLayoutChg>
        <pc:sldLayoutChg chg="del">
          <pc:chgData name="Ian" userId="c34783b4-0ebe-4dd6-a7f4-e72865b38b8b" providerId="ADAL" clId="{272C1534-BA58-44D8-A775-CEA84AEC9E41}" dt="2020-10-12T18:02:14.073" v="222" actId="2696"/>
          <pc:sldLayoutMkLst>
            <pc:docMk/>
            <pc:sldMasterMk cId="0" sldId="2147483667"/>
            <pc:sldLayoutMk cId="0" sldId="2147483886"/>
          </pc:sldLayoutMkLst>
        </pc:sldLayoutChg>
        <pc:sldLayoutChg chg="del">
          <pc:chgData name="Ian" userId="c34783b4-0ebe-4dd6-a7f4-e72865b38b8b" providerId="ADAL" clId="{272C1534-BA58-44D8-A775-CEA84AEC9E41}" dt="2020-10-12T18:02:14.073" v="221" actId="2696"/>
          <pc:sldLayoutMkLst>
            <pc:docMk/>
            <pc:sldMasterMk cId="0" sldId="2147483667"/>
            <pc:sldLayoutMk cId="0" sldId="2147483887"/>
          </pc:sldLayoutMkLst>
        </pc:sldLayoutChg>
        <pc:sldLayoutChg chg="del">
          <pc:chgData name="Ian" userId="c34783b4-0ebe-4dd6-a7f4-e72865b38b8b" providerId="ADAL" clId="{272C1534-BA58-44D8-A775-CEA84AEC9E41}" dt="2020-10-12T18:02:14.072" v="220" actId="2696"/>
          <pc:sldLayoutMkLst>
            <pc:docMk/>
            <pc:sldMasterMk cId="0" sldId="2147483667"/>
            <pc:sldLayoutMk cId="0" sldId="2147483888"/>
          </pc:sldLayoutMkLst>
        </pc:sldLayoutChg>
        <pc:sldLayoutChg chg="del">
          <pc:chgData name="Ian" userId="c34783b4-0ebe-4dd6-a7f4-e72865b38b8b" providerId="ADAL" clId="{272C1534-BA58-44D8-A775-CEA84AEC9E41}" dt="2020-10-12T18:02:14.071" v="219" actId="2696"/>
          <pc:sldLayoutMkLst>
            <pc:docMk/>
            <pc:sldMasterMk cId="0" sldId="2147483667"/>
            <pc:sldLayoutMk cId="0" sldId="2147483889"/>
          </pc:sldLayoutMkLst>
        </pc:sldLayoutChg>
        <pc:sldLayoutChg chg="del">
          <pc:chgData name="Ian" userId="c34783b4-0ebe-4dd6-a7f4-e72865b38b8b" providerId="ADAL" clId="{272C1534-BA58-44D8-A775-CEA84AEC9E41}" dt="2020-10-12T18:02:14.071" v="218" actId="2696"/>
          <pc:sldLayoutMkLst>
            <pc:docMk/>
            <pc:sldMasterMk cId="0" sldId="2147483667"/>
            <pc:sldLayoutMk cId="0" sldId="2147483890"/>
          </pc:sldLayoutMkLst>
        </pc:sldLayoutChg>
        <pc:sldLayoutChg chg="del">
          <pc:chgData name="Ian" userId="c34783b4-0ebe-4dd6-a7f4-e72865b38b8b" providerId="ADAL" clId="{272C1534-BA58-44D8-A775-CEA84AEC9E41}" dt="2020-10-12T18:02:14.070" v="217" actId="2696"/>
          <pc:sldLayoutMkLst>
            <pc:docMk/>
            <pc:sldMasterMk cId="0" sldId="2147483667"/>
            <pc:sldLayoutMk cId="0" sldId="2147483891"/>
          </pc:sldLayoutMkLst>
        </pc:sldLayoutChg>
        <pc:sldLayoutChg chg="del">
          <pc:chgData name="Ian" userId="c34783b4-0ebe-4dd6-a7f4-e72865b38b8b" providerId="ADAL" clId="{272C1534-BA58-44D8-A775-CEA84AEC9E41}" dt="2020-10-12T18:02:14.070" v="216" actId="2696"/>
          <pc:sldLayoutMkLst>
            <pc:docMk/>
            <pc:sldMasterMk cId="0" sldId="2147483667"/>
            <pc:sldLayoutMk cId="0" sldId="2147483892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084" v="239" actId="2696"/>
        <pc:sldMasterMkLst>
          <pc:docMk/>
          <pc:sldMasterMk cId="0" sldId="2147483668"/>
        </pc:sldMasterMkLst>
        <pc:sldLayoutChg chg="del">
          <pc:chgData name="Ian" userId="c34783b4-0ebe-4dd6-a7f4-e72865b38b8b" providerId="ADAL" clId="{272C1534-BA58-44D8-A775-CEA84AEC9E41}" dt="2020-10-12T18:02:14.083" v="238" actId="2696"/>
          <pc:sldLayoutMkLst>
            <pc:docMk/>
            <pc:sldMasterMk cId="0" sldId="2147483668"/>
            <pc:sldLayoutMk cId="0" sldId="2147483893"/>
          </pc:sldLayoutMkLst>
        </pc:sldLayoutChg>
        <pc:sldLayoutChg chg="del">
          <pc:chgData name="Ian" userId="c34783b4-0ebe-4dd6-a7f4-e72865b38b8b" providerId="ADAL" clId="{272C1534-BA58-44D8-A775-CEA84AEC9E41}" dt="2020-10-12T18:02:14.082" v="237" actId="2696"/>
          <pc:sldLayoutMkLst>
            <pc:docMk/>
            <pc:sldMasterMk cId="0" sldId="2147483668"/>
            <pc:sldLayoutMk cId="0" sldId="2147483894"/>
          </pc:sldLayoutMkLst>
        </pc:sldLayoutChg>
        <pc:sldLayoutChg chg="del">
          <pc:chgData name="Ian" userId="c34783b4-0ebe-4dd6-a7f4-e72865b38b8b" providerId="ADAL" clId="{272C1534-BA58-44D8-A775-CEA84AEC9E41}" dt="2020-10-12T18:02:14.082" v="236" actId="2696"/>
          <pc:sldLayoutMkLst>
            <pc:docMk/>
            <pc:sldMasterMk cId="0" sldId="2147483668"/>
            <pc:sldLayoutMk cId="0" sldId="2147483895"/>
          </pc:sldLayoutMkLst>
        </pc:sldLayoutChg>
        <pc:sldLayoutChg chg="del">
          <pc:chgData name="Ian" userId="c34783b4-0ebe-4dd6-a7f4-e72865b38b8b" providerId="ADAL" clId="{272C1534-BA58-44D8-A775-CEA84AEC9E41}" dt="2020-10-12T18:02:14.081" v="235" actId="2696"/>
          <pc:sldLayoutMkLst>
            <pc:docMk/>
            <pc:sldMasterMk cId="0" sldId="2147483668"/>
            <pc:sldLayoutMk cId="0" sldId="2147483896"/>
          </pc:sldLayoutMkLst>
        </pc:sldLayoutChg>
        <pc:sldLayoutChg chg="del">
          <pc:chgData name="Ian" userId="c34783b4-0ebe-4dd6-a7f4-e72865b38b8b" providerId="ADAL" clId="{272C1534-BA58-44D8-A775-CEA84AEC9E41}" dt="2020-10-12T18:02:14.081" v="234" actId="2696"/>
          <pc:sldLayoutMkLst>
            <pc:docMk/>
            <pc:sldMasterMk cId="0" sldId="2147483668"/>
            <pc:sldLayoutMk cId="0" sldId="2147483897"/>
          </pc:sldLayoutMkLst>
        </pc:sldLayoutChg>
        <pc:sldLayoutChg chg="del">
          <pc:chgData name="Ian" userId="c34783b4-0ebe-4dd6-a7f4-e72865b38b8b" providerId="ADAL" clId="{272C1534-BA58-44D8-A775-CEA84AEC9E41}" dt="2020-10-12T18:02:14.080" v="233" actId="2696"/>
          <pc:sldLayoutMkLst>
            <pc:docMk/>
            <pc:sldMasterMk cId="0" sldId="2147483668"/>
            <pc:sldLayoutMk cId="0" sldId="2147483898"/>
          </pc:sldLayoutMkLst>
        </pc:sldLayoutChg>
        <pc:sldLayoutChg chg="del">
          <pc:chgData name="Ian" userId="c34783b4-0ebe-4dd6-a7f4-e72865b38b8b" providerId="ADAL" clId="{272C1534-BA58-44D8-A775-CEA84AEC9E41}" dt="2020-10-12T18:02:14.080" v="232" actId="2696"/>
          <pc:sldLayoutMkLst>
            <pc:docMk/>
            <pc:sldMasterMk cId="0" sldId="2147483668"/>
            <pc:sldLayoutMk cId="0" sldId="2147483899"/>
          </pc:sldLayoutMkLst>
        </pc:sldLayoutChg>
        <pc:sldLayoutChg chg="del">
          <pc:chgData name="Ian" userId="c34783b4-0ebe-4dd6-a7f4-e72865b38b8b" providerId="ADAL" clId="{272C1534-BA58-44D8-A775-CEA84AEC9E41}" dt="2020-10-12T18:02:14.079" v="231" actId="2696"/>
          <pc:sldLayoutMkLst>
            <pc:docMk/>
            <pc:sldMasterMk cId="0" sldId="2147483668"/>
            <pc:sldLayoutMk cId="0" sldId="2147483900"/>
          </pc:sldLayoutMkLst>
        </pc:sldLayoutChg>
        <pc:sldLayoutChg chg="del">
          <pc:chgData name="Ian" userId="c34783b4-0ebe-4dd6-a7f4-e72865b38b8b" providerId="ADAL" clId="{272C1534-BA58-44D8-A775-CEA84AEC9E41}" dt="2020-10-12T18:02:14.078" v="230" actId="2696"/>
          <pc:sldLayoutMkLst>
            <pc:docMk/>
            <pc:sldMasterMk cId="0" sldId="2147483668"/>
            <pc:sldLayoutMk cId="0" sldId="2147483901"/>
          </pc:sldLayoutMkLst>
        </pc:sldLayoutChg>
        <pc:sldLayoutChg chg="del">
          <pc:chgData name="Ian" userId="c34783b4-0ebe-4dd6-a7f4-e72865b38b8b" providerId="ADAL" clId="{272C1534-BA58-44D8-A775-CEA84AEC9E41}" dt="2020-10-12T18:02:14.078" v="229" actId="2696"/>
          <pc:sldLayoutMkLst>
            <pc:docMk/>
            <pc:sldMasterMk cId="0" sldId="2147483668"/>
            <pc:sldLayoutMk cId="0" sldId="2147483902"/>
          </pc:sldLayoutMkLst>
        </pc:sldLayoutChg>
        <pc:sldLayoutChg chg="del">
          <pc:chgData name="Ian" userId="c34783b4-0ebe-4dd6-a7f4-e72865b38b8b" providerId="ADAL" clId="{272C1534-BA58-44D8-A775-CEA84AEC9E41}" dt="2020-10-12T18:02:14.077" v="228" actId="2696"/>
          <pc:sldLayoutMkLst>
            <pc:docMk/>
            <pc:sldMasterMk cId="0" sldId="2147483668"/>
            <pc:sldLayoutMk cId="0" sldId="2147483903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092" v="251" actId="2696"/>
        <pc:sldMasterMkLst>
          <pc:docMk/>
          <pc:sldMasterMk cId="0" sldId="2147483669"/>
        </pc:sldMasterMkLst>
        <pc:sldLayoutChg chg="del">
          <pc:chgData name="Ian" userId="c34783b4-0ebe-4dd6-a7f4-e72865b38b8b" providerId="ADAL" clId="{272C1534-BA58-44D8-A775-CEA84AEC9E41}" dt="2020-10-12T18:02:14.091" v="250" actId="2696"/>
          <pc:sldLayoutMkLst>
            <pc:docMk/>
            <pc:sldMasterMk cId="0" sldId="2147483669"/>
            <pc:sldLayoutMk cId="0" sldId="2147483904"/>
          </pc:sldLayoutMkLst>
        </pc:sldLayoutChg>
        <pc:sldLayoutChg chg="del">
          <pc:chgData name="Ian" userId="c34783b4-0ebe-4dd6-a7f4-e72865b38b8b" providerId="ADAL" clId="{272C1534-BA58-44D8-A775-CEA84AEC9E41}" dt="2020-10-12T18:02:14.090" v="249" actId="2696"/>
          <pc:sldLayoutMkLst>
            <pc:docMk/>
            <pc:sldMasterMk cId="0" sldId="2147483669"/>
            <pc:sldLayoutMk cId="0" sldId="2147483905"/>
          </pc:sldLayoutMkLst>
        </pc:sldLayoutChg>
        <pc:sldLayoutChg chg="del">
          <pc:chgData name="Ian" userId="c34783b4-0ebe-4dd6-a7f4-e72865b38b8b" providerId="ADAL" clId="{272C1534-BA58-44D8-A775-CEA84AEC9E41}" dt="2020-10-12T18:02:14.090" v="248" actId="2696"/>
          <pc:sldLayoutMkLst>
            <pc:docMk/>
            <pc:sldMasterMk cId="0" sldId="2147483669"/>
            <pc:sldLayoutMk cId="0" sldId="2147483906"/>
          </pc:sldLayoutMkLst>
        </pc:sldLayoutChg>
        <pc:sldLayoutChg chg="del">
          <pc:chgData name="Ian" userId="c34783b4-0ebe-4dd6-a7f4-e72865b38b8b" providerId="ADAL" clId="{272C1534-BA58-44D8-A775-CEA84AEC9E41}" dt="2020-10-12T18:02:14.089" v="247" actId="2696"/>
          <pc:sldLayoutMkLst>
            <pc:docMk/>
            <pc:sldMasterMk cId="0" sldId="2147483669"/>
            <pc:sldLayoutMk cId="0" sldId="2147483907"/>
          </pc:sldLayoutMkLst>
        </pc:sldLayoutChg>
        <pc:sldLayoutChg chg="del">
          <pc:chgData name="Ian" userId="c34783b4-0ebe-4dd6-a7f4-e72865b38b8b" providerId="ADAL" clId="{272C1534-BA58-44D8-A775-CEA84AEC9E41}" dt="2020-10-12T18:02:14.088" v="246" actId="2696"/>
          <pc:sldLayoutMkLst>
            <pc:docMk/>
            <pc:sldMasterMk cId="0" sldId="2147483669"/>
            <pc:sldLayoutMk cId="0" sldId="2147483908"/>
          </pc:sldLayoutMkLst>
        </pc:sldLayoutChg>
        <pc:sldLayoutChg chg="del">
          <pc:chgData name="Ian" userId="c34783b4-0ebe-4dd6-a7f4-e72865b38b8b" providerId="ADAL" clId="{272C1534-BA58-44D8-A775-CEA84AEC9E41}" dt="2020-10-12T18:02:14.088" v="245" actId="2696"/>
          <pc:sldLayoutMkLst>
            <pc:docMk/>
            <pc:sldMasterMk cId="0" sldId="2147483669"/>
            <pc:sldLayoutMk cId="0" sldId="2147483909"/>
          </pc:sldLayoutMkLst>
        </pc:sldLayoutChg>
        <pc:sldLayoutChg chg="del">
          <pc:chgData name="Ian" userId="c34783b4-0ebe-4dd6-a7f4-e72865b38b8b" providerId="ADAL" clId="{272C1534-BA58-44D8-A775-CEA84AEC9E41}" dt="2020-10-12T18:02:14.087" v="244" actId="2696"/>
          <pc:sldLayoutMkLst>
            <pc:docMk/>
            <pc:sldMasterMk cId="0" sldId="2147483669"/>
            <pc:sldLayoutMk cId="0" sldId="2147483910"/>
          </pc:sldLayoutMkLst>
        </pc:sldLayoutChg>
        <pc:sldLayoutChg chg="del">
          <pc:chgData name="Ian" userId="c34783b4-0ebe-4dd6-a7f4-e72865b38b8b" providerId="ADAL" clId="{272C1534-BA58-44D8-A775-CEA84AEC9E41}" dt="2020-10-12T18:02:14.087" v="243" actId="2696"/>
          <pc:sldLayoutMkLst>
            <pc:docMk/>
            <pc:sldMasterMk cId="0" sldId="2147483669"/>
            <pc:sldLayoutMk cId="0" sldId="2147483911"/>
          </pc:sldLayoutMkLst>
        </pc:sldLayoutChg>
        <pc:sldLayoutChg chg="del">
          <pc:chgData name="Ian" userId="c34783b4-0ebe-4dd6-a7f4-e72865b38b8b" providerId="ADAL" clId="{272C1534-BA58-44D8-A775-CEA84AEC9E41}" dt="2020-10-12T18:02:14.086" v="242" actId="2696"/>
          <pc:sldLayoutMkLst>
            <pc:docMk/>
            <pc:sldMasterMk cId="0" sldId="2147483669"/>
            <pc:sldLayoutMk cId="0" sldId="2147483912"/>
          </pc:sldLayoutMkLst>
        </pc:sldLayoutChg>
        <pc:sldLayoutChg chg="del">
          <pc:chgData name="Ian" userId="c34783b4-0ebe-4dd6-a7f4-e72865b38b8b" providerId="ADAL" clId="{272C1534-BA58-44D8-A775-CEA84AEC9E41}" dt="2020-10-12T18:02:14.085" v="241" actId="2696"/>
          <pc:sldLayoutMkLst>
            <pc:docMk/>
            <pc:sldMasterMk cId="0" sldId="2147483669"/>
            <pc:sldLayoutMk cId="0" sldId="2147483913"/>
          </pc:sldLayoutMkLst>
        </pc:sldLayoutChg>
        <pc:sldLayoutChg chg="del">
          <pc:chgData name="Ian" userId="c34783b4-0ebe-4dd6-a7f4-e72865b38b8b" providerId="ADAL" clId="{272C1534-BA58-44D8-A775-CEA84AEC9E41}" dt="2020-10-12T18:02:14.085" v="240" actId="2696"/>
          <pc:sldLayoutMkLst>
            <pc:docMk/>
            <pc:sldMasterMk cId="0" sldId="2147483669"/>
            <pc:sldLayoutMk cId="0" sldId="2147483914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100" v="263" actId="2696"/>
        <pc:sldMasterMkLst>
          <pc:docMk/>
          <pc:sldMasterMk cId="0" sldId="2147483670"/>
        </pc:sldMasterMkLst>
        <pc:sldLayoutChg chg="del">
          <pc:chgData name="Ian" userId="c34783b4-0ebe-4dd6-a7f4-e72865b38b8b" providerId="ADAL" clId="{272C1534-BA58-44D8-A775-CEA84AEC9E41}" dt="2020-10-12T18:02:14.098" v="262" actId="2696"/>
          <pc:sldLayoutMkLst>
            <pc:docMk/>
            <pc:sldMasterMk cId="0" sldId="2147483670"/>
            <pc:sldLayoutMk cId="0" sldId="2147483915"/>
          </pc:sldLayoutMkLst>
        </pc:sldLayoutChg>
        <pc:sldLayoutChg chg="del">
          <pc:chgData name="Ian" userId="c34783b4-0ebe-4dd6-a7f4-e72865b38b8b" providerId="ADAL" clId="{272C1534-BA58-44D8-A775-CEA84AEC9E41}" dt="2020-10-12T18:02:14.098" v="261" actId="2696"/>
          <pc:sldLayoutMkLst>
            <pc:docMk/>
            <pc:sldMasterMk cId="0" sldId="2147483670"/>
            <pc:sldLayoutMk cId="0" sldId="2147483916"/>
          </pc:sldLayoutMkLst>
        </pc:sldLayoutChg>
        <pc:sldLayoutChg chg="del">
          <pc:chgData name="Ian" userId="c34783b4-0ebe-4dd6-a7f4-e72865b38b8b" providerId="ADAL" clId="{272C1534-BA58-44D8-A775-CEA84AEC9E41}" dt="2020-10-12T18:02:14.097" v="260" actId="2696"/>
          <pc:sldLayoutMkLst>
            <pc:docMk/>
            <pc:sldMasterMk cId="0" sldId="2147483670"/>
            <pc:sldLayoutMk cId="0" sldId="2147483917"/>
          </pc:sldLayoutMkLst>
        </pc:sldLayoutChg>
        <pc:sldLayoutChg chg="del">
          <pc:chgData name="Ian" userId="c34783b4-0ebe-4dd6-a7f4-e72865b38b8b" providerId="ADAL" clId="{272C1534-BA58-44D8-A775-CEA84AEC9E41}" dt="2020-10-12T18:02:14.097" v="259" actId="2696"/>
          <pc:sldLayoutMkLst>
            <pc:docMk/>
            <pc:sldMasterMk cId="0" sldId="2147483670"/>
            <pc:sldLayoutMk cId="0" sldId="2147483918"/>
          </pc:sldLayoutMkLst>
        </pc:sldLayoutChg>
        <pc:sldLayoutChg chg="del">
          <pc:chgData name="Ian" userId="c34783b4-0ebe-4dd6-a7f4-e72865b38b8b" providerId="ADAL" clId="{272C1534-BA58-44D8-A775-CEA84AEC9E41}" dt="2020-10-12T18:02:14.096" v="258" actId="2696"/>
          <pc:sldLayoutMkLst>
            <pc:docMk/>
            <pc:sldMasterMk cId="0" sldId="2147483670"/>
            <pc:sldLayoutMk cId="0" sldId="2147483919"/>
          </pc:sldLayoutMkLst>
        </pc:sldLayoutChg>
        <pc:sldLayoutChg chg="del">
          <pc:chgData name="Ian" userId="c34783b4-0ebe-4dd6-a7f4-e72865b38b8b" providerId="ADAL" clId="{272C1534-BA58-44D8-A775-CEA84AEC9E41}" dt="2020-10-12T18:02:14.096" v="257" actId="2696"/>
          <pc:sldLayoutMkLst>
            <pc:docMk/>
            <pc:sldMasterMk cId="0" sldId="2147483670"/>
            <pc:sldLayoutMk cId="0" sldId="2147483920"/>
          </pc:sldLayoutMkLst>
        </pc:sldLayoutChg>
        <pc:sldLayoutChg chg="del">
          <pc:chgData name="Ian" userId="c34783b4-0ebe-4dd6-a7f4-e72865b38b8b" providerId="ADAL" clId="{272C1534-BA58-44D8-A775-CEA84AEC9E41}" dt="2020-10-12T18:02:14.095" v="256" actId="2696"/>
          <pc:sldLayoutMkLst>
            <pc:docMk/>
            <pc:sldMasterMk cId="0" sldId="2147483670"/>
            <pc:sldLayoutMk cId="0" sldId="2147483921"/>
          </pc:sldLayoutMkLst>
        </pc:sldLayoutChg>
        <pc:sldLayoutChg chg="del">
          <pc:chgData name="Ian" userId="c34783b4-0ebe-4dd6-a7f4-e72865b38b8b" providerId="ADAL" clId="{272C1534-BA58-44D8-A775-CEA84AEC9E41}" dt="2020-10-12T18:02:14.094" v="255" actId="2696"/>
          <pc:sldLayoutMkLst>
            <pc:docMk/>
            <pc:sldMasterMk cId="0" sldId="2147483670"/>
            <pc:sldLayoutMk cId="0" sldId="2147483922"/>
          </pc:sldLayoutMkLst>
        </pc:sldLayoutChg>
        <pc:sldLayoutChg chg="del">
          <pc:chgData name="Ian" userId="c34783b4-0ebe-4dd6-a7f4-e72865b38b8b" providerId="ADAL" clId="{272C1534-BA58-44D8-A775-CEA84AEC9E41}" dt="2020-10-12T18:02:14.094" v="254" actId="2696"/>
          <pc:sldLayoutMkLst>
            <pc:docMk/>
            <pc:sldMasterMk cId="0" sldId="2147483670"/>
            <pc:sldLayoutMk cId="0" sldId="2147483923"/>
          </pc:sldLayoutMkLst>
        </pc:sldLayoutChg>
        <pc:sldLayoutChg chg="del">
          <pc:chgData name="Ian" userId="c34783b4-0ebe-4dd6-a7f4-e72865b38b8b" providerId="ADAL" clId="{272C1534-BA58-44D8-A775-CEA84AEC9E41}" dt="2020-10-12T18:02:14.093" v="253" actId="2696"/>
          <pc:sldLayoutMkLst>
            <pc:docMk/>
            <pc:sldMasterMk cId="0" sldId="2147483670"/>
            <pc:sldLayoutMk cId="0" sldId="2147483924"/>
          </pc:sldLayoutMkLst>
        </pc:sldLayoutChg>
        <pc:sldLayoutChg chg="del">
          <pc:chgData name="Ian" userId="c34783b4-0ebe-4dd6-a7f4-e72865b38b8b" providerId="ADAL" clId="{272C1534-BA58-44D8-A775-CEA84AEC9E41}" dt="2020-10-12T18:02:14.093" v="252" actId="2696"/>
          <pc:sldLayoutMkLst>
            <pc:docMk/>
            <pc:sldMasterMk cId="0" sldId="2147483670"/>
            <pc:sldLayoutMk cId="0" sldId="2147483925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108" v="275" actId="2696"/>
        <pc:sldMasterMkLst>
          <pc:docMk/>
          <pc:sldMasterMk cId="0" sldId="2147483671"/>
        </pc:sldMasterMkLst>
        <pc:sldLayoutChg chg="del">
          <pc:chgData name="Ian" userId="c34783b4-0ebe-4dd6-a7f4-e72865b38b8b" providerId="ADAL" clId="{272C1534-BA58-44D8-A775-CEA84AEC9E41}" dt="2020-10-12T18:02:14.106" v="274" actId="2696"/>
          <pc:sldLayoutMkLst>
            <pc:docMk/>
            <pc:sldMasterMk cId="0" sldId="2147483671"/>
            <pc:sldLayoutMk cId="0" sldId="2147483926"/>
          </pc:sldLayoutMkLst>
        </pc:sldLayoutChg>
        <pc:sldLayoutChg chg="del">
          <pc:chgData name="Ian" userId="c34783b4-0ebe-4dd6-a7f4-e72865b38b8b" providerId="ADAL" clId="{272C1534-BA58-44D8-A775-CEA84AEC9E41}" dt="2020-10-12T18:02:14.106" v="273" actId="2696"/>
          <pc:sldLayoutMkLst>
            <pc:docMk/>
            <pc:sldMasterMk cId="0" sldId="2147483671"/>
            <pc:sldLayoutMk cId="0" sldId="2147483927"/>
          </pc:sldLayoutMkLst>
        </pc:sldLayoutChg>
        <pc:sldLayoutChg chg="del">
          <pc:chgData name="Ian" userId="c34783b4-0ebe-4dd6-a7f4-e72865b38b8b" providerId="ADAL" clId="{272C1534-BA58-44D8-A775-CEA84AEC9E41}" dt="2020-10-12T18:02:14.105" v="272" actId="2696"/>
          <pc:sldLayoutMkLst>
            <pc:docMk/>
            <pc:sldMasterMk cId="0" sldId="2147483671"/>
            <pc:sldLayoutMk cId="0" sldId="2147483928"/>
          </pc:sldLayoutMkLst>
        </pc:sldLayoutChg>
        <pc:sldLayoutChg chg="del">
          <pc:chgData name="Ian" userId="c34783b4-0ebe-4dd6-a7f4-e72865b38b8b" providerId="ADAL" clId="{272C1534-BA58-44D8-A775-CEA84AEC9E41}" dt="2020-10-12T18:02:14.105" v="271" actId="2696"/>
          <pc:sldLayoutMkLst>
            <pc:docMk/>
            <pc:sldMasterMk cId="0" sldId="2147483671"/>
            <pc:sldLayoutMk cId="0" sldId="2147483929"/>
          </pc:sldLayoutMkLst>
        </pc:sldLayoutChg>
        <pc:sldLayoutChg chg="del">
          <pc:chgData name="Ian" userId="c34783b4-0ebe-4dd6-a7f4-e72865b38b8b" providerId="ADAL" clId="{272C1534-BA58-44D8-A775-CEA84AEC9E41}" dt="2020-10-12T18:02:14.104" v="270" actId="2696"/>
          <pc:sldLayoutMkLst>
            <pc:docMk/>
            <pc:sldMasterMk cId="0" sldId="2147483671"/>
            <pc:sldLayoutMk cId="0" sldId="2147483930"/>
          </pc:sldLayoutMkLst>
        </pc:sldLayoutChg>
        <pc:sldLayoutChg chg="del">
          <pc:chgData name="Ian" userId="c34783b4-0ebe-4dd6-a7f4-e72865b38b8b" providerId="ADAL" clId="{272C1534-BA58-44D8-A775-CEA84AEC9E41}" dt="2020-10-12T18:02:14.103" v="269" actId="2696"/>
          <pc:sldLayoutMkLst>
            <pc:docMk/>
            <pc:sldMasterMk cId="0" sldId="2147483671"/>
            <pc:sldLayoutMk cId="0" sldId="2147483931"/>
          </pc:sldLayoutMkLst>
        </pc:sldLayoutChg>
        <pc:sldLayoutChg chg="del">
          <pc:chgData name="Ian" userId="c34783b4-0ebe-4dd6-a7f4-e72865b38b8b" providerId="ADAL" clId="{272C1534-BA58-44D8-A775-CEA84AEC9E41}" dt="2020-10-12T18:02:14.103" v="268" actId="2696"/>
          <pc:sldLayoutMkLst>
            <pc:docMk/>
            <pc:sldMasterMk cId="0" sldId="2147483671"/>
            <pc:sldLayoutMk cId="0" sldId="2147483932"/>
          </pc:sldLayoutMkLst>
        </pc:sldLayoutChg>
        <pc:sldLayoutChg chg="del">
          <pc:chgData name="Ian" userId="c34783b4-0ebe-4dd6-a7f4-e72865b38b8b" providerId="ADAL" clId="{272C1534-BA58-44D8-A775-CEA84AEC9E41}" dt="2020-10-12T18:02:14.102" v="267" actId="2696"/>
          <pc:sldLayoutMkLst>
            <pc:docMk/>
            <pc:sldMasterMk cId="0" sldId="2147483671"/>
            <pc:sldLayoutMk cId="0" sldId="2147483933"/>
          </pc:sldLayoutMkLst>
        </pc:sldLayoutChg>
        <pc:sldLayoutChg chg="del">
          <pc:chgData name="Ian" userId="c34783b4-0ebe-4dd6-a7f4-e72865b38b8b" providerId="ADAL" clId="{272C1534-BA58-44D8-A775-CEA84AEC9E41}" dt="2020-10-12T18:02:14.102" v="266" actId="2696"/>
          <pc:sldLayoutMkLst>
            <pc:docMk/>
            <pc:sldMasterMk cId="0" sldId="2147483671"/>
            <pc:sldLayoutMk cId="0" sldId="2147483934"/>
          </pc:sldLayoutMkLst>
        </pc:sldLayoutChg>
        <pc:sldLayoutChg chg="del">
          <pc:chgData name="Ian" userId="c34783b4-0ebe-4dd6-a7f4-e72865b38b8b" providerId="ADAL" clId="{272C1534-BA58-44D8-A775-CEA84AEC9E41}" dt="2020-10-12T18:02:14.101" v="265" actId="2696"/>
          <pc:sldLayoutMkLst>
            <pc:docMk/>
            <pc:sldMasterMk cId="0" sldId="2147483671"/>
            <pc:sldLayoutMk cId="0" sldId="2147483935"/>
          </pc:sldLayoutMkLst>
        </pc:sldLayoutChg>
        <pc:sldLayoutChg chg="del">
          <pc:chgData name="Ian" userId="c34783b4-0ebe-4dd6-a7f4-e72865b38b8b" providerId="ADAL" clId="{272C1534-BA58-44D8-A775-CEA84AEC9E41}" dt="2020-10-12T18:02:14.100" v="264" actId="2696"/>
          <pc:sldLayoutMkLst>
            <pc:docMk/>
            <pc:sldMasterMk cId="0" sldId="2147483671"/>
            <pc:sldLayoutMk cId="0" sldId="2147483936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115" v="287" actId="2696"/>
        <pc:sldMasterMkLst>
          <pc:docMk/>
          <pc:sldMasterMk cId="0" sldId="2147483672"/>
        </pc:sldMasterMkLst>
        <pc:sldLayoutChg chg="del">
          <pc:chgData name="Ian" userId="c34783b4-0ebe-4dd6-a7f4-e72865b38b8b" providerId="ADAL" clId="{272C1534-BA58-44D8-A775-CEA84AEC9E41}" dt="2020-10-12T18:02:14.114" v="286" actId="2696"/>
          <pc:sldLayoutMkLst>
            <pc:docMk/>
            <pc:sldMasterMk cId="0" sldId="2147483672"/>
            <pc:sldLayoutMk cId="0" sldId="2147483937"/>
          </pc:sldLayoutMkLst>
        </pc:sldLayoutChg>
        <pc:sldLayoutChg chg="del">
          <pc:chgData name="Ian" userId="c34783b4-0ebe-4dd6-a7f4-e72865b38b8b" providerId="ADAL" clId="{272C1534-BA58-44D8-A775-CEA84AEC9E41}" dt="2020-10-12T18:02:14.113" v="285" actId="2696"/>
          <pc:sldLayoutMkLst>
            <pc:docMk/>
            <pc:sldMasterMk cId="0" sldId="2147483672"/>
            <pc:sldLayoutMk cId="0" sldId="2147483938"/>
          </pc:sldLayoutMkLst>
        </pc:sldLayoutChg>
        <pc:sldLayoutChg chg="del">
          <pc:chgData name="Ian" userId="c34783b4-0ebe-4dd6-a7f4-e72865b38b8b" providerId="ADAL" clId="{272C1534-BA58-44D8-A775-CEA84AEC9E41}" dt="2020-10-12T18:02:14.113" v="284" actId="2696"/>
          <pc:sldLayoutMkLst>
            <pc:docMk/>
            <pc:sldMasterMk cId="0" sldId="2147483672"/>
            <pc:sldLayoutMk cId="0" sldId="2147483939"/>
          </pc:sldLayoutMkLst>
        </pc:sldLayoutChg>
        <pc:sldLayoutChg chg="del">
          <pc:chgData name="Ian" userId="c34783b4-0ebe-4dd6-a7f4-e72865b38b8b" providerId="ADAL" clId="{272C1534-BA58-44D8-A775-CEA84AEC9E41}" dt="2020-10-12T18:02:14.112" v="283" actId="2696"/>
          <pc:sldLayoutMkLst>
            <pc:docMk/>
            <pc:sldMasterMk cId="0" sldId="2147483672"/>
            <pc:sldLayoutMk cId="0" sldId="2147483940"/>
          </pc:sldLayoutMkLst>
        </pc:sldLayoutChg>
        <pc:sldLayoutChg chg="del">
          <pc:chgData name="Ian" userId="c34783b4-0ebe-4dd6-a7f4-e72865b38b8b" providerId="ADAL" clId="{272C1534-BA58-44D8-A775-CEA84AEC9E41}" dt="2020-10-12T18:02:14.112" v="282" actId="2696"/>
          <pc:sldLayoutMkLst>
            <pc:docMk/>
            <pc:sldMasterMk cId="0" sldId="2147483672"/>
            <pc:sldLayoutMk cId="0" sldId="2147483941"/>
          </pc:sldLayoutMkLst>
        </pc:sldLayoutChg>
        <pc:sldLayoutChg chg="del">
          <pc:chgData name="Ian" userId="c34783b4-0ebe-4dd6-a7f4-e72865b38b8b" providerId="ADAL" clId="{272C1534-BA58-44D8-A775-CEA84AEC9E41}" dt="2020-10-12T18:02:14.111" v="281" actId="2696"/>
          <pc:sldLayoutMkLst>
            <pc:docMk/>
            <pc:sldMasterMk cId="0" sldId="2147483672"/>
            <pc:sldLayoutMk cId="0" sldId="2147483942"/>
          </pc:sldLayoutMkLst>
        </pc:sldLayoutChg>
        <pc:sldLayoutChg chg="del">
          <pc:chgData name="Ian" userId="c34783b4-0ebe-4dd6-a7f4-e72865b38b8b" providerId="ADAL" clId="{272C1534-BA58-44D8-A775-CEA84AEC9E41}" dt="2020-10-12T18:02:14.111" v="280" actId="2696"/>
          <pc:sldLayoutMkLst>
            <pc:docMk/>
            <pc:sldMasterMk cId="0" sldId="2147483672"/>
            <pc:sldLayoutMk cId="0" sldId="2147483943"/>
          </pc:sldLayoutMkLst>
        </pc:sldLayoutChg>
        <pc:sldLayoutChg chg="del">
          <pc:chgData name="Ian" userId="c34783b4-0ebe-4dd6-a7f4-e72865b38b8b" providerId="ADAL" clId="{272C1534-BA58-44D8-A775-CEA84AEC9E41}" dt="2020-10-12T18:02:14.110" v="279" actId="2696"/>
          <pc:sldLayoutMkLst>
            <pc:docMk/>
            <pc:sldMasterMk cId="0" sldId="2147483672"/>
            <pc:sldLayoutMk cId="0" sldId="2147483944"/>
          </pc:sldLayoutMkLst>
        </pc:sldLayoutChg>
        <pc:sldLayoutChg chg="del">
          <pc:chgData name="Ian" userId="c34783b4-0ebe-4dd6-a7f4-e72865b38b8b" providerId="ADAL" clId="{272C1534-BA58-44D8-A775-CEA84AEC9E41}" dt="2020-10-12T18:02:14.109" v="278" actId="2696"/>
          <pc:sldLayoutMkLst>
            <pc:docMk/>
            <pc:sldMasterMk cId="0" sldId="2147483672"/>
            <pc:sldLayoutMk cId="0" sldId="2147483945"/>
          </pc:sldLayoutMkLst>
        </pc:sldLayoutChg>
        <pc:sldLayoutChg chg="del">
          <pc:chgData name="Ian" userId="c34783b4-0ebe-4dd6-a7f4-e72865b38b8b" providerId="ADAL" clId="{272C1534-BA58-44D8-A775-CEA84AEC9E41}" dt="2020-10-12T18:02:14.109" v="277" actId="2696"/>
          <pc:sldLayoutMkLst>
            <pc:docMk/>
            <pc:sldMasterMk cId="0" sldId="2147483672"/>
            <pc:sldLayoutMk cId="0" sldId="2147483946"/>
          </pc:sldLayoutMkLst>
        </pc:sldLayoutChg>
        <pc:sldLayoutChg chg="del">
          <pc:chgData name="Ian" userId="c34783b4-0ebe-4dd6-a7f4-e72865b38b8b" providerId="ADAL" clId="{272C1534-BA58-44D8-A775-CEA84AEC9E41}" dt="2020-10-12T18:02:14.108" v="276" actId="2696"/>
          <pc:sldLayoutMkLst>
            <pc:docMk/>
            <pc:sldMasterMk cId="0" sldId="2147483672"/>
            <pc:sldLayoutMk cId="0" sldId="2147483947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124" v="299" actId="2696"/>
        <pc:sldMasterMkLst>
          <pc:docMk/>
          <pc:sldMasterMk cId="0" sldId="2147483673"/>
        </pc:sldMasterMkLst>
        <pc:sldLayoutChg chg="del">
          <pc:chgData name="Ian" userId="c34783b4-0ebe-4dd6-a7f4-e72865b38b8b" providerId="ADAL" clId="{272C1534-BA58-44D8-A775-CEA84AEC9E41}" dt="2020-10-12T18:02:14.123" v="298" actId="2696"/>
          <pc:sldLayoutMkLst>
            <pc:docMk/>
            <pc:sldMasterMk cId="0" sldId="2147483673"/>
            <pc:sldLayoutMk cId="0" sldId="2147483948"/>
          </pc:sldLayoutMkLst>
        </pc:sldLayoutChg>
        <pc:sldLayoutChg chg="del">
          <pc:chgData name="Ian" userId="c34783b4-0ebe-4dd6-a7f4-e72865b38b8b" providerId="ADAL" clId="{272C1534-BA58-44D8-A775-CEA84AEC9E41}" dt="2020-10-12T18:02:14.122" v="297" actId="2696"/>
          <pc:sldLayoutMkLst>
            <pc:docMk/>
            <pc:sldMasterMk cId="0" sldId="2147483673"/>
            <pc:sldLayoutMk cId="0" sldId="2147483949"/>
          </pc:sldLayoutMkLst>
        </pc:sldLayoutChg>
        <pc:sldLayoutChg chg="del">
          <pc:chgData name="Ian" userId="c34783b4-0ebe-4dd6-a7f4-e72865b38b8b" providerId="ADAL" clId="{272C1534-BA58-44D8-A775-CEA84AEC9E41}" dt="2020-10-12T18:02:14.121" v="296" actId="2696"/>
          <pc:sldLayoutMkLst>
            <pc:docMk/>
            <pc:sldMasterMk cId="0" sldId="2147483673"/>
            <pc:sldLayoutMk cId="0" sldId="2147483950"/>
          </pc:sldLayoutMkLst>
        </pc:sldLayoutChg>
        <pc:sldLayoutChg chg="del">
          <pc:chgData name="Ian" userId="c34783b4-0ebe-4dd6-a7f4-e72865b38b8b" providerId="ADAL" clId="{272C1534-BA58-44D8-A775-CEA84AEC9E41}" dt="2020-10-12T18:02:14.121" v="295" actId="2696"/>
          <pc:sldLayoutMkLst>
            <pc:docMk/>
            <pc:sldMasterMk cId="0" sldId="2147483673"/>
            <pc:sldLayoutMk cId="0" sldId="2147483951"/>
          </pc:sldLayoutMkLst>
        </pc:sldLayoutChg>
        <pc:sldLayoutChg chg="del">
          <pc:chgData name="Ian" userId="c34783b4-0ebe-4dd6-a7f4-e72865b38b8b" providerId="ADAL" clId="{272C1534-BA58-44D8-A775-CEA84AEC9E41}" dt="2020-10-12T18:02:14.120" v="294" actId="2696"/>
          <pc:sldLayoutMkLst>
            <pc:docMk/>
            <pc:sldMasterMk cId="0" sldId="2147483673"/>
            <pc:sldLayoutMk cId="0" sldId="2147483952"/>
          </pc:sldLayoutMkLst>
        </pc:sldLayoutChg>
        <pc:sldLayoutChg chg="del">
          <pc:chgData name="Ian" userId="c34783b4-0ebe-4dd6-a7f4-e72865b38b8b" providerId="ADAL" clId="{272C1534-BA58-44D8-A775-CEA84AEC9E41}" dt="2020-10-12T18:02:14.119" v="293" actId="2696"/>
          <pc:sldLayoutMkLst>
            <pc:docMk/>
            <pc:sldMasterMk cId="0" sldId="2147483673"/>
            <pc:sldLayoutMk cId="0" sldId="2147483953"/>
          </pc:sldLayoutMkLst>
        </pc:sldLayoutChg>
        <pc:sldLayoutChg chg="del">
          <pc:chgData name="Ian" userId="c34783b4-0ebe-4dd6-a7f4-e72865b38b8b" providerId="ADAL" clId="{272C1534-BA58-44D8-A775-CEA84AEC9E41}" dt="2020-10-12T18:02:14.119" v="292" actId="2696"/>
          <pc:sldLayoutMkLst>
            <pc:docMk/>
            <pc:sldMasterMk cId="0" sldId="2147483673"/>
            <pc:sldLayoutMk cId="0" sldId="2147483954"/>
          </pc:sldLayoutMkLst>
        </pc:sldLayoutChg>
        <pc:sldLayoutChg chg="del">
          <pc:chgData name="Ian" userId="c34783b4-0ebe-4dd6-a7f4-e72865b38b8b" providerId="ADAL" clId="{272C1534-BA58-44D8-A775-CEA84AEC9E41}" dt="2020-10-12T18:02:14.118" v="291" actId="2696"/>
          <pc:sldLayoutMkLst>
            <pc:docMk/>
            <pc:sldMasterMk cId="0" sldId="2147483673"/>
            <pc:sldLayoutMk cId="0" sldId="2147483955"/>
          </pc:sldLayoutMkLst>
        </pc:sldLayoutChg>
        <pc:sldLayoutChg chg="del">
          <pc:chgData name="Ian" userId="c34783b4-0ebe-4dd6-a7f4-e72865b38b8b" providerId="ADAL" clId="{272C1534-BA58-44D8-A775-CEA84AEC9E41}" dt="2020-10-12T18:02:14.117" v="290" actId="2696"/>
          <pc:sldLayoutMkLst>
            <pc:docMk/>
            <pc:sldMasterMk cId="0" sldId="2147483673"/>
            <pc:sldLayoutMk cId="0" sldId="2147483956"/>
          </pc:sldLayoutMkLst>
        </pc:sldLayoutChg>
        <pc:sldLayoutChg chg="del">
          <pc:chgData name="Ian" userId="c34783b4-0ebe-4dd6-a7f4-e72865b38b8b" providerId="ADAL" clId="{272C1534-BA58-44D8-A775-CEA84AEC9E41}" dt="2020-10-12T18:02:14.117" v="289" actId="2696"/>
          <pc:sldLayoutMkLst>
            <pc:docMk/>
            <pc:sldMasterMk cId="0" sldId="2147483673"/>
            <pc:sldLayoutMk cId="0" sldId="2147483957"/>
          </pc:sldLayoutMkLst>
        </pc:sldLayoutChg>
        <pc:sldLayoutChg chg="del">
          <pc:chgData name="Ian" userId="c34783b4-0ebe-4dd6-a7f4-e72865b38b8b" providerId="ADAL" clId="{272C1534-BA58-44D8-A775-CEA84AEC9E41}" dt="2020-10-12T18:02:14.116" v="288" actId="2696"/>
          <pc:sldLayoutMkLst>
            <pc:docMk/>
            <pc:sldMasterMk cId="0" sldId="2147483673"/>
            <pc:sldLayoutMk cId="0" sldId="2147483958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132" v="311" actId="2696"/>
        <pc:sldMasterMkLst>
          <pc:docMk/>
          <pc:sldMasterMk cId="0" sldId="2147483674"/>
        </pc:sldMasterMkLst>
        <pc:sldLayoutChg chg="del">
          <pc:chgData name="Ian" userId="c34783b4-0ebe-4dd6-a7f4-e72865b38b8b" providerId="ADAL" clId="{272C1534-BA58-44D8-A775-CEA84AEC9E41}" dt="2020-10-12T18:02:14.131" v="310" actId="2696"/>
          <pc:sldLayoutMkLst>
            <pc:docMk/>
            <pc:sldMasterMk cId="0" sldId="2147483674"/>
            <pc:sldLayoutMk cId="0" sldId="2147483959"/>
          </pc:sldLayoutMkLst>
        </pc:sldLayoutChg>
        <pc:sldLayoutChg chg="del">
          <pc:chgData name="Ian" userId="c34783b4-0ebe-4dd6-a7f4-e72865b38b8b" providerId="ADAL" clId="{272C1534-BA58-44D8-A775-CEA84AEC9E41}" dt="2020-10-12T18:02:14.130" v="309" actId="2696"/>
          <pc:sldLayoutMkLst>
            <pc:docMk/>
            <pc:sldMasterMk cId="0" sldId="2147483674"/>
            <pc:sldLayoutMk cId="0" sldId="2147483960"/>
          </pc:sldLayoutMkLst>
        </pc:sldLayoutChg>
        <pc:sldLayoutChg chg="del">
          <pc:chgData name="Ian" userId="c34783b4-0ebe-4dd6-a7f4-e72865b38b8b" providerId="ADAL" clId="{272C1534-BA58-44D8-A775-CEA84AEC9E41}" dt="2020-10-12T18:02:14.130" v="308" actId="2696"/>
          <pc:sldLayoutMkLst>
            <pc:docMk/>
            <pc:sldMasterMk cId="0" sldId="2147483674"/>
            <pc:sldLayoutMk cId="0" sldId="2147483961"/>
          </pc:sldLayoutMkLst>
        </pc:sldLayoutChg>
        <pc:sldLayoutChg chg="del">
          <pc:chgData name="Ian" userId="c34783b4-0ebe-4dd6-a7f4-e72865b38b8b" providerId="ADAL" clId="{272C1534-BA58-44D8-A775-CEA84AEC9E41}" dt="2020-10-12T18:02:14.129" v="307" actId="2696"/>
          <pc:sldLayoutMkLst>
            <pc:docMk/>
            <pc:sldMasterMk cId="0" sldId="2147483674"/>
            <pc:sldLayoutMk cId="0" sldId="2147483962"/>
          </pc:sldLayoutMkLst>
        </pc:sldLayoutChg>
        <pc:sldLayoutChg chg="del">
          <pc:chgData name="Ian" userId="c34783b4-0ebe-4dd6-a7f4-e72865b38b8b" providerId="ADAL" clId="{272C1534-BA58-44D8-A775-CEA84AEC9E41}" dt="2020-10-12T18:02:14.129" v="306" actId="2696"/>
          <pc:sldLayoutMkLst>
            <pc:docMk/>
            <pc:sldMasterMk cId="0" sldId="2147483674"/>
            <pc:sldLayoutMk cId="0" sldId="2147483963"/>
          </pc:sldLayoutMkLst>
        </pc:sldLayoutChg>
        <pc:sldLayoutChg chg="del">
          <pc:chgData name="Ian" userId="c34783b4-0ebe-4dd6-a7f4-e72865b38b8b" providerId="ADAL" clId="{272C1534-BA58-44D8-A775-CEA84AEC9E41}" dt="2020-10-12T18:02:14.128" v="305" actId="2696"/>
          <pc:sldLayoutMkLst>
            <pc:docMk/>
            <pc:sldMasterMk cId="0" sldId="2147483674"/>
            <pc:sldLayoutMk cId="0" sldId="2147483964"/>
          </pc:sldLayoutMkLst>
        </pc:sldLayoutChg>
        <pc:sldLayoutChg chg="del">
          <pc:chgData name="Ian" userId="c34783b4-0ebe-4dd6-a7f4-e72865b38b8b" providerId="ADAL" clId="{272C1534-BA58-44D8-A775-CEA84AEC9E41}" dt="2020-10-12T18:02:14.128" v="304" actId="2696"/>
          <pc:sldLayoutMkLst>
            <pc:docMk/>
            <pc:sldMasterMk cId="0" sldId="2147483674"/>
            <pc:sldLayoutMk cId="0" sldId="2147483965"/>
          </pc:sldLayoutMkLst>
        </pc:sldLayoutChg>
        <pc:sldLayoutChg chg="del">
          <pc:chgData name="Ian" userId="c34783b4-0ebe-4dd6-a7f4-e72865b38b8b" providerId="ADAL" clId="{272C1534-BA58-44D8-A775-CEA84AEC9E41}" dt="2020-10-12T18:02:14.127" v="303" actId="2696"/>
          <pc:sldLayoutMkLst>
            <pc:docMk/>
            <pc:sldMasterMk cId="0" sldId="2147483674"/>
            <pc:sldLayoutMk cId="0" sldId="2147483966"/>
          </pc:sldLayoutMkLst>
        </pc:sldLayoutChg>
        <pc:sldLayoutChg chg="del">
          <pc:chgData name="Ian" userId="c34783b4-0ebe-4dd6-a7f4-e72865b38b8b" providerId="ADAL" clId="{272C1534-BA58-44D8-A775-CEA84AEC9E41}" dt="2020-10-12T18:02:14.126" v="302" actId="2696"/>
          <pc:sldLayoutMkLst>
            <pc:docMk/>
            <pc:sldMasterMk cId="0" sldId="2147483674"/>
            <pc:sldLayoutMk cId="0" sldId="2147483967"/>
          </pc:sldLayoutMkLst>
        </pc:sldLayoutChg>
        <pc:sldLayoutChg chg="del">
          <pc:chgData name="Ian" userId="c34783b4-0ebe-4dd6-a7f4-e72865b38b8b" providerId="ADAL" clId="{272C1534-BA58-44D8-A775-CEA84AEC9E41}" dt="2020-10-12T18:02:14.126" v="301" actId="2696"/>
          <pc:sldLayoutMkLst>
            <pc:docMk/>
            <pc:sldMasterMk cId="0" sldId="2147483674"/>
            <pc:sldLayoutMk cId="0" sldId="2147483968"/>
          </pc:sldLayoutMkLst>
        </pc:sldLayoutChg>
        <pc:sldLayoutChg chg="del">
          <pc:chgData name="Ian" userId="c34783b4-0ebe-4dd6-a7f4-e72865b38b8b" providerId="ADAL" clId="{272C1534-BA58-44D8-A775-CEA84AEC9E41}" dt="2020-10-12T18:02:14.125" v="300" actId="2696"/>
          <pc:sldLayoutMkLst>
            <pc:docMk/>
            <pc:sldMasterMk cId="0" sldId="2147483674"/>
            <pc:sldLayoutMk cId="0" sldId="2147483969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140" v="323" actId="2696"/>
        <pc:sldMasterMkLst>
          <pc:docMk/>
          <pc:sldMasterMk cId="0" sldId="2147483675"/>
        </pc:sldMasterMkLst>
        <pc:sldLayoutChg chg="del">
          <pc:chgData name="Ian" userId="c34783b4-0ebe-4dd6-a7f4-e72865b38b8b" providerId="ADAL" clId="{272C1534-BA58-44D8-A775-CEA84AEC9E41}" dt="2020-10-12T18:02:14.139" v="322" actId="2696"/>
          <pc:sldLayoutMkLst>
            <pc:docMk/>
            <pc:sldMasterMk cId="0" sldId="2147483675"/>
            <pc:sldLayoutMk cId="0" sldId="2147483970"/>
          </pc:sldLayoutMkLst>
        </pc:sldLayoutChg>
        <pc:sldLayoutChg chg="del">
          <pc:chgData name="Ian" userId="c34783b4-0ebe-4dd6-a7f4-e72865b38b8b" providerId="ADAL" clId="{272C1534-BA58-44D8-A775-CEA84AEC9E41}" dt="2020-10-12T18:02:14.138" v="321" actId="2696"/>
          <pc:sldLayoutMkLst>
            <pc:docMk/>
            <pc:sldMasterMk cId="0" sldId="2147483675"/>
            <pc:sldLayoutMk cId="0" sldId="2147483971"/>
          </pc:sldLayoutMkLst>
        </pc:sldLayoutChg>
        <pc:sldLayoutChg chg="del">
          <pc:chgData name="Ian" userId="c34783b4-0ebe-4dd6-a7f4-e72865b38b8b" providerId="ADAL" clId="{272C1534-BA58-44D8-A775-CEA84AEC9E41}" dt="2020-10-12T18:02:14.138" v="320" actId="2696"/>
          <pc:sldLayoutMkLst>
            <pc:docMk/>
            <pc:sldMasterMk cId="0" sldId="2147483675"/>
            <pc:sldLayoutMk cId="0" sldId="2147483972"/>
          </pc:sldLayoutMkLst>
        </pc:sldLayoutChg>
        <pc:sldLayoutChg chg="del">
          <pc:chgData name="Ian" userId="c34783b4-0ebe-4dd6-a7f4-e72865b38b8b" providerId="ADAL" clId="{272C1534-BA58-44D8-A775-CEA84AEC9E41}" dt="2020-10-12T18:02:14.137" v="319" actId="2696"/>
          <pc:sldLayoutMkLst>
            <pc:docMk/>
            <pc:sldMasterMk cId="0" sldId="2147483675"/>
            <pc:sldLayoutMk cId="0" sldId="2147483973"/>
          </pc:sldLayoutMkLst>
        </pc:sldLayoutChg>
        <pc:sldLayoutChg chg="del">
          <pc:chgData name="Ian" userId="c34783b4-0ebe-4dd6-a7f4-e72865b38b8b" providerId="ADAL" clId="{272C1534-BA58-44D8-A775-CEA84AEC9E41}" dt="2020-10-12T18:02:14.137" v="318" actId="2696"/>
          <pc:sldLayoutMkLst>
            <pc:docMk/>
            <pc:sldMasterMk cId="0" sldId="2147483675"/>
            <pc:sldLayoutMk cId="0" sldId="2147483974"/>
          </pc:sldLayoutMkLst>
        </pc:sldLayoutChg>
        <pc:sldLayoutChg chg="del">
          <pc:chgData name="Ian" userId="c34783b4-0ebe-4dd6-a7f4-e72865b38b8b" providerId="ADAL" clId="{272C1534-BA58-44D8-A775-CEA84AEC9E41}" dt="2020-10-12T18:02:14.136" v="317" actId="2696"/>
          <pc:sldLayoutMkLst>
            <pc:docMk/>
            <pc:sldMasterMk cId="0" sldId="2147483675"/>
            <pc:sldLayoutMk cId="0" sldId="2147483975"/>
          </pc:sldLayoutMkLst>
        </pc:sldLayoutChg>
        <pc:sldLayoutChg chg="del">
          <pc:chgData name="Ian" userId="c34783b4-0ebe-4dd6-a7f4-e72865b38b8b" providerId="ADAL" clId="{272C1534-BA58-44D8-A775-CEA84AEC9E41}" dt="2020-10-12T18:02:14.135" v="316" actId="2696"/>
          <pc:sldLayoutMkLst>
            <pc:docMk/>
            <pc:sldMasterMk cId="0" sldId="2147483675"/>
            <pc:sldLayoutMk cId="0" sldId="2147483976"/>
          </pc:sldLayoutMkLst>
        </pc:sldLayoutChg>
        <pc:sldLayoutChg chg="del">
          <pc:chgData name="Ian" userId="c34783b4-0ebe-4dd6-a7f4-e72865b38b8b" providerId="ADAL" clId="{272C1534-BA58-44D8-A775-CEA84AEC9E41}" dt="2020-10-12T18:02:14.135" v="315" actId="2696"/>
          <pc:sldLayoutMkLst>
            <pc:docMk/>
            <pc:sldMasterMk cId="0" sldId="2147483675"/>
            <pc:sldLayoutMk cId="0" sldId="2147483977"/>
          </pc:sldLayoutMkLst>
        </pc:sldLayoutChg>
        <pc:sldLayoutChg chg="del">
          <pc:chgData name="Ian" userId="c34783b4-0ebe-4dd6-a7f4-e72865b38b8b" providerId="ADAL" clId="{272C1534-BA58-44D8-A775-CEA84AEC9E41}" dt="2020-10-12T18:02:14.134" v="314" actId="2696"/>
          <pc:sldLayoutMkLst>
            <pc:docMk/>
            <pc:sldMasterMk cId="0" sldId="2147483675"/>
            <pc:sldLayoutMk cId="0" sldId="2147483978"/>
          </pc:sldLayoutMkLst>
        </pc:sldLayoutChg>
        <pc:sldLayoutChg chg="del">
          <pc:chgData name="Ian" userId="c34783b4-0ebe-4dd6-a7f4-e72865b38b8b" providerId="ADAL" clId="{272C1534-BA58-44D8-A775-CEA84AEC9E41}" dt="2020-10-12T18:02:14.134" v="313" actId="2696"/>
          <pc:sldLayoutMkLst>
            <pc:docMk/>
            <pc:sldMasterMk cId="0" sldId="2147483675"/>
            <pc:sldLayoutMk cId="0" sldId="2147483979"/>
          </pc:sldLayoutMkLst>
        </pc:sldLayoutChg>
        <pc:sldLayoutChg chg="del">
          <pc:chgData name="Ian" userId="c34783b4-0ebe-4dd6-a7f4-e72865b38b8b" providerId="ADAL" clId="{272C1534-BA58-44D8-A775-CEA84AEC9E41}" dt="2020-10-12T18:02:14.133" v="312" actId="2696"/>
          <pc:sldLayoutMkLst>
            <pc:docMk/>
            <pc:sldMasterMk cId="0" sldId="2147483675"/>
            <pc:sldLayoutMk cId="0" sldId="2147483980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148" v="335" actId="2696"/>
        <pc:sldMasterMkLst>
          <pc:docMk/>
          <pc:sldMasterMk cId="0" sldId="2147483676"/>
        </pc:sldMasterMkLst>
        <pc:sldLayoutChg chg="del">
          <pc:chgData name="Ian" userId="c34783b4-0ebe-4dd6-a7f4-e72865b38b8b" providerId="ADAL" clId="{272C1534-BA58-44D8-A775-CEA84AEC9E41}" dt="2020-10-12T18:02:14.146" v="334" actId="2696"/>
          <pc:sldLayoutMkLst>
            <pc:docMk/>
            <pc:sldMasterMk cId="0" sldId="2147483676"/>
            <pc:sldLayoutMk cId="0" sldId="2147483981"/>
          </pc:sldLayoutMkLst>
        </pc:sldLayoutChg>
        <pc:sldLayoutChg chg="del">
          <pc:chgData name="Ian" userId="c34783b4-0ebe-4dd6-a7f4-e72865b38b8b" providerId="ADAL" clId="{272C1534-BA58-44D8-A775-CEA84AEC9E41}" dt="2020-10-12T18:02:14.146" v="333" actId="2696"/>
          <pc:sldLayoutMkLst>
            <pc:docMk/>
            <pc:sldMasterMk cId="0" sldId="2147483676"/>
            <pc:sldLayoutMk cId="0" sldId="2147483982"/>
          </pc:sldLayoutMkLst>
        </pc:sldLayoutChg>
        <pc:sldLayoutChg chg="del">
          <pc:chgData name="Ian" userId="c34783b4-0ebe-4dd6-a7f4-e72865b38b8b" providerId="ADAL" clId="{272C1534-BA58-44D8-A775-CEA84AEC9E41}" dt="2020-10-12T18:02:14.145" v="332" actId="2696"/>
          <pc:sldLayoutMkLst>
            <pc:docMk/>
            <pc:sldMasterMk cId="0" sldId="2147483676"/>
            <pc:sldLayoutMk cId="0" sldId="2147483983"/>
          </pc:sldLayoutMkLst>
        </pc:sldLayoutChg>
        <pc:sldLayoutChg chg="del">
          <pc:chgData name="Ian" userId="c34783b4-0ebe-4dd6-a7f4-e72865b38b8b" providerId="ADAL" clId="{272C1534-BA58-44D8-A775-CEA84AEC9E41}" dt="2020-10-12T18:02:14.145" v="331" actId="2696"/>
          <pc:sldLayoutMkLst>
            <pc:docMk/>
            <pc:sldMasterMk cId="0" sldId="2147483676"/>
            <pc:sldLayoutMk cId="0" sldId="2147483984"/>
          </pc:sldLayoutMkLst>
        </pc:sldLayoutChg>
        <pc:sldLayoutChg chg="del">
          <pc:chgData name="Ian" userId="c34783b4-0ebe-4dd6-a7f4-e72865b38b8b" providerId="ADAL" clId="{272C1534-BA58-44D8-A775-CEA84AEC9E41}" dt="2020-10-12T18:02:14.144" v="330" actId="2696"/>
          <pc:sldLayoutMkLst>
            <pc:docMk/>
            <pc:sldMasterMk cId="0" sldId="2147483676"/>
            <pc:sldLayoutMk cId="0" sldId="2147483985"/>
          </pc:sldLayoutMkLst>
        </pc:sldLayoutChg>
        <pc:sldLayoutChg chg="del">
          <pc:chgData name="Ian" userId="c34783b4-0ebe-4dd6-a7f4-e72865b38b8b" providerId="ADAL" clId="{272C1534-BA58-44D8-A775-CEA84AEC9E41}" dt="2020-10-12T18:02:14.144" v="329" actId="2696"/>
          <pc:sldLayoutMkLst>
            <pc:docMk/>
            <pc:sldMasterMk cId="0" sldId="2147483676"/>
            <pc:sldLayoutMk cId="0" sldId="2147483986"/>
          </pc:sldLayoutMkLst>
        </pc:sldLayoutChg>
        <pc:sldLayoutChg chg="del">
          <pc:chgData name="Ian" userId="c34783b4-0ebe-4dd6-a7f4-e72865b38b8b" providerId="ADAL" clId="{272C1534-BA58-44D8-A775-CEA84AEC9E41}" dt="2020-10-12T18:02:14.143" v="328" actId="2696"/>
          <pc:sldLayoutMkLst>
            <pc:docMk/>
            <pc:sldMasterMk cId="0" sldId="2147483676"/>
            <pc:sldLayoutMk cId="0" sldId="2147483987"/>
          </pc:sldLayoutMkLst>
        </pc:sldLayoutChg>
        <pc:sldLayoutChg chg="del">
          <pc:chgData name="Ian" userId="c34783b4-0ebe-4dd6-a7f4-e72865b38b8b" providerId="ADAL" clId="{272C1534-BA58-44D8-A775-CEA84AEC9E41}" dt="2020-10-12T18:02:14.142" v="327" actId="2696"/>
          <pc:sldLayoutMkLst>
            <pc:docMk/>
            <pc:sldMasterMk cId="0" sldId="2147483676"/>
            <pc:sldLayoutMk cId="0" sldId="2147483988"/>
          </pc:sldLayoutMkLst>
        </pc:sldLayoutChg>
        <pc:sldLayoutChg chg="del">
          <pc:chgData name="Ian" userId="c34783b4-0ebe-4dd6-a7f4-e72865b38b8b" providerId="ADAL" clId="{272C1534-BA58-44D8-A775-CEA84AEC9E41}" dt="2020-10-12T18:02:14.142" v="326" actId="2696"/>
          <pc:sldLayoutMkLst>
            <pc:docMk/>
            <pc:sldMasterMk cId="0" sldId="2147483676"/>
            <pc:sldLayoutMk cId="0" sldId="2147483989"/>
          </pc:sldLayoutMkLst>
        </pc:sldLayoutChg>
        <pc:sldLayoutChg chg="del">
          <pc:chgData name="Ian" userId="c34783b4-0ebe-4dd6-a7f4-e72865b38b8b" providerId="ADAL" clId="{272C1534-BA58-44D8-A775-CEA84AEC9E41}" dt="2020-10-12T18:02:14.141" v="325" actId="2696"/>
          <pc:sldLayoutMkLst>
            <pc:docMk/>
            <pc:sldMasterMk cId="0" sldId="2147483676"/>
            <pc:sldLayoutMk cId="0" sldId="2147483990"/>
          </pc:sldLayoutMkLst>
        </pc:sldLayoutChg>
        <pc:sldLayoutChg chg="del">
          <pc:chgData name="Ian" userId="c34783b4-0ebe-4dd6-a7f4-e72865b38b8b" providerId="ADAL" clId="{272C1534-BA58-44D8-A775-CEA84AEC9E41}" dt="2020-10-12T18:02:14.141" v="324" actId="2696"/>
          <pc:sldLayoutMkLst>
            <pc:docMk/>
            <pc:sldMasterMk cId="0" sldId="2147483676"/>
            <pc:sldLayoutMk cId="0" sldId="2147483991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155" v="347" actId="2696"/>
        <pc:sldMasterMkLst>
          <pc:docMk/>
          <pc:sldMasterMk cId="0" sldId="2147483677"/>
        </pc:sldMasterMkLst>
        <pc:sldLayoutChg chg="del">
          <pc:chgData name="Ian" userId="c34783b4-0ebe-4dd6-a7f4-e72865b38b8b" providerId="ADAL" clId="{272C1534-BA58-44D8-A775-CEA84AEC9E41}" dt="2020-10-12T18:02:14.154" v="346" actId="2696"/>
          <pc:sldLayoutMkLst>
            <pc:docMk/>
            <pc:sldMasterMk cId="0" sldId="2147483677"/>
            <pc:sldLayoutMk cId="0" sldId="2147483992"/>
          </pc:sldLayoutMkLst>
        </pc:sldLayoutChg>
        <pc:sldLayoutChg chg="del">
          <pc:chgData name="Ian" userId="c34783b4-0ebe-4dd6-a7f4-e72865b38b8b" providerId="ADAL" clId="{272C1534-BA58-44D8-A775-CEA84AEC9E41}" dt="2020-10-12T18:02:14.153" v="345" actId="2696"/>
          <pc:sldLayoutMkLst>
            <pc:docMk/>
            <pc:sldMasterMk cId="0" sldId="2147483677"/>
            <pc:sldLayoutMk cId="0" sldId="2147483993"/>
          </pc:sldLayoutMkLst>
        </pc:sldLayoutChg>
        <pc:sldLayoutChg chg="del">
          <pc:chgData name="Ian" userId="c34783b4-0ebe-4dd6-a7f4-e72865b38b8b" providerId="ADAL" clId="{272C1534-BA58-44D8-A775-CEA84AEC9E41}" dt="2020-10-12T18:02:14.153" v="344" actId="2696"/>
          <pc:sldLayoutMkLst>
            <pc:docMk/>
            <pc:sldMasterMk cId="0" sldId="2147483677"/>
            <pc:sldLayoutMk cId="0" sldId="2147483994"/>
          </pc:sldLayoutMkLst>
        </pc:sldLayoutChg>
        <pc:sldLayoutChg chg="del">
          <pc:chgData name="Ian" userId="c34783b4-0ebe-4dd6-a7f4-e72865b38b8b" providerId="ADAL" clId="{272C1534-BA58-44D8-A775-CEA84AEC9E41}" dt="2020-10-12T18:02:14.152" v="343" actId="2696"/>
          <pc:sldLayoutMkLst>
            <pc:docMk/>
            <pc:sldMasterMk cId="0" sldId="2147483677"/>
            <pc:sldLayoutMk cId="0" sldId="2147483995"/>
          </pc:sldLayoutMkLst>
        </pc:sldLayoutChg>
        <pc:sldLayoutChg chg="del">
          <pc:chgData name="Ian" userId="c34783b4-0ebe-4dd6-a7f4-e72865b38b8b" providerId="ADAL" clId="{272C1534-BA58-44D8-A775-CEA84AEC9E41}" dt="2020-10-12T18:02:14.152" v="342" actId="2696"/>
          <pc:sldLayoutMkLst>
            <pc:docMk/>
            <pc:sldMasterMk cId="0" sldId="2147483677"/>
            <pc:sldLayoutMk cId="0" sldId="2147483996"/>
          </pc:sldLayoutMkLst>
        </pc:sldLayoutChg>
        <pc:sldLayoutChg chg="del">
          <pc:chgData name="Ian" userId="c34783b4-0ebe-4dd6-a7f4-e72865b38b8b" providerId="ADAL" clId="{272C1534-BA58-44D8-A775-CEA84AEC9E41}" dt="2020-10-12T18:02:14.151" v="341" actId="2696"/>
          <pc:sldLayoutMkLst>
            <pc:docMk/>
            <pc:sldMasterMk cId="0" sldId="2147483677"/>
            <pc:sldLayoutMk cId="0" sldId="2147483997"/>
          </pc:sldLayoutMkLst>
        </pc:sldLayoutChg>
        <pc:sldLayoutChg chg="del">
          <pc:chgData name="Ian" userId="c34783b4-0ebe-4dd6-a7f4-e72865b38b8b" providerId="ADAL" clId="{272C1534-BA58-44D8-A775-CEA84AEC9E41}" dt="2020-10-12T18:02:14.151" v="340" actId="2696"/>
          <pc:sldLayoutMkLst>
            <pc:docMk/>
            <pc:sldMasterMk cId="0" sldId="2147483677"/>
            <pc:sldLayoutMk cId="0" sldId="2147483998"/>
          </pc:sldLayoutMkLst>
        </pc:sldLayoutChg>
        <pc:sldLayoutChg chg="del">
          <pc:chgData name="Ian" userId="c34783b4-0ebe-4dd6-a7f4-e72865b38b8b" providerId="ADAL" clId="{272C1534-BA58-44D8-A775-CEA84AEC9E41}" dt="2020-10-12T18:02:14.150" v="339" actId="2696"/>
          <pc:sldLayoutMkLst>
            <pc:docMk/>
            <pc:sldMasterMk cId="0" sldId="2147483677"/>
            <pc:sldLayoutMk cId="0" sldId="2147483999"/>
          </pc:sldLayoutMkLst>
        </pc:sldLayoutChg>
        <pc:sldLayoutChg chg="del">
          <pc:chgData name="Ian" userId="c34783b4-0ebe-4dd6-a7f4-e72865b38b8b" providerId="ADAL" clId="{272C1534-BA58-44D8-A775-CEA84AEC9E41}" dt="2020-10-12T18:02:14.149" v="338" actId="2696"/>
          <pc:sldLayoutMkLst>
            <pc:docMk/>
            <pc:sldMasterMk cId="0" sldId="2147483677"/>
            <pc:sldLayoutMk cId="0" sldId="2147484000"/>
          </pc:sldLayoutMkLst>
        </pc:sldLayoutChg>
        <pc:sldLayoutChg chg="del">
          <pc:chgData name="Ian" userId="c34783b4-0ebe-4dd6-a7f4-e72865b38b8b" providerId="ADAL" clId="{272C1534-BA58-44D8-A775-CEA84AEC9E41}" dt="2020-10-12T18:02:14.149" v="337" actId="2696"/>
          <pc:sldLayoutMkLst>
            <pc:docMk/>
            <pc:sldMasterMk cId="0" sldId="2147483677"/>
            <pc:sldLayoutMk cId="0" sldId="2147484001"/>
          </pc:sldLayoutMkLst>
        </pc:sldLayoutChg>
        <pc:sldLayoutChg chg="del">
          <pc:chgData name="Ian" userId="c34783b4-0ebe-4dd6-a7f4-e72865b38b8b" providerId="ADAL" clId="{272C1534-BA58-44D8-A775-CEA84AEC9E41}" dt="2020-10-12T18:02:14.148" v="336" actId="2696"/>
          <pc:sldLayoutMkLst>
            <pc:docMk/>
            <pc:sldMasterMk cId="0" sldId="2147483677"/>
            <pc:sldLayoutMk cId="0" sldId="2147484002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163" v="359" actId="2696"/>
        <pc:sldMasterMkLst>
          <pc:docMk/>
          <pc:sldMasterMk cId="0" sldId="2147483678"/>
        </pc:sldMasterMkLst>
        <pc:sldLayoutChg chg="del">
          <pc:chgData name="Ian" userId="c34783b4-0ebe-4dd6-a7f4-e72865b38b8b" providerId="ADAL" clId="{272C1534-BA58-44D8-A775-CEA84AEC9E41}" dt="2020-10-12T18:02:14.161" v="358" actId="2696"/>
          <pc:sldLayoutMkLst>
            <pc:docMk/>
            <pc:sldMasterMk cId="0" sldId="2147483678"/>
            <pc:sldLayoutMk cId="0" sldId="2147484003"/>
          </pc:sldLayoutMkLst>
        </pc:sldLayoutChg>
        <pc:sldLayoutChg chg="del">
          <pc:chgData name="Ian" userId="c34783b4-0ebe-4dd6-a7f4-e72865b38b8b" providerId="ADAL" clId="{272C1534-BA58-44D8-A775-CEA84AEC9E41}" dt="2020-10-12T18:02:14.161" v="357" actId="2696"/>
          <pc:sldLayoutMkLst>
            <pc:docMk/>
            <pc:sldMasterMk cId="0" sldId="2147483678"/>
            <pc:sldLayoutMk cId="0" sldId="2147484004"/>
          </pc:sldLayoutMkLst>
        </pc:sldLayoutChg>
        <pc:sldLayoutChg chg="del">
          <pc:chgData name="Ian" userId="c34783b4-0ebe-4dd6-a7f4-e72865b38b8b" providerId="ADAL" clId="{272C1534-BA58-44D8-A775-CEA84AEC9E41}" dt="2020-10-12T18:02:14.160" v="356" actId="2696"/>
          <pc:sldLayoutMkLst>
            <pc:docMk/>
            <pc:sldMasterMk cId="0" sldId="2147483678"/>
            <pc:sldLayoutMk cId="0" sldId="2147484005"/>
          </pc:sldLayoutMkLst>
        </pc:sldLayoutChg>
        <pc:sldLayoutChg chg="del">
          <pc:chgData name="Ian" userId="c34783b4-0ebe-4dd6-a7f4-e72865b38b8b" providerId="ADAL" clId="{272C1534-BA58-44D8-A775-CEA84AEC9E41}" dt="2020-10-12T18:02:14.160" v="355" actId="2696"/>
          <pc:sldLayoutMkLst>
            <pc:docMk/>
            <pc:sldMasterMk cId="0" sldId="2147483678"/>
            <pc:sldLayoutMk cId="0" sldId="2147484006"/>
          </pc:sldLayoutMkLst>
        </pc:sldLayoutChg>
        <pc:sldLayoutChg chg="del">
          <pc:chgData name="Ian" userId="c34783b4-0ebe-4dd6-a7f4-e72865b38b8b" providerId="ADAL" clId="{272C1534-BA58-44D8-A775-CEA84AEC9E41}" dt="2020-10-12T18:02:14.159" v="354" actId="2696"/>
          <pc:sldLayoutMkLst>
            <pc:docMk/>
            <pc:sldMasterMk cId="0" sldId="2147483678"/>
            <pc:sldLayoutMk cId="0" sldId="2147484007"/>
          </pc:sldLayoutMkLst>
        </pc:sldLayoutChg>
        <pc:sldLayoutChg chg="del">
          <pc:chgData name="Ian" userId="c34783b4-0ebe-4dd6-a7f4-e72865b38b8b" providerId="ADAL" clId="{272C1534-BA58-44D8-A775-CEA84AEC9E41}" dt="2020-10-12T18:02:14.159" v="353" actId="2696"/>
          <pc:sldLayoutMkLst>
            <pc:docMk/>
            <pc:sldMasterMk cId="0" sldId="2147483678"/>
            <pc:sldLayoutMk cId="0" sldId="2147484008"/>
          </pc:sldLayoutMkLst>
        </pc:sldLayoutChg>
        <pc:sldLayoutChg chg="del">
          <pc:chgData name="Ian" userId="c34783b4-0ebe-4dd6-a7f4-e72865b38b8b" providerId="ADAL" clId="{272C1534-BA58-44D8-A775-CEA84AEC9E41}" dt="2020-10-12T18:02:14.158" v="352" actId="2696"/>
          <pc:sldLayoutMkLst>
            <pc:docMk/>
            <pc:sldMasterMk cId="0" sldId="2147483678"/>
            <pc:sldLayoutMk cId="0" sldId="2147484009"/>
          </pc:sldLayoutMkLst>
        </pc:sldLayoutChg>
        <pc:sldLayoutChg chg="del">
          <pc:chgData name="Ian" userId="c34783b4-0ebe-4dd6-a7f4-e72865b38b8b" providerId="ADAL" clId="{272C1534-BA58-44D8-A775-CEA84AEC9E41}" dt="2020-10-12T18:02:14.157" v="351" actId="2696"/>
          <pc:sldLayoutMkLst>
            <pc:docMk/>
            <pc:sldMasterMk cId="0" sldId="2147483678"/>
            <pc:sldLayoutMk cId="0" sldId="2147484010"/>
          </pc:sldLayoutMkLst>
        </pc:sldLayoutChg>
        <pc:sldLayoutChg chg="del">
          <pc:chgData name="Ian" userId="c34783b4-0ebe-4dd6-a7f4-e72865b38b8b" providerId="ADAL" clId="{272C1534-BA58-44D8-A775-CEA84AEC9E41}" dt="2020-10-12T18:02:14.157" v="350" actId="2696"/>
          <pc:sldLayoutMkLst>
            <pc:docMk/>
            <pc:sldMasterMk cId="0" sldId="2147483678"/>
            <pc:sldLayoutMk cId="0" sldId="2147484011"/>
          </pc:sldLayoutMkLst>
        </pc:sldLayoutChg>
        <pc:sldLayoutChg chg="del">
          <pc:chgData name="Ian" userId="c34783b4-0ebe-4dd6-a7f4-e72865b38b8b" providerId="ADAL" clId="{272C1534-BA58-44D8-A775-CEA84AEC9E41}" dt="2020-10-12T18:02:14.156" v="349" actId="2696"/>
          <pc:sldLayoutMkLst>
            <pc:docMk/>
            <pc:sldMasterMk cId="0" sldId="2147483678"/>
            <pc:sldLayoutMk cId="0" sldId="2147484012"/>
          </pc:sldLayoutMkLst>
        </pc:sldLayoutChg>
        <pc:sldLayoutChg chg="del">
          <pc:chgData name="Ian" userId="c34783b4-0ebe-4dd6-a7f4-e72865b38b8b" providerId="ADAL" clId="{272C1534-BA58-44D8-A775-CEA84AEC9E41}" dt="2020-10-12T18:02:14.156" v="348" actId="2696"/>
          <pc:sldLayoutMkLst>
            <pc:docMk/>
            <pc:sldMasterMk cId="0" sldId="2147483678"/>
            <pc:sldLayoutMk cId="0" sldId="2147484013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170" v="371" actId="2696"/>
        <pc:sldMasterMkLst>
          <pc:docMk/>
          <pc:sldMasterMk cId="0" sldId="2147483679"/>
        </pc:sldMasterMkLst>
        <pc:sldLayoutChg chg="del">
          <pc:chgData name="Ian" userId="c34783b4-0ebe-4dd6-a7f4-e72865b38b8b" providerId="ADAL" clId="{272C1534-BA58-44D8-A775-CEA84AEC9E41}" dt="2020-10-12T18:02:14.169" v="370" actId="2696"/>
          <pc:sldLayoutMkLst>
            <pc:docMk/>
            <pc:sldMasterMk cId="0" sldId="2147483679"/>
            <pc:sldLayoutMk cId="0" sldId="2147484014"/>
          </pc:sldLayoutMkLst>
        </pc:sldLayoutChg>
        <pc:sldLayoutChg chg="del">
          <pc:chgData name="Ian" userId="c34783b4-0ebe-4dd6-a7f4-e72865b38b8b" providerId="ADAL" clId="{272C1534-BA58-44D8-A775-CEA84AEC9E41}" dt="2020-10-12T18:02:14.168" v="369" actId="2696"/>
          <pc:sldLayoutMkLst>
            <pc:docMk/>
            <pc:sldMasterMk cId="0" sldId="2147483679"/>
            <pc:sldLayoutMk cId="0" sldId="2147484015"/>
          </pc:sldLayoutMkLst>
        </pc:sldLayoutChg>
        <pc:sldLayoutChg chg="del">
          <pc:chgData name="Ian" userId="c34783b4-0ebe-4dd6-a7f4-e72865b38b8b" providerId="ADAL" clId="{272C1534-BA58-44D8-A775-CEA84AEC9E41}" dt="2020-10-12T18:02:14.168" v="368" actId="2696"/>
          <pc:sldLayoutMkLst>
            <pc:docMk/>
            <pc:sldMasterMk cId="0" sldId="2147483679"/>
            <pc:sldLayoutMk cId="0" sldId="2147484016"/>
          </pc:sldLayoutMkLst>
        </pc:sldLayoutChg>
        <pc:sldLayoutChg chg="del">
          <pc:chgData name="Ian" userId="c34783b4-0ebe-4dd6-a7f4-e72865b38b8b" providerId="ADAL" clId="{272C1534-BA58-44D8-A775-CEA84AEC9E41}" dt="2020-10-12T18:02:14.167" v="367" actId="2696"/>
          <pc:sldLayoutMkLst>
            <pc:docMk/>
            <pc:sldMasterMk cId="0" sldId="2147483679"/>
            <pc:sldLayoutMk cId="0" sldId="2147484017"/>
          </pc:sldLayoutMkLst>
        </pc:sldLayoutChg>
        <pc:sldLayoutChg chg="del">
          <pc:chgData name="Ian" userId="c34783b4-0ebe-4dd6-a7f4-e72865b38b8b" providerId="ADAL" clId="{272C1534-BA58-44D8-A775-CEA84AEC9E41}" dt="2020-10-12T18:02:14.167" v="366" actId="2696"/>
          <pc:sldLayoutMkLst>
            <pc:docMk/>
            <pc:sldMasterMk cId="0" sldId="2147483679"/>
            <pc:sldLayoutMk cId="0" sldId="2147484018"/>
          </pc:sldLayoutMkLst>
        </pc:sldLayoutChg>
        <pc:sldLayoutChg chg="del">
          <pc:chgData name="Ian" userId="c34783b4-0ebe-4dd6-a7f4-e72865b38b8b" providerId="ADAL" clId="{272C1534-BA58-44D8-A775-CEA84AEC9E41}" dt="2020-10-12T18:02:14.166" v="365" actId="2696"/>
          <pc:sldLayoutMkLst>
            <pc:docMk/>
            <pc:sldMasterMk cId="0" sldId="2147483679"/>
            <pc:sldLayoutMk cId="0" sldId="2147484019"/>
          </pc:sldLayoutMkLst>
        </pc:sldLayoutChg>
        <pc:sldLayoutChg chg="del">
          <pc:chgData name="Ian" userId="c34783b4-0ebe-4dd6-a7f4-e72865b38b8b" providerId="ADAL" clId="{272C1534-BA58-44D8-A775-CEA84AEC9E41}" dt="2020-10-12T18:02:14.166" v="364" actId="2696"/>
          <pc:sldLayoutMkLst>
            <pc:docMk/>
            <pc:sldMasterMk cId="0" sldId="2147483679"/>
            <pc:sldLayoutMk cId="0" sldId="2147484020"/>
          </pc:sldLayoutMkLst>
        </pc:sldLayoutChg>
        <pc:sldLayoutChg chg="del">
          <pc:chgData name="Ian" userId="c34783b4-0ebe-4dd6-a7f4-e72865b38b8b" providerId="ADAL" clId="{272C1534-BA58-44D8-A775-CEA84AEC9E41}" dt="2020-10-12T18:02:14.165" v="363" actId="2696"/>
          <pc:sldLayoutMkLst>
            <pc:docMk/>
            <pc:sldMasterMk cId="0" sldId="2147483679"/>
            <pc:sldLayoutMk cId="0" sldId="2147484021"/>
          </pc:sldLayoutMkLst>
        </pc:sldLayoutChg>
        <pc:sldLayoutChg chg="del">
          <pc:chgData name="Ian" userId="c34783b4-0ebe-4dd6-a7f4-e72865b38b8b" providerId="ADAL" clId="{272C1534-BA58-44D8-A775-CEA84AEC9E41}" dt="2020-10-12T18:02:14.164" v="362" actId="2696"/>
          <pc:sldLayoutMkLst>
            <pc:docMk/>
            <pc:sldMasterMk cId="0" sldId="2147483679"/>
            <pc:sldLayoutMk cId="0" sldId="2147484022"/>
          </pc:sldLayoutMkLst>
        </pc:sldLayoutChg>
        <pc:sldLayoutChg chg="del">
          <pc:chgData name="Ian" userId="c34783b4-0ebe-4dd6-a7f4-e72865b38b8b" providerId="ADAL" clId="{272C1534-BA58-44D8-A775-CEA84AEC9E41}" dt="2020-10-12T18:02:14.164" v="361" actId="2696"/>
          <pc:sldLayoutMkLst>
            <pc:docMk/>
            <pc:sldMasterMk cId="0" sldId="2147483679"/>
            <pc:sldLayoutMk cId="0" sldId="2147484023"/>
          </pc:sldLayoutMkLst>
        </pc:sldLayoutChg>
        <pc:sldLayoutChg chg="del">
          <pc:chgData name="Ian" userId="c34783b4-0ebe-4dd6-a7f4-e72865b38b8b" providerId="ADAL" clId="{272C1534-BA58-44D8-A775-CEA84AEC9E41}" dt="2020-10-12T18:02:14.163" v="360" actId="2696"/>
          <pc:sldLayoutMkLst>
            <pc:docMk/>
            <pc:sldMasterMk cId="0" sldId="2147483679"/>
            <pc:sldLayoutMk cId="0" sldId="2147484024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178" v="383" actId="2696"/>
        <pc:sldMasterMkLst>
          <pc:docMk/>
          <pc:sldMasterMk cId="0" sldId="2147483680"/>
        </pc:sldMasterMkLst>
        <pc:sldLayoutChg chg="del">
          <pc:chgData name="Ian" userId="c34783b4-0ebe-4dd6-a7f4-e72865b38b8b" providerId="ADAL" clId="{272C1534-BA58-44D8-A775-CEA84AEC9E41}" dt="2020-10-12T18:02:14.177" v="382" actId="2696"/>
          <pc:sldLayoutMkLst>
            <pc:docMk/>
            <pc:sldMasterMk cId="0" sldId="2147483680"/>
            <pc:sldLayoutMk cId="0" sldId="2147484025"/>
          </pc:sldLayoutMkLst>
        </pc:sldLayoutChg>
        <pc:sldLayoutChg chg="del">
          <pc:chgData name="Ian" userId="c34783b4-0ebe-4dd6-a7f4-e72865b38b8b" providerId="ADAL" clId="{272C1534-BA58-44D8-A775-CEA84AEC9E41}" dt="2020-10-12T18:02:14.176" v="381" actId="2696"/>
          <pc:sldLayoutMkLst>
            <pc:docMk/>
            <pc:sldMasterMk cId="0" sldId="2147483680"/>
            <pc:sldLayoutMk cId="0" sldId="2147484026"/>
          </pc:sldLayoutMkLst>
        </pc:sldLayoutChg>
        <pc:sldLayoutChg chg="del">
          <pc:chgData name="Ian" userId="c34783b4-0ebe-4dd6-a7f4-e72865b38b8b" providerId="ADAL" clId="{272C1534-BA58-44D8-A775-CEA84AEC9E41}" dt="2020-10-12T18:02:14.176" v="380" actId="2696"/>
          <pc:sldLayoutMkLst>
            <pc:docMk/>
            <pc:sldMasterMk cId="0" sldId="2147483680"/>
            <pc:sldLayoutMk cId="0" sldId="2147484027"/>
          </pc:sldLayoutMkLst>
        </pc:sldLayoutChg>
        <pc:sldLayoutChg chg="del">
          <pc:chgData name="Ian" userId="c34783b4-0ebe-4dd6-a7f4-e72865b38b8b" providerId="ADAL" clId="{272C1534-BA58-44D8-A775-CEA84AEC9E41}" dt="2020-10-12T18:02:14.175" v="379" actId="2696"/>
          <pc:sldLayoutMkLst>
            <pc:docMk/>
            <pc:sldMasterMk cId="0" sldId="2147483680"/>
            <pc:sldLayoutMk cId="0" sldId="2147484028"/>
          </pc:sldLayoutMkLst>
        </pc:sldLayoutChg>
        <pc:sldLayoutChg chg="del">
          <pc:chgData name="Ian" userId="c34783b4-0ebe-4dd6-a7f4-e72865b38b8b" providerId="ADAL" clId="{272C1534-BA58-44D8-A775-CEA84AEC9E41}" dt="2020-10-12T18:02:14.175" v="378" actId="2696"/>
          <pc:sldLayoutMkLst>
            <pc:docMk/>
            <pc:sldMasterMk cId="0" sldId="2147483680"/>
            <pc:sldLayoutMk cId="0" sldId="2147484029"/>
          </pc:sldLayoutMkLst>
        </pc:sldLayoutChg>
        <pc:sldLayoutChg chg="del">
          <pc:chgData name="Ian" userId="c34783b4-0ebe-4dd6-a7f4-e72865b38b8b" providerId="ADAL" clId="{272C1534-BA58-44D8-A775-CEA84AEC9E41}" dt="2020-10-12T18:02:14.174" v="377" actId="2696"/>
          <pc:sldLayoutMkLst>
            <pc:docMk/>
            <pc:sldMasterMk cId="0" sldId="2147483680"/>
            <pc:sldLayoutMk cId="0" sldId="2147484030"/>
          </pc:sldLayoutMkLst>
        </pc:sldLayoutChg>
        <pc:sldLayoutChg chg="del">
          <pc:chgData name="Ian" userId="c34783b4-0ebe-4dd6-a7f4-e72865b38b8b" providerId="ADAL" clId="{272C1534-BA58-44D8-A775-CEA84AEC9E41}" dt="2020-10-12T18:02:14.174" v="376" actId="2696"/>
          <pc:sldLayoutMkLst>
            <pc:docMk/>
            <pc:sldMasterMk cId="0" sldId="2147483680"/>
            <pc:sldLayoutMk cId="0" sldId="2147484031"/>
          </pc:sldLayoutMkLst>
        </pc:sldLayoutChg>
        <pc:sldLayoutChg chg="del">
          <pc:chgData name="Ian" userId="c34783b4-0ebe-4dd6-a7f4-e72865b38b8b" providerId="ADAL" clId="{272C1534-BA58-44D8-A775-CEA84AEC9E41}" dt="2020-10-12T18:02:14.173" v="375" actId="2696"/>
          <pc:sldLayoutMkLst>
            <pc:docMk/>
            <pc:sldMasterMk cId="0" sldId="2147483680"/>
            <pc:sldLayoutMk cId="0" sldId="2147484032"/>
          </pc:sldLayoutMkLst>
        </pc:sldLayoutChg>
        <pc:sldLayoutChg chg="del">
          <pc:chgData name="Ian" userId="c34783b4-0ebe-4dd6-a7f4-e72865b38b8b" providerId="ADAL" clId="{272C1534-BA58-44D8-A775-CEA84AEC9E41}" dt="2020-10-12T18:02:14.172" v="374" actId="2696"/>
          <pc:sldLayoutMkLst>
            <pc:docMk/>
            <pc:sldMasterMk cId="0" sldId="2147483680"/>
            <pc:sldLayoutMk cId="0" sldId="2147484033"/>
          </pc:sldLayoutMkLst>
        </pc:sldLayoutChg>
        <pc:sldLayoutChg chg="del">
          <pc:chgData name="Ian" userId="c34783b4-0ebe-4dd6-a7f4-e72865b38b8b" providerId="ADAL" clId="{272C1534-BA58-44D8-A775-CEA84AEC9E41}" dt="2020-10-12T18:02:14.172" v="373" actId="2696"/>
          <pc:sldLayoutMkLst>
            <pc:docMk/>
            <pc:sldMasterMk cId="0" sldId="2147483680"/>
            <pc:sldLayoutMk cId="0" sldId="2147484034"/>
          </pc:sldLayoutMkLst>
        </pc:sldLayoutChg>
        <pc:sldLayoutChg chg="del">
          <pc:chgData name="Ian" userId="c34783b4-0ebe-4dd6-a7f4-e72865b38b8b" providerId="ADAL" clId="{272C1534-BA58-44D8-A775-CEA84AEC9E41}" dt="2020-10-12T18:02:14.171" v="372" actId="2696"/>
          <pc:sldLayoutMkLst>
            <pc:docMk/>
            <pc:sldMasterMk cId="0" sldId="2147483680"/>
            <pc:sldLayoutMk cId="0" sldId="2147484035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186" v="395" actId="2696"/>
        <pc:sldMasterMkLst>
          <pc:docMk/>
          <pc:sldMasterMk cId="0" sldId="2147483681"/>
        </pc:sldMasterMkLst>
        <pc:sldLayoutChg chg="del">
          <pc:chgData name="Ian" userId="c34783b4-0ebe-4dd6-a7f4-e72865b38b8b" providerId="ADAL" clId="{272C1534-BA58-44D8-A775-CEA84AEC9E41}" dt="2020-10-12T18:02:14.184" v="394" actId="2696"/>
          <pc:sldLayoutMkLst>
            <pc:docMk/>
            <pc:sldMasterMk cId="0" sldId="2147483681"/>
            <pc:sldLayoutMk cId="0" sldId="2147484036"/>
          </pc:sldLayoutMkLst>
        </pc:sldLayoutChg>
        <pc:sldLayoutChg chg="del">
          <pc:chgData name="Ian" userId="c34783b4-0ebe-4dd6-a7f4-e72865b38b8b" providerId="ADAL" clId="{272C1534-BA58-44D8-A775-CEA84AEC9E41}" dt="2020-10-12T18:02:14.184" v="393" actId="2696"/>
          <pc:sldLayoutMkLst>
            <pc:docMk/>
            <pc:sldMasterMk cId="0" sldId="2147483681"/>
            <pc:sldLayoutMk cId="0" sldId="2147484037"/>
          </pc:sldLayoutMkLst>
        </pc:sldLayoutChg>
        <pc:sldLayoutChg chg="del">
          <pc:chgData name="Ian" userId="c34783b4-0ebe-4dd6-a7f4-e72865b38b8b" providerId="ADAL" clId="{272C1534-BA58-44D8-A775-CEA84AEC9E41}" dt="2020-10-12T18:02:14.183" v="392" actId="2696"/>
          <pc:sldLayoutMkLst>
            <pc:docMk/>
            <pc:sldMasterMk cId="0" sldId="2147483681"/>
            <pc:sldLayoutMk cId="0" sldId="2147484038"/>
          </pc:sldLayoutMkLst>
        </pc:sldLayoutChg>
        <pc:sldLayoutChg chg="del">
          <pc:chgData name="Ian" userId="c34783b4-0ebe-4dd6-a7f4-e72865b38b8b" providerId="ADAL" clId="{272C1534-BA58-44D8-A775-CEA84AEC9E41}" dt="2020-10-12T18:02:14.183" v="391" actId="2696"/>
          <pc:sldLayoutMkLst>
            <pc:docMk/>
            <pc:sldMasterMk cId="0" sldId="2147483681"/>
            <pc:sldLayoutMk cId="0" sldId="2147484039"/>
          </pc:sldLayoutMkLst>
        </pc:sldLayoutChg>
        <pc:sldLayoutChg chg="del">
          <pc:chgData name="Ian" userId="c34783b4-0ebe-4dd6-a7f4-e72865b38b8b" providerId="ADAL" clId="{272C1534-BA58-44D8-A775-CEA84AEC9E41}" dt="2020-10-12T18:02:14.182" v="390" actId="2696"/>
          <pc:sldLayoutMkLst>
            <pc:docMk/>
            <pc:sldMasterMk cId="0" sldId="2147483681"/>
            <pc:sldLayoutMk cId="0" sldId="2147484040"/>
          </pc:sldLayoutMkLst>
        </pc:sldLayoutChg>
        <pc:sldLayoutChg chg="del">
          <pc:chgData name="Ian" userId="c34783b4-0ebe-4dd6-a7f4-e72865b38b8b" providerId="ADAL" clId="{272C1534-BA58-44D8-A775-CEA84AEC9E41}" dt="2020-10-12T18:02:14.182" v="389" actId="2696"/>
          <pc:sldLayoutMkLst>
            <pc:docMk/>
            <pc:sldMasterMk cId="0" sldId="2147483681"/>
            <pc:sldLayoutMk cId="0" sldId="2147484041"/>
          </pc:sldLayoutMkLst>
        </pc:sldLayoutChg>
        <pc:sldLayoutChg chg="del">
          <pc:chgData name="Ian" userId="c34783b4-0ebe-4dd6-a7f4-e72865b38b8b" providerId="ADAL" clId="{272C1534-BA58-44D8-A775-CEA84AEC9E41}" dt="2020-10-12T18:02:14.181" v="388" actId="2696"/>
          <pc:sldLayoutMkLst>
            <pc:docMk/>
            <pc:sldMasterMk cId="0" sldId="2147483681"/>
            <pc:sldLayoutMk cId="0" sldId="2147484042"/>
          </pc:sldLayoutMkLst>
        </pc:sldLayoutChg>
        <pc:sldLayoutChg chg="del">
          <pc:chgData name="Ian" userId="c34783b4-0ebe-4dd6-a7f4-e72865b38b8b" providerId="ADAL" clId="{272C1534-BA58-44D8-A775-CEA84AEC9E41}" dt="2020-10-12T18:02:14.180" v="387" actId="2696"/>
          <pc:sldLayoutMkLst>
            <pc:docMk/>
            <pc:sldMasterMk cId="0" sldId="2147483681"/>
            <pc:sldLayoutMk cId="0" sldId="2147484043"/>
          </pc:sldLayoutMkLst>
        </pc:sldLayoutChg>
        <pc:sldLayoutChg chg="del">
          <pc:chgData name="Ian" userId="c34783b4-0ebe-4dd6-a7f4-e72865b38b8b" providerId="ADAL" clId="{272C1534-BA58-44D8-A775-CEA84AEC9E41}" dt="2020-10-12T18:02:14.180" v="386" actId="2696"/>
          <pc:sldLayoutMkLst>
            <pc:docMk/>
            <pc:sldMasterMk cId="0" sldId="2147483681"/>
            <pc:sldLayoutMk cId="0" sldId="2147484044"/>
          </pc:sldLayoutMkLst>
        </pc:sldLayoutChg>
        <pc:sldLayoutChg chg="del">
          <pc:chgData name="Ian" userId="c34783b4-0ebe-4dd6-a7f4-e72865b38b8b" providerId="ADAL" clId="{272C1534-BA58-44D8-A775-CEA84AEC9E41}" dt="2020-10-12T18:02:14.179" v="385" actId="2696"/>
          <pc:sldLayoutMkLst>
            <pc:docMk/>
            <pc:sldMasterMk cId="0" sldId="2147483681"/>
            <pc:sldLayoutMk cId="0" sldId="2147484045"/>
          </pc:sldLayoutMkLst>
        </pc:sldLayoutChg>
        <pc:sldLayoutChg chg="del">
          <pc:chgData name="Ian" userId="c34783b4-0ebe-4dd6-a7f4-e72865b38b8b" providerId="ADAL" clId="{272C1534-BA58-44D8-A775-CEA84AEC9E41}" dt="2020-10-12T18:02:14.179" v="384" actId="2696"/>
          <pc:sldLayoutMkLst>
            <pc:docMk/>
            <pc:sldMasterMk cId="0" sldId="2147483681"/>
            <pc:sldLayoutMk cId="0" sldId="2147484046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4.193" v="407" actId="2696"/>
        <pc:sldMasterMkLst>
          <pc:docMk/>
          <pc:sldMasterMk cId="0" sldId="2147483682"/>
        </pc:sldMasterMkLst>
        <pc:sldLayoutChg chg="del">
          <pc:chgData name="Ian" userId="c34783b4-0ebe-4dd6-a7f4-e72865b38b8b" providerId="ADAL" clId="{272C1534-BA58-44D8-A775-CEA84AEC9E41}" dt="2020-10-12T18:02:14.191" v="406" actId="2696"/>
          <pc:sldLayoutMkLst>
            <pc:docMk/>
            <pc:sldMasterMk cId="0" sldId="2147483682"/>
            <pc:sldLayoutMk cId="0" sldId="2147484047"/>
          </pc:sldLayoutMkLst>
        </pc:sldLayoutChg>
        <pc:sldLayoutChg chg="del">
          <pc:chgData name="Ian" userId="c34783b4-0ebe-4dd6-a7f4-e72865b38b8b" providerId="ADAL" clId="{272C1534-BA58-44D8-A775-CEA84AEC9E41}" dt="2020-10-12T18:02:14.191" v="405" actId="2696"/>
          <pc:sldLayoutMkLst>
            <pc:docMk/>
            <pc:sldMasterMk cId="0" sldId="2147483682"/>
            <pc:sldLayoutMk cId="0" sldId="2147484048"/>
          </pc:sldLayoutMkLst>
        </pc:sldLayoutChg>
        <pc:sldLayoutChg chg="del">
          <pc:chgData name="Ian" userId="c34783b4-0ebe-4dd6-a7f4-e72865b38b8b" providerId="ADAL" clId="{272C1534-BA58-44D8-A775-CEA84AEC9E41}" dt="2020-10-12T18:02:14.190" v="404" actId="2696"/>
          <pc:sldLayoutMkLst>
            <pc:docMk/>
            <pc:sldMasterMk cId="0" sldId="2147483682"/>
            <pc:sldLayoutMk cId="0" sldId="2147484049"/>
          </pc:sldLayoutMkLst>
        </pc:sldLayoutChg>
        <pc:sldLayoutChg chg="del">
          <pc:chgData name="Ian" userId="c34783b4-0ebe-4dd6-a7f4-e72865b38b8b" providerId="ADAL" clId="{272C1534-BA58-44D8-A775-CEA84AEC9E41}" dt="2020-10-12T18:02:14.190" v="403" actId="2696"/>
          <pc:sldLayoutMkLst>
            <pc:docMk/>
            <pc:sldMasterMk cId="0" sldId="2147483682"/>
            <pc:sldLayoutMk cId="0" sldId="2147484050"/>
          </pc:sldLayoutMkLst>
        </pc:sldLayoutChg>
        <pc:sldLayoutChg chg="del">
          <pc:chgData name="Ian" userId="c34783b4-0ebe-4dd6-a7f4-e72865b38b8b" providerId="ADAL" clId="{272C1534-BA58-44D8-A775-CEA84AEC9E41}" dt="2020-10-12T18:02:14.189" v="402" actId="2696"/>
          <pc:sldLayoutMkLst>
            <pc:docMk/>
            <pc:sldMasterMk cId="0" sldId="2147483682"/>
            <pc:sldLayoutMk cId="0" sldId="2147484051"/>
          </pc:sldLayoutMkLst>
        </pc:sldLayoutChg>
        <pc:sldLayoutChg chg="del">
          <pc:chgData name="Ian" userId="c34783b4-0ebe-4dd6-a7f4-e72865b38b8b" providerId="ADAL" clId="{272C1534-BA58-44D8-A775-CEA84AEC9E41}" dt="2020-10-12T18:02:14.189" v="401" actId="2696"/>
          <pc:sldLayoutMkLst>
            <pc:docMk/>
            <pc:sldMasterMk cId="0" sldId="2147483682"/>
            <pc:sldLayoutMk cId="0" sldId="2147484052"/>
          </pc:sldLayoutMkLst>
        </pc:sldLayoutChg>
        <pc:sldLayoutChg chg="del">
          <pc:chgData name="Ian" userId="c34783b4-0ebe-4dd6-a7f4-e72865b38b8b" providerId="ADAL" clId="{272C1534-BA58-44D8-A775-CEA84AEC9E41}" dt="2020-10-12T18:02:14.188" v="400" actId="2696"/>
          <pc:sldLayoutMkLst>
            <pc:docMk/>
            <pc:sldMasterMk cId="0" sldId="2147483682"/>
            <pc:sldLayoutMk cId="0" sldId="2147484053"/>
          </pc:sldLayoutMkLst>
        </pc:sldLayoutChg>
        <pc:sldLayoutChg chg="del">
          <pc:chgData name="Ian" userId="c34783b4-0ebe-4dd6-a7f4-e72865b38b8b" providerId="ADAL" clId="{272C1534-BA58-44D8-A775-CEA84AEC9E41}" dt="2020-10-12T18:02:14.188" v="399" actId="2696"/>
          <pc:sldLayoutMkLst>
            <pc:docMk/>
            <pc:sldMasterMk cId="0" sldId="2147483682"/>
            <pc:sldLayoutMk cId="0" sldId="2147484054"/>
          </pc:sldLayoutMkLst>
        </pc:sldLayoutChg>
        <pc:sldLayoutChg chg="del">
          <pc:chgData name="Ian" userId="c34783b4-0ebe-4dd6-a7f4-e72865b38b8b" providerId="ADAL" clId="{272C1534-BA58-44D8-A775-CEA84AEC9E41}" dt="2020-10-12T18:02:14.187" v="398" actId="2696"/>
          <pc:sldLayoutMkLst>
            <pc:docMk/>
            <pc:sldMasterMk cId="0" sldId="2147483682"/>
            <pc:sldLayoutMk cId="0" sldId="2147484055"/>
          </pc:sldLayoutMkLst>
        </pc:sldLayoutChg>
        <pc:sldLayoutChg chg="del">
          <pc:chgData name="Ian" userId="c34783b4-0ebe-4dd6-a7f4-e72865b38b8b" providerId="ADAL" clId="{272C1534-BA58-44D8-A775-CEA84AEC9E41}" dt="2020-10-12T18:02:14.187" v="397" actId="2696"/>
          <pc:sldLayoutMkLst>
            <pc:docMk/>
            <pc:sldMasterMk cId="0" sldId="2147483682"/>
            <pc:sldLayoutMk cId="0" sldId="2147484056"/>
          </pc:sldLayoutMkLst>
        </pc:sldLayoutChg>
        <pc:sldLayoutChg chg="del">
          <pc:chgData name="Ian" userId="c34783b4-0ebe-4dd6-a7f4-e72865b38b8b" providerId="ADAL" clId="{272C1534-BA58-44D8-A775-CEA84AEC9E41}" dt="2020-10-12T18:02:14.186" v="396" actId="2696"/>
          <pc:sldLayoutMkLst>
            <pc:docMk/>
            <pc:sldMasterMk cId="0" sldId="2147483682"/>
            <pc:sldLayoutMk cId="0" sldId="2147484057"/>
          </pc:sldLayoutMkLst>
        </pc:sldLayoutChg>
      </pc:sldMasterChg>
      <pc:sldMasterChg chg="del delSldLayout">
        <pc:chgData name="Ian" userId="c34783b4-0ebe-4dd6-a7f4-e72865b38b8b" providerId="ADAL" clId="{272C1534-BA58-44D8-A775-CEA84AEC9E41}" dt="2020-10-12T18:02:13.941" v="11" actId="2696"/>
        <pc:sldMasterMkLst>
          <pc:docMk/>
          <pc:sldMasterMk cId="0" sldId="2147483683"/>
        </pc:sldMasterMkLst>
        <pc:sldLayoutChg chg="del">
          <pc:chgData name="Ian" userId="c34783b4-0ebe-4dd6-a7f4-e72865b38b8b" providerId="ADAL" clId="{272C1534-BA58-44D8-A775-CEA84AEC9E41}" dt="2020-10-12T18:02:13.939" v="10" actId="2696"/>
          <pc:sldLayoutMkLst>
            <pc:docMk/>
            <pc:sldMasterMk cId="0" sldId="2147483683"/>
            <pc:sldLayoutMk cId="0" sldId="2147484058"/>
          </pc:sldLayoutMkLst>
        </pc:sldLayoutChg>
        <pc:sldLayoutChg chg="del">
          <pc:chgData name="Ian" userId="c34783b4-0ebe-4dd6-a7f4-e72865b38b8b" providerId="ADAL" clId="{272C1534-BA58-44D8-A775-CEA84AEC9E41}" dt="2020-10-12T18:02:13.938" v="9" actId="2696"/>
          <pc:sldLayoutMkLst>
            <pc:docMk/>
            <pc:sldMasterMk cId="0" sldId="2147483683"/>
            <pc:sldLayoutMk cId="0" sldId="2147484059"/>
          </pc:sldLayoutMkLst>
        </pc:sldLayoutChg>
        <pc:sldLayoutChg chg="del">
          <pc:chgData name="Ian" userId="c34783b4-0ebe-4dd6-a7f4-e72865b38b8b" providerId="ADAL" clId="{272C1534-BA58-44D8-A775-CEA84AEC9E41}" dt="2020-10-12T18:02:13.937" v="8" actId="2696"/>
          <pc:sldLayoutMkLst>
            <pc:docMk/>
            <pc:sldMasterMk cId="0" sldId="2147483683"/>
            <pc:sldLayoutMk cId="0" sldId="2147484060"/>
          </pc:sldLayoutMkLst>
        </pc:sldLayoutChg>
        <pc:sldLayoutChg chg="del">
          <pc:chgData name="Ian" userId="c34783b4-0ebe-4dd6-a7f4-e72865b38b8b" providerId="ADAL" clId="{272C1534-BA58-44D8-A775-CEA84AEC9E41}" dt="2020-10-12T18:02:13.937" v="7" actId="2696"/>
          <pc:sldLayoutMkLst>
            <pc:docMk/>
            <pc:sldMasterMk cId="0" sldId="2147483683"/>
            <pc:sldLayoutMk cId="0" sldId="2147484061"/>
          </pc:sldLayoutMkLst>
        </pc:sldLayoutChg>
        <pc:sldLayoutChg chg="del">
          <pc:chgData name="Ian" userId="c34783b4-0ebe-4dd6-a7f4-e72865b38b8b" providerId="ADAL" clId="{272C1534-BA58-44D8-A775-CEA84AEC9E41}" dt="2020-10-12T18:02:13.936" v="6" actId="2696"/>
          <pc:sldLayoutMkLst>
            <pc:docMk/>
            <pc:sldMasterMk cId="0" sldId="2147483683"/>
            <pc:sldLayoutMk cId="0" sldId="2147484062"/>
          </pc:sldLayoutMkLst>
        </pc:sldLayoutChg>
        <pc:sldLayoutChg chg="del">
          <pc:chgData name="Ian" userId="c34783b4-0ebe-4dd6-a7f4-e72865b38b8b" providerId="ADAL" clId="{272C1534-BA58-44D8-A775-CEA84AEC9E41}" dt="2020-10-12T18:02:13.936" v="5" actId="2696"/>
          <pc:sldLayoutMkLst>
            <pc:docMk/>
            <pc:sldMasterMk cId="0" sldId="2147483683"/>
            <pc:sldLayoutMk cId="0" sldId="2147484063"/>
          </pc:sldLayoutMkLst>
        </pc:sldLayoutChg>
        <pc:sldLayoutChg chg="del">
          <pc:chgData name="Ian" userId="c34783b4-0ebe-4dd6-a7f4-e72865b38b8b" providerId="ADAL" clId="{272C1534-BA58-44D8-A775-CEA84AEC9E41}" dt="2020-10-12T18:02:13.935" v="4" actId="2696"/>
          <pc:sldLayoutMkLst>
            <pc:docMk/>
            <pc:sldMasterMk cId="0" sldId="2147483683"/>
            <pc:sldLayoutMk cId="0" sldId="2147484064"/>
          </pc:sldLayoutMkLst>
        </pc:sldLayoutChg>
        <pc:sldLayoutChg chg="del">
          <pc:chgData name="Ian" userId="c34783b4-0ebe-4dd6-a7f4-e72865b38b8b" providerId="ADAL" clId="{272C1534-BA58-44D8-A775-CEA84AEC9E41}" dt="2020-10-12T18:02:13.934" v="3" actId="2696"/>
          <pc:sldLayoutMkLst>
            <pc:docMk/>
            <pc:sldMasterMk cId="0" sldId="2147483683"/>
            <pc:sldLayoutMk cId="0" sldId="2147484065"/>
          </pc:sldLayoutMkLst>
        </pc:sldLayoutChg>
        <pc:sldLayoutChg chg="del">
          <pc:chgData name="Ian" userId="c34783b4-0ebe-4dd6-a7f4-e72865b38b8b" providerId="ADAL" clId="{272C1534-BA58-44D8-A775-CEA84AEC9E41}" dt="2020-10-12T18:02:13.934" v="2" actId="2696"/>
          <pc:sldLayoutMkLst>
            <pc:docMk/>
            <pc:sldMasterMk cId="0" sldId="2147483683"/>
            <pc:sldLayoutMk cId="0" sldId="2147484066"/>
          </pc:sldLayoutMkLst>
        </pc:sldLayoutChg>
        <pc:sldLayoutChg chg="del">
          <pc:chgData name="Ian" userId="c34783b4-0ebe-4dd6-a7f4-e72865b38b8b" providerId="ADAL" clId="{272C1534-BA58-44D8-A775-CEA84AEC9E41}" dt="2020-10-12T18:02:13.933" v="1" actId="2696"/>
          <pc:sldLayoutMkLst>
            <pc:docMk/>
            <pc:sldMasterMk cId="0" sldId="2147483683"/>
            <pc:sldLayoutMk cId="0" sldId="2147484067"/>
          </pc:sldLayoutMkLst>
        </pc:sldLayoutChg>
        <pc:sldLayoutChg chg="del">
          <pc:chgData name="Ian" userId="c34783b4-0ebe-4dd6-a7f4-e72865b38b8b" providerId="ADAL" clId="{272C1534-BA58-44D8-A775-CEA84AEC9E41}" dt="2020-10-12T18:02:13.932" v="0" actId="2696"/>
          <pc:sldLayoutMkLst>
            <pc:docMk/>
            <pc:sldMasterMk cId="0" sldId="2147483683"/>
            <pc:sldLayoutMk cId="0" sldId="2147484068"/>
          </pc:sldLayoutMkLst>
        </pc:sldLayoutChg>
      </pc:sldMasterChg>
    </pc:docChg>
  </pc:docChgLst>
  <pc:docChgLst>
    <pc:chgData name="Ian" userId="c34783b4-0ebe-4dd6-a7f4-e72865b38b8b" providerId="ADAL" clId="{1E73516E-9F84-4477-851C-975DD6FFAA2F}"/>
    <pc:docChg chg="delSld modSld">
      <pc:chgData name="Ian" userId="c34783b4-0ebe-4dd6-a7f4-e72865b38b8b" providerId="ADAL" clId="{1E73516E-9F84-4477-851C-975DD6FFAA2F}" dt="2020-10-22T09:26:32.716" v="276" actId="113"/>
      <pc:docMkLst>
        <pc:docMk/>
      </pc:docMkLst>
      <pc:sldChg chg="modSp">
        <pc:chgData name="Ian" userId="c34783b4-0ebe-4dd6-a7f4-e72865b38b8b" providerId="ADAL" clId="{1E73516E-9F84-4477-851C-975DD6FFAA2F}" dt="2020-10-22T08:56:29.348" v="37" actId="20577"/>
        <pc:sldMkLst>
          <pc:docMk/>
          <pc:sldMk cId="0" sldId="284"/>
        </pc:sldMkLst>
        <pc:spChg chg="mod">
          <ac:chgData name="Ian" userId="c34783b4-0ebe-4dd6-a7f4-e72865b38b8b" providerId="ADAL" clId="{1E73516E-9F84-4477-851C-975DD6FFAA2F}" dt="2020-10-22T08:56:29.348" v="37" actId="20577"/>
          <ac:spMkLst>
            <pc:docMk/>
            <pc:sldMk cId="0" sldId="284"/>
            <ac:spMk id="434178" creationId="{00000000-0000-0000-0000-000000000000}"/>
          </ac:spMkLst>
        </pc:spChg>
      </pc:sldChg>
      <pc:sldChg chg="del">
        <pc:chgData name="Ian" userId="c34783b4-0ebe-4dd6-a7f4-e72865b38b8b" providerId="ADAL" clId="{1E73516E-9F84-4477-851C-975DD6FFAA2F}" dt="2020-10-22T08:45:38.153" v="0" actId="2696"/>
        <pc:sldMkLst>
          <pc:docMk/>
          <pc:sldMk cId="90784979" sldId="293"/>
        </pc:sldMkLst>
      </pc:sldChg>
      <pc:sldChg chg="modSp">
        <pc:chgData name="Ian" userId="c34783b4-0ebe-4dd6-a7f4-e72865b38b8b" providerId="ADAL" clId="{1E73516E-9F84-4477-851C-975DD6FFAA2F}" dt="2020-10-22T09:01:39.946" v="263" actId="5793"/>
        <pc:sldMkLst>
          <pc:docMk/>
          <pc:sldMk cId="1804762712" sldId="307"/>
        </pc:sldMkLst>
        <pc:spChg chg="mod">
          <ac:chgData name="Ian" userId="c34783b4-0ebe-4dd6-a7f4-e72865b38b8b" providerId="ADAL" clId="{1E73516E-9F84-4477-851C-975DD6FFAA2F}" dt="2020-10-22T09:01:39.946" v="263" actId="5793"/>
          <ac:spMkLst>
            <pc:docMk/>
            <pc:sldMk cId="1804762712" sldId="307"/>
            <ac:spMk id="3" creationId="{6C8FF9BA-3AE9-124D-95AF-68829AD34F94}"/>
          </ac:spMkLst>
        </pc:spChg>
      </pc:sldChg>
      <pc:sldChg chg="modSp">
        <pc:chgData name="Ian" userId="c34783b4-0ebe-4dd6-a7f4-e72865b38b8b" providerId="ADAL" clId="{1E73516E-9F84-4477-851C-975DD6FFAA2F}" dt="2020-10-22T09:26:32.716" v="276" actId="113"/>
        <pc:sldMkLst>
          <pc:docMk/>
          <pc:sldMk cId="319581984" sldId="309"/>
        </pc:sldMkLst>
        <pc:spChg chg="mod">
          <ac:chgData name="Ian" userId="c34783b4-0ebe-4dd6-a7f4-e72865b38b8b" providerId="ADAL" clId="{1E73516E-9F84-4477-851C-975DD6FFAA2F}" dt="2020-10-22T09:25:56.216" v="273" actId="404"/>
          <ac:spMkLst>
            <pc:docMk/>
            <pc:sldMk cId="319581984" sldId="309"/>
            <ac:spMk id="2" creationId="{2994FAF0-44B5-E145-916B-09F7C713BAAC}"/>
          </ac:spMkLst>
        </pc:spChg>
        <pc:spChg chg="mod">
          <ac:chgData name="Ian" userId="c34783b4-0ebe-4dd6-a7f4-e72865b38b8b" providerId="ADAL" clId="{1E73516E-9F84-4477-851C-975DD6FFAA2F}" dt="2020-10-22T09:26:32.716" v="276" actId="113"/>
          <ac:spMkLst>
            <pc:docMk/>
            <pc:sldMk cId="319581984" sldId="309"/>
            <ac:spMk id="3" creationId="{7C40CF52-227B-B14A-8A7C-B1F70E67544A}"/>
          </ac:spMkLst>
        </pc:spChg>
        <pc:picChg chg="mod">
          <ac:chgData name="Ian" userId="c34783b4-0ebe-4dd6-a7f4-e72865b38b8b" providerId="ADAL" clId="{1E73516E-9F84-4477-851C-975DD6FFAA2F}" dt="2020-10-22T09:25:58.367" v="274" actId="1076"/>
          <ac:picMkLst>
            <pc:docMk/>
            <pc:sldMk cId="319581984" sldId="309"/>
            <ac:picMk id="8" creationId="{13D11F39-9B08-42B6-B298-B5E62115CA9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E510AF6-F99D-4F05-B775-D6774B43F9ED}" type="datetimeFigureOut">
              <a:rPr lang="en-GB"/>
              <a:pPr>
                <a:defRPr/>
              </a:pPr>
              <a:t>22/10/2020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5FCF84-B49F-4907-B36F-DC6E4452B9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813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431111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885988" y="-12806363"/>
            <a:ext cx="18068926" cy="13552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789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4875"/>
            <a:ext cx="5429250" cy="445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69289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80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0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A34EF-9781-4FA2-8D44-3C0369AD4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C0FDB-31F1-4010-A1C1-3D49C598A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3050"/>
            <a:ext cx="205422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5038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9EF7A-F341-4DB8-A55B-39A6A1103C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20BF4-8CDC-48E5-8477-BC2A96B64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4E5D3-1369-42C5-A3D5-F3DCF82BC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5425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DE343-78EA-40E6-BD36-DC970824BF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B184C-B5F2-41C3-9E47-5280FA52A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36C75-D839-4C3A-AA5B-A195676CA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1E467-7FA2-45C8-8D29-B383DE7E8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96F1D-0C80-4F64-A8E7-112098D47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CB068-6BFA-4BA8-A364-236C7A108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252413" cy="6858000"/>
          </a:xfrm>
          <a:prstGeom prst="rect">
            <a:avLst/>
          </a:prstGeom>
          <a:solidFill>
            <a:srgbClr val="C60C30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7538" y="261938"/>
            <a:ext cx="2024062" cy="1516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40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40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B4666F47-3C01-408B-B710-9F0C9532B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78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1663" cy="113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78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1663" cy="4518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  <p:sldLayoutId id="2147483725" r:id="rId3"/>
    <p:sldLayoutId id="2147483724" r:id="rId4"/>
    <p:sldLayoutId id="2147483723" r:id="rId5"/>
    <p:sldLayoutId id="2147483722" r:id="rId6"/>
    <p:sldLayoutId id="2147483721" r:id="rId7"/>
    <p:sldLayoutId id="2147483720" r:id="rId8"/>
    <p:sldLayoutId id="2147483719" r:id="rId9"/>
    <p:sldLayoutId id="2147483718" r:id="rId10"/>
    <p:sldLayoutId id="2147483717" r:id="rId11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3" name="Title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8064896" cy="1470025"/>
          </a:xfrm>
        </p:spPr>
        <p:txBody>
          <a:bodyPr/>
          <a:lstStyle/>
          <a:p>
            <a:pPr algn="ctr"/>
            <a:r>
              <a:rPr lang="en-GB" sz="4800" dirty="0"/>
              <a:t>Android Programming</a:t>
            </a:r>
            <a:br>
              <a:rPr lang="en-GB" sz="4800" dirty="0"/>
            </a:br>
            <a:endParaRPr lang="en-GB" sz="4800" dirty="0"/>
          </a:p>
        </p:txBody>
      </p:sp>
      <p:sp>
        <p:nvSpPr>
          <p:cNvPr id="433154" name="Subtitle 2"/>
          <p:cNvSpPr>
            <a:spLocks noGrp="1"/>
          </p:cNvSpPr>
          <p:nvPr>
            <p:ph type="subTitle" idx="1"/>
          </p:nvPr>
        </p:nvSpPr>
        <p:spPr>
          <a:xfrm>
            <a:off x="1475656" y="4437112"/>
            <a:ext cx="6400800" cy="1752600"/>
          </a:xfrm>
        </p:spPr>
        <p:txBody>
          <a:bodyPr/>
          <a:lstStyle/>
          <a:p>
            <a:r>
              <a:rPr lang="en-GB" dirty="0"/>
              <a:t>Dr Ian </a:t>
            </a:r>
            <a:r>
              <a:rPr lang="en-GB" dirty="0" err="1"/>
              <a:t>Drumm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763688" y="3140968"/>
            <a:ext cx="5976937" cy="11099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srgbClr val="C60C3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Mobile Development</a:t>
            </a:r>
            <a:br>
              <a:rPr kumimoji="0" lang="en-GB" sz="4800" b="0" i="0" u="none" strike="noStrike" kern="0" cap="none" spc="0" normalizeH="0" baseline="0" noProof="0" dirty="0">
                <a:ln>
                  <a:noFill/>
                </a:ln>
                <a:solidFill>
                  <a:srgbClr val="C60C3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GB" sz="4800" b="0" i="0" u="none" strike="noStrike" kern="0" cap="none" spc="0" normalizeH="0" baseline="0" noProof="0" dirty="0">
              <a:ln>
                <a:noFill/>
              </a:ln>
              <a:solidFill>
                <a:srgbClr val="C60C3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F300-8EE7-0942-9338-91C0B07A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808" y="273050"/>
            <a:ext cx="5835055" cy="1136650"/>
          </a:xfrm>
        </p:spPr>
        <p:txBody>
          <a:bodyPr/>
          <a:lstStyle/>
          <a:p>
            <a:r>
              <a:rPr lang="en-US" b="1" dirty="0"/>
              <a:t>MVVM Design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F9BA-3AE9-124D-95AF-68829AD34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22" y="1944838"/>
            <a:ext cx="8216849" cy="20162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View</a:t>
            </a:r>
            <a:r>
              <a:rPr lang="en-US" dirty="0"/>
              <a:t> – user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ViewModel</a:t>
            </a:r>
            <a:r>
              <a:rPr lang="en-US" b="1" dirty="0"/>
              <a:t> </a:t>
            </a:r>
            <a:r>
              <a:rPr lang="en-US" dirty="0"/>
              <a:t>– holds observable data for 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Model</a:t>
            </a:r>
            <a:r>
              <a:rPr lang="en-US" dirty="0"/>
              <a:t> – holds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Data Binding</a:t>
            </a:r>
            <a:r>
              <a:rPr lang="en-GB" sz="2400" dirty="0"/>
              <a:t>: listeners for </a:t>
            </a:r>
            <a:r>
              <a:rPr lang="en-GB" sz="2400" dirty="0" err="1"/>
              <a:t>ViewModel</a:t>
            </a:r>
            <a:r>
              <a:rPr lang="en-GB" sz="2400" dirty="0"/>
              <a:t> Properties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151382-BED0-4FB9-970D-C79583A1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4725144"/>
            <a:ext cx="7848872" cy="14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3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7" name="Title 1"/>
          <p:cNvSpPr>
            <a:spLocks noGrp="1"/>
          </p:cNvSpPr>
          <p:nvPr>
            <p:ph type="title"/>
          </p:nvPr>
        </p:nvSpPr>
        <p:spPr>
          <a:xfrm>
            <a:off x="3276600" y="273050"/>
            <a:ext cx="5402263" cy="1136650"/>
          </a:xfrm>
        </p:spPr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434178" name="Content Placeholder 2"/>
          <p:cNvSpPr>
            <a:spLocks noGrp="1"/>
          </p:cNvSpPr>
          <p:nvPr>
            <p:ph idx="1"/>
          </p:nvPr>
        </p:nvSpPr>
        <p:spPr>
          <a:xfrm>
            <a:off x="684213" y="2060575"/>
            <a:ext cx="8221662" cy="4518025"/>
          </a:xfrm>
        </p:spPr>
        <p:txBody>
          <a:bodyPr/>
          <a:lstStyle/>
          <a:p>
            <a:r>
              <a:rPr lang="en-GB" dirty="0"/>
              <a:t>Aims: 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Building a navigation graph</a:t>
            </a:r>
          </a:p>
          <a:p>
            <a:r>
              <a:rPr lang="en-GB" dirty="0"/>
              <a:t>Learning Outcomes: 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Fragment activities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Navigation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Sharing a model between fragments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273050"/>
            <a:ext cx="5979071" cy="1136650"/>
          </a:xfrm>
        </p:spPr>
        <p:txBody>
          <a:bodyPr/>
          <a:lstStyle/>
          <a:p>
            <a:r>
              <a:rPr lang="en-US" dirty="0"/>
              <a:t>Fragment Activities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57" y="4241249"/>
            <a:ext cx="8221663" cy="23042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 modular section of an activity (a "sub activity")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you can combine multiple fragments in a single activity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has its own lifecycle and receives its own input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you can add or remove while the activity is running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can reuse in different activities</a:t>
            </a:r>
          </a:p>
        </p:txBody>
      </p:sp>
      <p:pic>
        <p:nvPicPr>
          <p:cNvPr id="3074" name="Picture 2" descr="https://developer.android.com/images/fundamentals/frag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192" y="1196752"/>
            <a:ext cx="4472876" cy="257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83013" y="3717240"/>
            <a:ext cx="527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tx1"/>
                </a:solidFill>
              </a:rPr>
              <a:t>https://developer.android.com/guide/components/fragments.html</a:t>
            </a:r>
          </a:p>
        </p:txBody>
      </p:sp>
    </p:spTree>
    <p:extLst>
      <p:ext uri="{BB962C8B-B14F-4D97-AF65-F5344CB8AC3E}">
        <p14:creationId xmlns:p14="http://schemas.microsoft.com/office/powerpoint/2010/main" val="37818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273050"/>
            <a:ext cx="5907063" cy="1136650"/>
          </a:xfrm>
        </p:spPr>
        <p:txBody>
          <a:bodyPr/>
          <a:lstStyle/>
          <a:p>
            <a:r>
              <a:rPr lang="en-US" dirty="0"/>
              <a:t>Fragment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37112"/>
            <a:ext cx="8221663" cy="45180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Subclass</a:t>
            </a:r>
            <a:r>
              <a:rPr lang="en-US" dirty="0"/>
              <a:t> Fragment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Layout for Fragment in XML file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fragment creates their view hierarchy in </a:t>
            </a:r>
            <a:r>
              <a:rPr lang="en-GB" b="1" dirty="0" err="1"/>
              <a:t>onCreateView</a:t>
            </a:r>
            <a:r>
              <a:rPr lang="en-GB" b="1" dirty="0"/>
              <a:t>() </a:t>
            </a:r>
            <a:r>
              <a:rPr lang="en-GB" dirty="0"/>
              <a:t>with </a:t>
            </a:r>
            <a:r>
              <a:rPr lang="en-GB" b="1" dirty="0" err="1"/>
              <a:t>inflater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251520" y="1700808"/>
            <a:ext cx="8805947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</a:rPr>
              <a:t>public class </a:t>
            </a:r>
            <a:r>
              <a:rPr lang="en-GB" sz="2000" dirty="0" err="1">
                <a:solidFill>
                  <a:schemeClr val="tx1"/>
                </a:solidFill>
              </a:rPr>
              <a:t>MyFragment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accent2"/>
                </a:solidFill>
              </a:rPr>
              <a:t>extends</a:t>
            </a:r>
            <a:r>
              <a:rPr lang="en-GB" sz="2000" dirty="0">
                <a:solidFill>
                  <a:schemeClr val="tx1"/>
                </a:solidFill>
              </a:rPr>
              <a:t> Fragment {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  </a:t>
            </a:r>
            <a:r>
              <a:rPr lang="en-GB" sz="2000" b="1" dirty="0">
                <a:solidFill>
                  <a:schemeClr val="accent2"/>
                </a:solidFill>
              </a:rPr>
              <a:t>public</a:t>
            </a:r>
            <a:r>
              <a:rPr lang="en-GB" sz="2000" dirty="0">
                <a:solidFill>
                  <a:schemeClr val="tx1"/>
                </a:solidFill>
              </a:rPr>
              <a:t> View </a:t>
            </a:r>
            <a:r>
              <a:rPr lang="en-GB" sz="2000" dirty="0" err="1">
                <a:solidFill>
                  <a:schemeClr val="tx1"/>
                </a:solidFill>
              </a:rPr>
              <a:t>onCreateView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 err="1">
                <a:solidFill>
                  <a:schemeClr val="tx1"/>
                </a:solidFill>
              </a:rPr>
              <a:t>LayoutInflater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inflater</a:t>
            </a:r>
            <a:r>
              <a:rPr lang="en-GB" sz="2000" dirty="0">
                <a:solidFill>
                  <a:schemeClr val="tx1"/>
                </a:solidFill>
              </a:rPr>
              <a:t>, </a:t>
            </a:r>
            <a:r>
              <a:rPr lang="en-GB" sz="2000" dirty="0" err="1">
                <a:solidFill>
                  <a:schemeClr val="tx1"/>
                </a:solidFill>
              </a:rPr>
              <a:t>ViewGroup</a:t>
            </a:r>
            <a:r>
              <a:rPr lang="en-GB" sz="2000" dirty="0">
                <a:solidFill>
                  <a:schemeClr val="tx1"/>
                </a:solidFill>
              </a:rPr>
              <a:t> container, ...)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{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  </a:t>
            </a:r>
            <a:r>
              <a:rPr lang="en-GB" sz="2000" b="1" dirty="0">
                <a:solidFill>
                  <a:schemeClr val="accent2"/>
                </a:solidFill>
              </a:rPr>
              <a:t>return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inflater.inflate</a:t>
            </a:r>
            <a:r>
              <a:rPr lang="en-GB" sz="2000" dirty="0">
                <a:solidFill>
                  <a:schemeClr val="tx1"/>
                </a:solidFill>
              </a:rPr>
              <a:t>(</a:t>
            </a:r>
            <a:r>
              <a:rPr lang="en-GB" sz="2000" dirty="0" err="1">
                <a:solidFill>
                  <a:schemeClr val="tx1"/>
                </a:solidFill>
              </a:rPr>
              <a:t>R.layout.</a:t>
            </a:r>
            <a:r>
              <a:rPr lang="en-GB" sz="2000" b="1" dirty="0" err="1">
                <a:solidFill>
                  <a:schemeClr val="tx1"/>
                </a:solidFill>
              </a:rPr>
              <a:t>my_fragment_xml</a:t>
            </a:r>
            <a:r>
              <a:rPr lang="en-GB" sz="2000" dirty="0">
                <a:solidFill>
                  <a:schemeClr val="tx1"/>
                </a:solidFill>
              </a:rPr>
              <a:t>, container, false);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}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289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273050"/>
            <a:ext cx="5907063" cy="1136650"/>
          </a:xfrm>
        </p:spPr>
        <p:txBody>
          <a:bodyPr/>
          <a:lstStyle/>
          <a:p>
            <a:r>
              <a:rPr lang="en-US" dirty="0"/>
              <a:t>The &lt;fragment&gt; tag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1663" cy="45180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add a fragment to main activity…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24731" y="2924944"/>
            <a:ext cx="76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&lt;</a:t>
            </a:r>
            <a:r>
              <a:rPr lang="en-GB" b="1" dirty="0">
                <a:solidFill>
                  <a:schemeClr val="tx1"/>
                </a:solidFill>
              </a:rPr>
              <a:t>fragment 	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android:id</a:t>
            </a:r>
            <a:r>
              <a:rPr lang="en-GB" dirty="0">
                <a:solidFill>
                  <a:schemeClr val="tx1"/>
                </a:solidFill>
              </a:rPr>
              <a:t>="@+id/</a:t>
            </a:r>
            <a:r>
              <a:rPr lang="en-GB" b="1" dirty="0" err="1">
                <a:solidFill>
                  <a:schemeClr val="tx1"/>
                </a:solidFill>
              </a:rPr>
              <a:t>fragment_container</a:t>
            </a:r>
            <a:r>
              <a:rPr lang="en-GB" dirty="0">
                <a:solidFill>
                  <a:schemeClr val="tx1"/>
                </a:solidFill>
              </a:rPr>
              <a:t>"</a:t>
            </a:r>
          </a:p>
          <a:p>
            <a:r>
              <a:rPr lang="en-GB" dirty="0">
                <a:solidFill>
                  <a:schemeClr val="tx1"/>
                </a:solidFill>
              </a:rPr>
              <a:t>     .. </a:t>
            </a:r>
          </a:p>
          <a:p>
            <a:r>
              <a:rPr lang="en-GB" dirty="0">
                <a:solidFill>
                  <a:schemeClr val="tx1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48234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FAF0-44B5-E145-916B-09F7C713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275" y="273050"/>
            <a:ext cx="6097588" cy="1136650"/>
          </a:xfrm>
        </p:spPr>
        <p:txBody>
          <a:bodyPr/>
          <a:lstStyle/>
          <a:p>
            <a:r>
              <a:rPr lang="en-US" dirty="0"/>
              <a:t>Navigation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CF52-227B-B14A-8A7C-B1F70E67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XML resource with navigation </a:t>
            </a:r>
            <a:r>
              <a:rPr lang="en-US" b="1" dirty="0"/>
              <a:t>destinations</a:t>
            </a:r>
            <a:r>
              <a:rPr lang="en-US" dirty="0"/>
              <a:t>, and </a:t>
            </a:r>
            <a:r>
              <a:rPr lang="en-US" b="1" dirty="0"/>
              <a:t>actions</a:t>
            </a:r>
            <a:r>
              <a:rPr lang="en-US" dirty="0"/>
              <a:t> for navigating between them.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FABD0-DDD1-044B-A33B-4FFD61485B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3246472"/>
            <a:ext cx="4392488" cy="320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8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AAE-7C41-794B-A71C-9BFE5F42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275" y="273050"/>
            <a:ext cx="6097588" cy="1136650"/>
          </a:xfrm>
        </p:spPr>
        <p:txBody>
          <a:bodyPr/>
          <a:lstStyle/>
          <a:p>
            <a:r>
              <a:rPr lang="en-US" b="1" dirty="0" err="1"/>
              <a:t>NavHostFragment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2519-5C01-CB46-ABF7-7224774F0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widget you add to your main activity layout for displaying the destinations for the navigation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b="1" dirty="0" err="1"/>
              <a:t>activity_main.xml</a:t>
            </a:r>
            <a:r>
              <a:rPr lang="en-US" dirty="0"/>
              <a:t>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F3CBEE-1BB7-E54C-BC67-0C59F7886BC6}"/>
              </a:ext>
            </a:extLst>
          </p:cNvPr>
          <p:cNvSpPr/>
          <p:nvPr/>
        </p:nvSpPr>
        <p:spPr>
          <a:xfrm>
            <a:off x="0" y="4032023"/>
            <a:ext cx="9324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fragment</a:t>
            </a:r>
            <a:br>
              <a:rPr lang="en-US" sz="18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sz="18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rgbClr val="660E7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android</a:t>
            </a:r>
            <a:r>
              <a:rPr lang="en-US" sz="1800" b="1" dirty="0" err="1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:id</a:t>
            </a:r>
            <a:r>
              <a:rPr lang="en-US" sz="1800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="@+id/</a:t>
            </a:r>
            <a:r>
              <a:rPr lang="en-US" sz="1800" b="1" dirty="0" err="1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navigation_host_fragment</a:t>
            </a:r>
            <a:r>
              <a:rPr lang="en-US" sz="1800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br>
              <a:rPr lang="en-US" sz="1800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sz="1800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rgbClr val="660E7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android</a:t>
            </a:r>
            <a:r>
              <a:rPr lang="en-US" sz="1800" b="1" dirty="0" err="1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:layout_width</a:t>
            </a:r>
            <a:r>
              <a:rPr lang="en-US" sz="1800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="</a:t>
            </a:r>
            <a:r>
              <a:rPr lang="en-US" sz="1800" b="1" dirty="0" err="1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match_parent</a:t>
            </a:r>
            <a:r>
              <a:rPr lang="en-US" sz="1800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br>
              <a:rPr lang="en-US" sz="1800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sz="1800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rgbClr val="660E7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android</a:t>
            </a:r>
            <a:r>
              <a:rPr lang="en-US" sz="1800" b="1" dirty="0" err="1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:layout_height</a:t>
            </a:r>
            <a:r>
              <a:rPr lang="en-US" sz="1800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="</a:t>
            </a:r>
            <a:r>
              <a:rPr lang="en-US" sz="1800" b="1" dirty="0" err="1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match_parent</a:t>
            </a:r>
            <a:r>
              <a:rPr lang="en-US" sz="1800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”</a:t>
            </a:r>
          </a:p>
          <a:p>
            <a:pPr marL="4572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rgbClr val="660E7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android</a:t>
            </a:r>
            <a:r>
              <a:rPr lang="en-US" sz="1800" b="1" dirty="0" err="1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:name</a:t>
            </a:r>
            <a:r>
              <a:rPr lang="en-US" sz="1800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="</a:t>
            </a:r>
            <a:r>
              <a:rPr lang="en-US" sz="1800" b="1" dirty="0" err="1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androidx.navigation.fragment.NavHostFragment</a:t>
            </a:r>
            <a:r>
              <a:rPr lang="en-US" sz="1800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br>
              <a:rPr lang="en-US" sz="1800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sz="1800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rgbClr val="660E7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app</a:t>
            </a:r>
            <a:r>
              <a:rPr lang="en-US" sz="1800" b="1" dirty="0" err="1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:navGraph</a:t>
            </a:r>
            <a:r>
              <a:rPr lang="en-US" sz="1800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="@navigation/</a:t>
            </a:r>
            <a:r>
              <a:rPr lang="en-US" sz="1800" b="1" dirty="0" err="1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my_nav_graph</a:t>
            </a:r>
            <a:r>
              <a:rPr lang="en-US" sz="1800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br>
              <a:rPr lang="en-US" sz="1800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sz="1800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rgbClr val="660E7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app</a:t>
            </a:r>
            <a:r>
              <a:rPr lang="en-US" sz="1800" b="1" dirty="0" err="1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:defaultNavHost</a:t>
            </a:r>
            <a:r>
              <a:rPr lang="en-US" sz="1800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="true"</a:t>
            </a:r>
            <a:br>
              <a:rPr lang="en-US" sz="1800" b="1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/&gt;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5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F300-8EE7-0942-9338-91C0B07A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808" y="273050"/>
            <a:ext cx="5835055" cy="1136650"/>
          </a:xfrm>
        </p:spPr>
        <p:txBody>
          <a:bodyPr/>
          <a:lstStyle/>
          <a:p>
            <a:r>
              <a:rPr lang="en-US" b="1" dirty="0" err="1"/>
              <a:t>NavController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F9BA-3AE9-124D-95AF-68829AD34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916833"/>
            <a:ext cx="8075240" cy="25922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object that keeps track of the current position within the navigation graph</a:t>
            </a:r>
          </a:p>
          <a:p>
            <a:pPr marL="0" indent="0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for swapping destinations in the </a:t>
            </a:r>
            <a:r>
              <a:rPr lang="en-US" sz="2800" dirty="0" err="1"/>
              <a:t>NavHostFragment</a:t>
            </a:r>
            <a:r>
              <a:rPr lang="en-US" sz="2800" dirty="0"/>
              <a:t> as you move through a navigation graph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96306-C20C-A045-863E-432621666FED}"/>
              </a:ext>
            </a:extLst>
          </p:cNvPr>
          <p:cNvSpPr/>
          <p:nvPr/>
        </p:nvSpPr>
        <p:spPr>
          <a:xfrm>
            <a:off x="757983" y="5016254"/>
            <a:ext cx="79208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 err="1">
                <a:solidFill>
                  <a:srgbClr val="660E7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Navigation.</a:t>
            </a:r>
            <a:r>
              <a:rPr lang="en-US" i="1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findNavController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(view);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 err="1">
                <a:solidFill>
                  <a:srgbClr val="660E7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nc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.navigate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(R.id.</a:t>
            </a:r>
            <a:r>
              <a:rPr lang="en-US" b="1" i="1" dirty="0">
                <a:solidFill>
                  <a:srgbClr val="660E7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action_firstFragment_to_secondFragment2</a:t>
            </a:r>
            <a:r>
              <a:rPr lang="en-US" b="1" i="1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6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FAF0-44B5-E145-916B-09F7C713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23" y="273050"/>
            <a:ext cx="5691039" cy="1136650"/>
          </a:xfrm>
        </p:spPr>
        <p:txBody>
          <a:bodyPr/>
          <a:lstStyle/>
          <a:p>
            <a:r>
              <a:rPr lang="en-US" sz="2800" dirty="0"/>
              <a:t>Sharing Data Between Fragments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CF52-227B-B14A-8A7C-B1F70E67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551444"/>
            <a:ext cx="7067127" cy="16696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/>
              <a:t>Your data held in a </a:t>
            </a:r>
            <a:r>
              <a:rPr lang="en-US" sz="2300" b="1" dirty="0"/>
              <a:t>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dirty="0" err="1"/>
              <a:t>ViewModel</a:t>
            </a:r>
            <a:r>
              <a:rPr lang="en-US" sz="2300" dirty="0"/>
              <a:t> wraps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b="1" dirty="0" err="1"/>
              <a:t>LiveData</a:t>
            </a:r>
            <a:r>
              <a:rPr lang="en-US" sz="2300" b="1" dirty="0"/>
              <a:t> </a:t>
            </a:r>
            <a:r>
              <a:rPr lang="en-US" sz="2300" dirty="0"/>
              <a:t>lets you </a:t>
            </a:r>
            <a:r>
              <a:rPr lang="en-US" sz="2300" b="1" dirty="0"/>
              <a:t>observe</a:t>
            </a:r>
            <a:r>
              <a:rPr lang="en-US" sz="2300" dirty="0"/>
              <a:t> changes to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/>
              <a:t>Fragments can bind</a:t>
            </a:r>
            <a:r>
              <a:rPr lang="en-US" sz="2300" b="1" dirty="0"/>
              <a:t> </a:t>
            </a:r>
            <a:r>
              <a:rPr lang="en-US" sz="2300" dirty="0"/>
              <a:t>and</a:t>
            </a:r>
            <a:r>
              <a:rPr lang="en-US" sz="2300" b="1" dirty="0"/>
              <a:t> </a:t>
            </a:r>
            <a:r>
              <a:rPr lang="en-US" sz="2300" dirty="0"/>
              <a:t>unbind to </a:t>
            </a:r>
            <a:r>
              <a:rPr lang="en-US" sz="2300" dirty="0" err="1"/>
              <a:t>ViewModel</a:t>
            </a:r>
            <a:endParaRPr lang="en-US" sz="23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 err="1"/>
              <a:t>ViewModel</a:t>
            </a:r>
            <a:r>
              <a:rPr lang="en-US" sz="2300" dirty="0"/>
              <a:t> lifecycle independent of view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D11F39-9B08-42B6-B298-B5E62115C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413644"/>
            <a:ext cx="3734661" cy="247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old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412</Words>
  <Application>Microsoft Office PowerPoint</Application>
  <PresentationFormat>On-screen Show (4:3)</PresentationFormat>
  <Paragraphs>65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Bold</vt:lpstr>
      <vt:lpstr>Menlo</vt:lpstr>
      <vt:lpstr>Times New Roman</vt:lpstr>
      <vt:lpstr>Office Theme</vt:lpstr>
      <vt:lpstr>Android Programming </vt:lpstr>
      <vt:lpstr>Getting Started</vt:lpstr>
      <vt:lpstr>Fragment Activities</vt:lpstr>
      <vt:lpstr>Fragment class</vt:lpstr>
      <vt:lpstr>The &lt;fragment&gt; tag</vt:lpstr>
      <vt:lpstr>Navigation Graph</vt:lpstr>
      <vt:lpstr>NavHostFragment</vt:lpstr>
      <vt:lpstr>NavController</vt:lpstr>
      <vt:lpstr>Sharing Data Between Fragments</vt:lpstr>
      <vt:lpstr>MVVM Design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crs115</dc:creator>
  <cp:lastModifiedBy>Ian Drumm</cp:lastModifiedBy>
  <cp:revision>120</cp:revision>
  <cp:lastPrinted>2013-09-19T08:12:35Z</cp:lastPrinted>
  <dcterms:created xsi:type="dcterms:W3CDTF">2011-07-28T07:55:18Z</dcterms:created>
  <dcterms:modified xsi:type="dcterms:W3CDTF">2020-10-22T09:26:39Z</dcterms:modified>
</cp:coreProperties>
</file>