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92" r:id="rId2"/>
    <p:sldId id="284" r:id="rId3"/>
    <p:sldId id="302" r:id="rId4"/>
    <p:sldId id="303" r:id="rId5"/>
    <p:sldId id="304" r:id="rId6"/>
    <p:sldId id="324" r:id="rId7"/>
    <p:sldId id="325" r:id="rId8"/>
    <p:sldId id="308" r:id="rId9"/>
    <p:sldId id="309" r:id="rId10"/>
  </p:sldIdLst>
  <p:sldSz cx="9144000" cy="6858000" type="screen4x3"/>
  <p:notesSz cx="6797675" cy="992663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FB3EF-98EA-4F35-A1D9-421CDE19FBBC}" v="2" dt="2020-10-27T17:56:12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>
      <p:cViewPr varScale="1">
        <p:scale>
          <a:sx n="55" d="100"/>
          <a:sy n="55" d="100"/>
        </p:scale>
        <p:origin x="1176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" userId="c34783b4-0ebe-4dd6-a7f4-e72865b38b8b" providerId="ADAL" clId="{48D9D8FE-467C-465C-933B-30F4F8877877}"/>
    <pc:docChg chg="custSel delMainMaster">
      <pc:chgData name="Ian" userId="c34783b4-0ebe-4dd6-a7f4-e72865b38b8b" providerId="ADAL" clId="{48D9D8FE-467C-465C-933B-30F4F8877877}" dt="2020-10-12T20:05:37.553" v="407" actId="2696"/>
      <pc:docMkLst>
        <pc:docMk/>
      </pc:docMkLst>
      <pc:sldMasterChg chg="del delSldLayout">
        <pc:chgData name="Ian" userId="c34783b4-0ebe-4dd6-a7f4-e72865b38b8b" providerId="ADAL" clId="{48D9D8FE-467C-465C-933B-30F4F8877877}" dt="2020-10-12T20:05:37.065" v="23" actId="2696"/>
        <pc:sldMasterMkLst>
          <pc:docMk/>
          <pc:sldMasterMk cId="0" sldId="2147483648"/>
        </pc:sldMasterMkLst>
        <pc:sldLayoutChg chg="del">
          <pc:chgData name="Ian" userId="c34783b4-0ebe-4dd6-a7f4-e72865b38b8b" providerId="ADAL" clId="{48D9D8FE-467C-465C-933B-30F4F8877877}" dt="2020-10-12T20:05:37.062" v="22" actId="2696"/>
          <pc:sldLayoutMkLst>
            <pc:docMk/>
            <pc:sldMasterMk cId="0" sldId="2147483648"/>
            <pc:sldLayoutMk cId="0" sldId="2147483684"/>
          </pc:sldLayoutMkLst>
        </pc:sldLayoutChg>
        <pc:sldLayoutChg chg="del">
          <pc:chgData name="Ian" userId="c34783b4-0ebe-4dd6-a7f4-e72865b38b8b" providerId="ADAL" clId="{48D9D8FE-467C-465C-933B-30F4F8877877}" dt="2020-10-12T20:05:37.061" v="21" actId="2696"/>
          <pc:sldLayoutMkLst>
            <pc:docMk/>
            <pc:sldMasterMk cId="0" sldId="2147483648"/>
            <pc:sldLayoutMk cId="0" sldId="2147483685"/>
          </pc:sldLayoutMkLst>
        </pc:sldLayoutChg>
        <pc:sldLayoutChg chg="del">
          <pc:chgData name="Ian" userId="c34783b4-0ebe-4dd6-a7f4-e72865b38b8b" providerId="ADAL" clId="{48D9D8FE-467C-465C-933B-30F4F8877877}" dt="2020-10-12T20:05:37.060" v="20" actId="2696"/>
          <pc:sldLayoutMkLst>
            <pc:docMk/>
            <pc:sldMasterMk cId="0" sldId="2147483648"/>
            <pc:sldLayoutMk cId="0" sldId="2147483686"/>
          </pc:sldLayoutMkLst>
        </pc:sldLayoutChg>
        <pc:sldLayoutChg chg="del">
          <pc:chgData name="Ian" userId="c34783b4-0ebe-4dd6-a7f4-e72865b38b8b" providerId="ADAL" clId="{48D9D8FE-467C-465C-933B-30F4F8877877}" dt="2020-10-12T20:05:37.059" v="19" actId="2696"/>
          <pc:sldLayoutMkLst>
            <pc:docMk/>
            <pc:sldMasterMk cId="0" sldId="2147483648"/>
            <pc:sldLayoutMk cId="0" sldId="2147483687"/>
          </pc:sldLayoutMkLst>
        </pc:sldLayoutChg>
        <pc:sldLayoutChg chg="del">
          <pc:chgData name="Ian" userId="c34783b4-0ebe-4dd6-a7f4-e72865b38b8b" providerId="ADAL" clId="{48D9D8FE-467C-465C-933B-30F4F8877877}" dt="2020-10-12T20:05:37.058" v="18" actId="2696"/>
          <pc:sldLayoutMkLst>
            <pc:docMk/>
            <pc:sldMasterMk cId="0" sldId="2147483648"/>
            <pc:sldLayoutMk cId="0" sldId="2147483688"/>
          </pc:sldLayoutMkLst>
        </pc:sldLayoutChg>
        <pc:sldLayoutChg chg="del">
          <pc:chgData name="Ian" userId="c34783b4-0ebe-4dd6-a7f4-e72865b38b8b" providerId="ADAL" clId="{48D9D8FE-467C-465C-933B-30F4F8877877}" dt="2020-10-12T20:05:37.057" v="17" actId="2696"/>
          <pc:sldLayoutMkLst>
            <pc:docMk/>
            <pc:sldMasterMk cId="0" sldId="2147483648"/>
            <pc:sldLayoutMk cId="0" sldId="2147483689"/>
          </pc:sldLayoutMkLst>
        </pc:sldLayoutChg>
        <pc:sldLayoutChg chg="del">
          <pc:chgData name="Ian" userId="c34783b4-0ebe-4dd6-a7f4-e72865b38b8b" providerId="ADAL" clId="{48D9D8FE-467C-465C-933B-30F4F8877877}" dt="2020-10-12T20:05:37.056" v="16" actId="2696"/>
          <pc:sldLayoutMkLst>
            <pc:docMk/>
            <pc:sldMasterMk cId="0" sldId="2147483648"/>
            <pc:sldLayoutMk cId="0" sldId="2147483690"/>
          </pc:sldLayoutMkLst>
        </pc:sldLayoutChg>
        <pc:sldLayoutChg chg="del">
          <pc:chgData name="Ian" userId="c34783b4-0ebe-4dd6-a7f4-e72865b38b8b" providerId="ADAL" clId="{48D9D8FE-467C-465C-933B-30F4F8877877}" dt="2020-10-12T20:05:37.054" v="15" actId="2696"/>
          <pc:sldLayoutMkLst>
            <pc:docMk/>
            <pc:sldMasterMk cId="0" sldId="2147483648"/>
            <pc:sldLayoutMk cId="0" sldId="2147483691"/>
          </pc:sldLayoutMkLst>
        </pc:sldLayoutChg>
        <pc:sldLayoutChg chg="del">
          <pc:chgData name="Ian" userId="c34783b4-0ebe-4dd6-a7f4-e72865b38b8b" providerId="ADAL" clId="{48D9D8FE-467C-465C-933B-30F4F8877877}" dt="2020-10-12T20:05:37.053" v="14" actId="2696"/>
          <pc:sldLayoutMkLst>
            <pc:docMk/>
            <pc:sldMasterMk cId="0" sldId="2147483648"/>
            <pc:sldLayoutMk cId="0" sldId="2147483692"/>
          </pc:sldLayoutMkLst>
        </pc:sldLayoutChg>
        <pc:sldLayoutChg chg="del">
          <pc:chgData name="Ian" userId="c34783b4-0ebe-4dd6-a7f4-e72865b38b8b" providerId="ADAL" clId="{48D9D8FE-467C-465C-933B-30F4F8877877}" dt="2020-10-12T20:05:37.052" v="13" actId="2696"/>
          <pc:sldLayoutMkLst>
            <pc:docMk/>
            <pc:sldMasterMk cId="0" sldId="2147483648"/>
            <pc:sldLayoutMk cId="0" sldId="2147483693"/>
          </pc:sldLayoutMkLst>
        </pc:sldLayoutChg>
        <pc:sldLayoutChg chg="del">
          <pc:chgData name="Ian" userId="c34783b4-0ebe-4dd6-a7f4-e72865b38b8b" providerId="ADAL" clId="{48D9D8FE-467C-465C-933B-30F4F8877877}" dt="2020-10-12T20:05:37.051" v="12" actId="2696"/>
          <pc:sldLayoutMkLst>
            <pc:docMk/>
            <pc:sldMasterMk cId="0" sldId="2147483648"/>
            <pc:sldLayoutMk cId="0" sldId="2147483694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076" v="35" actId="2696"/>
        <pc:sldMasterMkLst>
          <pc:docMk/>
          <pc:sldMasterMk cId="0" sldId="2147483649"/>
        </pc:sldMasterMkLst>
        <pc:sldLayoutChg chg="del">
          <pc:chgData name="Ian" userId="c34783b4-0ebe-4dd6-a7f4-e72865b38b8b" providerId="ADAL" clId="{48D9D8FE-467C-465C-933B-30F4F8877877}" dt="2020-10-12T20:05:37.074" v="34" actId="2696"/>
          <pc:sldLayoutMkLst>
            <pc:docMk/>
            <pc:sldMasterMk cId="0" sldId="2147483649"/>
            <pc:sldLayoutMk cId="0" sldId="2147483695"/>
          </pc:sldLayoutMkLst>
        </pc:sldLayoutChg>
        <pc:sldLayoutChg chg="del">
          <pc:chgData name="Ian" userId="c34783b4-0ebe-4dd6-a7f4-e72865b38b8b" providerId="ADAL" clId="{48D9D8FE-467C-465C-933B-30F4F8877877}" dt="2020-10-12T20:05:37.073" v="33" actId="2696"/>
          <pc:sldLayoutMkLst>
            <pc:docMk/>
            <pc:sldMasterMk cId="0" sldId="2147483649"/>
            <pc:sldLayoutMk cId="0" sldId="2147483696"/>
          </pc:sldLayoutMkLst>
        </pc:sldLayoutChg>
        <pc:sldLayoutChg chg="del">
          <pc:chgData name="Ian" userId="c34783b4-0ebe-4dd6-a7f4-e72865b38b8b" providerId="ADAL" clId="{48D9D8FE-467C-465C-933B-30F4F8877877}" dt="2020-10-12T20:05:37.073" v="32" actId="2696"/>
          <pc:sldLayoutMkLst>
            <pc:docMk/>
            <pc:sldMasterMk cId="0" sldId="2147483649"/>
            <pc:sldLayoutMk cId="0" sldId="2147483697"/>
          </pc:sldLayoutMkLst>
        </pc:sldLayoutChg>
        <pc:sldLayoutChg chg="del">
          <pc:chgData name="Ian" userId="c34783b4-0ebe-4dd6-a7f4-e72865b38b8b" providerId="ADAL" clId="{48D9D8FE-467C-465C-933B-30F4F8877877}" dt="2020-10-12T20:05:37.072" v="31" actId="2696"/>
          <pc:sldLayoutMkLst>
            <pc:docMk/>
            <pc:sldMasterMk cId="0" sldId="2147483649"/>
            <pc:sldLayoutMk cId="0" sldId="2147483698"/>
          </pc:sldLayoutMkLst>
        </pc:sldLayoutChg>
        <pc:sldLayoutChg chg="del">
          <pc:chgData name="Ian" userId="c34783b4-0ebe-4dd6-a7f4-e72865b38b8b" providerId="ADAL" clId="{48D9D8FE-467C-465C-933B-30F4F8877877}" dt="2020-10-12T20:05:37.071" v="30" actId="2696"/>
          <pc:sldLayoutMkLst>
            <pc:docMk/>
            <pc:sldMasterMk cId="0" sldId="2147483649"/>
            <pc:sldLayoutMk cId="0" sldId="2147483699"/>
          </pc:sldLayoutMkLst>
        </pc:sldLayoutChg>
        <pc:sldLayoutChg chg="del">
          <pc:chgData name="Ian" userId="c34783b4-0ebe-4dd6-a7f4-e72865b38b8b" providerId="ADAL" clId="{48D9D8FE-467C-465C-933B-30F4F8877877}" dt="2020-10-12T20:05:37.070" v="29" actId="2696"/>
          <pc:sldLayoutMkLst>
            <pc:docMk/>
            <pc:sldMasterMk cId="0" sldId="2147483649"/>
            <pc:sldLayoutMk cId="0" sldId="2147483700"/>
          </pc:sldLayoutMkLst>
        </pc:sldLayoutChg>
        <pc:sldLayoutChg chg="del">
          <pc:chgData name="Ian" userId="c34783b4-0ebe-4dd6-a7f4-e72865b38b8b" providerId="ADAL" clId="{48D9D8FE-467C-465C-933B-30F4F8877877}" dt="2020-10-12T20:05:37.070" v="28" actId="2696"/>
          <pc:sldLayoutMkLst>
            <pc:docMk/>
            <pc:sldMasterMk cId="0" sldId="2147483649"/>
            <pc:sldLayoutMk cId="0" sldId="2147483701"/>
          </pc:sldLayoutMkLst>
        </pc:sldLayoutChg>
        <pc:sldLayoutChg chg="del">
          <pc:chgData name="Ian" userId="c34783b4-0ebe-4dd6-a7f4-e72865b38b8b" providerId="ADAL" clId="{48D9D8FE-467C-465C-933B-30F4F8877877}" dt="2020-10-12T20:05:37.069" v="27" actId="2696"/>
          <pc:sldLayoutMkLst>
            <pc:docMk/>
            <pc:sldMasterMk cId="0" sldId="2147483649"/>
            <pc:sldLayoutMk cId="0" sldId="2147483702"/>
          </pc:sldLayoutMkLst>
        </pc:sldLayoutChg>
        <pc:sldLayoutChg chg="del">
          <pc:chgData name="Ian" userId="c34783b4-0ebe-4dd6-a7f4-e72865b38b8b" providerId="ADAL" clId="{48D9D8FE-467C-465C-933B-30F4F8877877}" dt="2020-10-12T20:05:37.068" v="26" actId="2696"/>
          <pc:sldLayoutMkLst>
            <pc:docMk/>
            <pc:sldMasterMk cId="0" sldId="2147483649"/>
            <pc:sldLayoutMk cId="0" sldId="2147483703"/>
          </pc:sldLayoutMkLst>
        </pc:sldLayoutChg>
        <pc:sldLayoutChg chg="del">
          <pc:chgData name="Ian" userId="c34783b4-0ebe-4dd6-a7f4-e72865b38b8b" providerId="ADAL" clId="{48D9D8FE-467C-465C-933B-30F4F8877877}" dt="2020-10-12T20:05:37.067" v="25" actId="2696"/>
          <pc:sldLayoutMkLst>
            <pc:docMk/>
            <pc:sldMasterMk cId="0" sldId="2147483649"/>
            <pc:sldLayoutMk cId="0" sldId="2147483704"/>
          </pc:sldLayoutMkLst>
        </pc:sldLayoutChg>
        <pc:sldLayoutChg chg="del">
          <pc:chgData name="Ian" userId="c34783b4-0ebe-4dd6-a7f4-e72865b38b8b" providerId="ADAL" clId="{48D9D8FE-467C-465C-933B-30F4F8877877}" dt="2020-10-12T20:05:37.066" v="24" actId="2696"/>
          <pc:sldLayoutMkLst>
            <pc:docMk/>
            <pc:sldMasterMk cId="0" sldId="2147483649"/>
            <pc:sldLayoutMk cId="0" sldId="2147483705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090" v="47" actId="2696"/>
        <pc:sldMasterMkLst>
          <pc:docMk/>
          <pc:sldMasterMk cId="0" sldId="2147483650"/>
        </pc:sldMasterMkLst>
        <pc:sldLayoutChg chg="del">
          <pc:chgData name="Ian" userId="c34783b4-0ebe-4dd6-a7f4-e72865b38b8b" providerId="ADAL" clId="{48D9D8FE-467C-465C-933B-30F4F8877877}" dt="2020-10-12T20:05:37.088" v="46" actId="2696"/>
          <pc:sldLayoutMkLst>
            <pc:docMk/>
            <pc:sldMasterMk cId="0" sldId="2147483650"/>
            <pc:sldLayoutMk cId="0" sldId="2147483706"/>
          </pc:sldLayoutMkLst>
        </pc:sldLayoutChg>
        <pc:sldLayoutChg chg="del">
          <pc:chgData name="Ian" userId="c34783b4-0ebe-4dd6-a7f4-e72865b38b8b" providerId="ADAL" clId="{48D9D8FE-467C-465C-933B-30F4F8877877}" dt="2020-10-12T20:05:37.087" v="45" actId="2696"/>
          <pc:sldLayoutMkLst>
            <pc:docMk/>
            <pc:sldMasterMk cId="0" sldId="2147483650"/>
            <pc:sldLayoutMk cId="0" sldId="2147483707"/>
          </pc:sldLayoutMkLst>
        </pc:sldLayoutChg>
        <pc:sldLayoutChg chg="del">
          <pc:chgData name="Ian" userId="c34783b4-0ebe-4dd6-a7f4-e72865b38b8b" providerId="ADAL" clId="{48D9D8FE-467C-465C-933B-30F4F8877877}" dt="2020-10-12T20:05:37.086" v="44" actId="2696"/>
          <pc:sldLayoutMkLst>
            <pc:docMk/>
            <pc:sldMasterMk cId="0" sldId="2147483650"/>
            <pc:sldLayoutMk cId="0" sldId="2147483708"/>
          </pc:sldLayoutMkLst>
        </pc:sldLayoutChg>
        <pc:sldLayoutChg chg="del">
          <pc:chgData name="Ian" userId="c34783b4-0ebe-4dd6-a7f4-e72865b38b8b" providerId="ADAL" clId="{48D9D8FE-467C-465C-933B-30F4F8877877}" dt="2020-10-12T20:05:37.085" v="43" actId="2696"/>
          <pc:sldLayoutMkLst>
            <pc:docMk/>
            <pc:sldMasterMk cId="0" sldId="2147483650"/>
            <pc:sldLayoutMk cId="0" sldId="2147483709"/>
          </pc:sldLayoutMkLst>
        </pc:sldLayoutChg>
        <pc:sldLayoutChg chg="del">
          <pc:chgData name="Ian" userId="c34783b4-0ebe-4dd6-a7f4-e72865b38b8b" providerId="ADAL" clId="{48D9D8FE-467C-465C-933B-30F4F8877877}" dt="2020-10-12T20:05:37.083" v="42" actId="2696"/>
          <pc:sldLayoutMkLst>
            <pc:docMk/>
            <pc:sldMasterMk cId="0" sldId="2147483650"/>
            <pc:sldLayoutMk cId="0" sldId="2147483710"/>
          </pc:sldLayoutMkLst>
        </pc:sldLayoutChg>
        <pc:sldLayoutChg chg="del">
          <pc:chgData name="Ian" userId="c34783b4-0ebe-4dd6-a7f4-e72865b38b8b" providerId="ADAL" clId="{48D9D8FE-467C-465C-933B-30F4F8877877}" dt="2020-10-12T20:05:37.082" v="41" actId="2696"/>
          <pc:sldLayoutMkLst>
            <pc:docMk/>
            <pc:sldMasterMk cId="0" sldId="2147483650"/>
            <pc:sldLayoutMk cId="0" sldId="2147483711"/>
          </pc:sldLayoutMkLst>
        </pc:sldLayoutChg>
        <pc:sldLayoutChg chg="del">
          <pc:chgData name="Ian" userId="c34783b4-0ebe-4dd6-a7f4-e72865b38b8b" providerId="ADAL" clId="{48D9D8FE-467C-465C-933B-30F4F8877877}" dt="2020-10-12T20:05:37.081" v="40" actId="2696"/>
          <pc:sldLayoutMkLst>
            <pc:docMk/>
            <pc:sldMasterMk cId="0" sldId="2147483650"/>
            <pc:sldLayoutMk cId="0" sldId="2147483712"/>
          </pc:sldLayoutMkLst>
        </pc:sldLayoutChg>
        <pc:sldLayoutChg chg="del">
          <pc:chgData name="Ian" userId="c34783b4-0ebe-4dd6-a7f4-e72865b38b8b" providerId="ADAL" clId="{48D9D8FE-467C-465C-933B-30F4F8877877}" dt="2020-10-12T20:05:37.080" v="39" actId="2696"/>
          <pc:sldLayoutMkLst>
            <pc:docMk/>
            <pc:sldMasterMk cId="0" sldId="2147483650"/>
            <pc:sldLayoutMk cId="0" sldId="2147483713"/>
          </pc:sldLayoutMkLst>
        </pc:sldLayoutChg>
        <pc:sldLayoutChg chg="del">
          <pc:chgData name="Ian" userId="c34783b4-0ebe-4dd6-a7f4-e72865b38b8b" providerId="ADAL" clId="{48D9D8FE-467C-465C-933B-30F4F8877877}" dt="2020-10-12T20:05:37.079" v="38" actId="2696"/>
          <pc:sldLayoutMkLst>
            <pc:docMk/>
            <pc:sldMasterMk cId="0" sldId="2147483650"/>
            <pc:sldLayoutMk cId="0" sldId="2147483714"/>
          </pc:sldLayoutMkLst>
        </pc:sldLayoutChg>
        <pc:sldLayoutChg chg="del">
          <pc:chgData name="Ian" userId="c34783b4-0ebe-4dd6-a7f4-e72865b38b8b" providerId="ADAL" clId="{48D9D8FE-467C-465C-933B-30F4F8877877}" dt="2020-10-12T20:05:37.077" v="37" actId="2696"/>
          <pc:sldLayoutMkLst>
            <pc:docMk/>
            <pc:sldMasterMk cId="0" sldId="2147483650"/>
            <pc:sldLayoutMk cId="0" sldId="2147483715"/>
          </pc:sldLayoutMkLst>
        </pc:sldLayoutChg>
        <pc:sldLayoutChg chg="del">
          <pc:chgData name="Ian" userId="c34783b4-0ebe-4dd6-a7f4-e72865b38b8b" providerId="ADAL" clId="{48D9D8FE-467C-465C-933B-30F4F8877877}" dt="2020-10-12T20:05:37.076" v="36" actId="2696"/>
          <pc:sldLayoutMkLst>
            <pc:docMk/>
            <pc:sldMasterMk cId="0" sldId="2147483650"/>
            <pc:sldLayoutMk cId="0" sldId="2147483716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106" v="59" actId="2696"/>
        <pc:sldMasterMkLst>
          <pc:docMk/>
          <pc:sldMasterMk cId="0" sldId="2147483652"/>
        </pc:sldMasterMkLst>
        <pc:sldLayoutChg chg="del">
          <pc:chgData name="Ian" userId="c34783b4-0ebe-4dd6-a7f4-e72865b38b8b" providerId="ADAL" clId="{48D9D8FE-467C-465C-933B-30F4F8877877}" dt="2020-10-12T20:05:37.104" v="58" actId="2696"/>
          <pc:sldLayoutMkLst>
            <pc:docMk/>
            <pc:sldMasterMk cId="0" sldId="2147483652"/>
            <pc:sldLayoutMk cId="0" sldId="2147483728"/>
          </pc:sldLayoutMkLst>
        </pc:sldLayoutChg>
        <pc:sldLayoutChg chg="del">
          <pc:chgData name="Ian" userId="c34783b4-0ebe-4dd6-a7f4-e72865b38b8b" providerId="ADAL" clId="{48D9D8FE-467C-465C-933B-30F4F8877877}" dt="2020-10-12T20:05:37.103" v="57" actId="2696"/>
          <pc:sldLayoutMkLst>
            <pc:docMk/>
            <pc:sldMasterMk cId="0" sldId="2147483652"/>
            <pc:sldLayoutMk cId="0" sldId="2147483729"/>
          </pc:sldLayoutMkLst>
        </pc:sldLayoutChg>
        <pc:sldLayoutChg chg="del">
          <pc:chgData name="Ian" userId="c34783b4-0ebe-4dd6-a7f4-e72865b38b8b" providerId="ADAL" clId="{48D9D8FE-467C-465C-933B-30F4F8877877}" dt="2020-10-12T20:05:37.102" v="56" actId="2696"/>
          <pc:sldLayoutMkLst>
            <pc:docMk/>
            <pc:sldMasterMk cId="0" sldId="2147483652"/>
            <pc:sldLayoutMk cId="0" sldId="2147483730"/>
          </pc:sldLayoutMkLst>
        </pc:sldLayoutChg>
        <pc:sldLayoutChg chg="del">
          <pc:chgData name="Ian" userId="c34783b4-0ebe-4dd6-a7f4-e72865b38b8b" providerId="ADAL" clId="{48D9D8FE-467C-465C-933B-30F4F8877877}" dt="2020-10-12T20:05:37.101" v="55" actId="2696"/>
          <pc:sldLayoutMkLst>
            <pc:docMk/>
            <pc:sldMasterMk cId="0" sldId="2147483652"/>
            <pc:sldLayoutMk cId="0" sldId="2147483731"/>
          </pc:sldLayoutMkLst>
        </pc:sldLayoutChg>
        <pc:sldLayoutChg chg="del">
          <pc:chgData name="Ian" userId="c34783b4-0ebe-4dd6-a7f4-e72865b38b8b" providerId="ADAL" clId="{48D9D8FE-467C-465C-933B-30F4F8877877}" dt="2020-10-12T20:05:37.100" v="54" actId="2696"/>
          <pc:sldLayoutMkLst>
            <pc:docMk/>
            <pc:sldMasterMk cId="0" sldId="2147483652"/>
            <pc:sldLayoutMk cId="0" sldId="2147483732"/>
          </pc:sldLayoutMkLst>
        </pc:sldLayoutChg>
        <pc:sldLayoutChg chg="del">
          <pc:chgData name="Ian" userId="c34783b4-0ebe-4dd6-a7f4-e72865b38b8b" providerId="ADAL" clId="{48D9D8FE-467C-465C-933B-30F4F8877877}" dt="2020-10-12T20:05:37.099" v="53" actId="2696"/>
          <pc:sldLayoutMkLst>
            <pc:docMk/>
            <pc:sldMasterMk cId="0" sldId="2147483652"/>
            <pc:sldLayoutMk cId="0" sldId="2147483733"/>
          </pc:sldLayoutMkLst>
        </pc:sldLayoutChg>
        <pc:sldLayoutChg chg="del">
          <pc:chgData name="Ian" userId="c34783b4-0ebe-4dd6-a7f4-e72865b38b8b" providerId="ADAL" clId="{48D9D8FE-467C-465C-933B-30F4F8877877}" dt="2020-10-12T20:05:37.097" v="52" actId="2696"/>
          <pc:sldLayoutMkLst>
            <pc:docMk/>
            <pc:sldMasterMk cId="0" sldId="2147483652"/>
            <pc:sldLayoutMk cId="0" sldId="2147483734"/>
          </pc:sldLayoutMkLst>
        </pc:sldLayoutChg>
        <pc:sldLayoutChg chg="del">
          <pc:chgData name="Ian" userId="c34783b4-0ebe-4dd6-a7f4-e72865b38b8b" providerId="ADAL" clId="{48D9D8FE-467C-465C-933B-30F4F8877877}" dt="2020-10-12T20:05:37.095" v="51" actId="2696"/>
          <pc:sldLayoutMkLst>
            <pc:docMk/>
            <pc:sldMasterMk cId="0" sldId="2147483652"/>
            <pc:sldLayoutMk cId="0" sldId="2147483735"/>
          </pc:sldLayoutMkLst>
        </pc:sldLayoutChg>
        <pc:sldLayoutChg chg="del">
          <pc:chgData name="Ian" userId="c34783b4-0ebe-4dd6-a7f4-e72865b38b8b" providerId="ADAL" clId="{48D9D8FE-467C-465C-933B-30F4F8877877}" dt="2020-10-12T20:05:37.093" v="50" actId="2696"/>
          <pc:sldLayoutMkLst>
            <pc:docMk/>
            <pc:sldMasterMk cId="0" sldId="2147483652"/>
            <pc:sldLayoutMk cId="0" sldId="2147483736"/>
          </pc:sldLayoutMkLst>
        </pc:sldLayoutChg>
        <pc:sldLayoutChg chg="del">
          <pc:chgData name="Ian" userId="c34783b4-0ebe-4dd6-a7f4-e72865b38b8b" providerId="ADAL" clId="{48D9D8FE-467C-465C-933B-30F4F8877877}" dt="2020-10-12T20:05:37.092" v="49" actId="2696"/>
          <pc:sldLayoutMkLst>
            <pc:docMk/>
            <pc:sldMasterMk cId="0" sldId="2147483652"/>
            <pc:sldLayoutMk cId="0" sldId="2147483737"/>
          </pc:sldLayoutMkLst>
        </pc:sldLayoutChg>
        <pc:sldLayoutChg chg="del">
          <pc:chgData name="Ian" userId="c34783b4-0ebe-4dd6-a7f4-e72865b38b8b" providerId="ADAL" clId="{48D9D8FE-467C-465C-933B-30F4F8877877}" dt="2020-10-12T20:05:37.091" v="48" actId="2696"/>
          <pc:sldLayoutMkLst>
            <pc:docMk/>
            <pc:sldMasterMk cId="0" sldId="2147483652"/>
            <pc:sldLayoutMk cId="0" sldId="2147483738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120" v="71" actId="2696"/>
        <pc:sldMasterMkLst>
          <pc:docMk/>
          <pc:sldMasterMk cId="0" sldId="2147483653"/>
        </pc:sldMasterMkLst>
        <pc:sldLayoutChg chg="del">
          <pc:chgData name="Ian" userId="c34783b4-0ebe-4dd6-a7f4-e72865b38b8b" providerId="ADAL" clId="{48D9D8FE-467C-465C-933B-30F4F8877877}" dt="2020-10-12T20:05:37.118" v="70" actId="2696"/>
          <pc:sldLayoutMkLst>
            <pc:docMk/>
            <pc:sldMasterMk cId="0" sldId="2147483653"/>
            <pc:sldLayoutMk cId="0" sldId="2147483739"/>
          </pc:sldLayoutMkLst>
        </pc:sldLayoutChg>
        <pc:sldLayoutChg chg="del">
          <pc:chgData name="Ian" userId="c34783b4-0ebe-4dd6-a7f4-e72865b38b8b" providerId="ADAL" clId="{48D9D8FE-467C-465C-933B-30F4F8877877}" dt="2020-10-12T20:05:37.117" v="69" actId="2696"/>
          <pc:sldLayoutMkLst>
            <pc:docMk/>
            <pc:sldMasterMk cId="0" sldId="2147483653"/>
            <pc:sldLayoutMk cId="0" sldId="2147483740"/>
          </pc:sldLayoutMkLst>
        </pc:sldLayoutChg>
        <pc:sldLayoutChg chg="del">
          <pc:chgData name="Ian" userId="c34783b4-0ebe-4dd6-a7f4-e72865b38b8b" providerId="ADAL" clId="{48D9D8FE-467C-465C-933B-30F4F8877877}" dt="2020-10-12T20:05:37.116" v="68" actId="2696"/>
          <pc:sldLayoutMkLst>
            <pc:docMk/>
            <pc:sldMasterMk cId="0" sldId="2147483653"/>
            <pc:sldLayoutMk cId="0" sldId="2147483741"/>
          </pc:sldLayoutMkLst>
        </pc:sldLayoutChg>
        <pc:sldLayoutChg chg="del">
          <pc:chgData name="Ian" userId="c34783b4-0ebe-4dd6-a7f4-e72865b38b8b" providerId="ADAL" clId="{48D9D8FE-467C-465C-933B-30F4F8877877}" dt="2020-10-12T20:05:37.115" v="67" actId="2696"/>
          <pc:sldLayoutMkLst>
            <pc:docMk/>
            <pc:sldMasterMk cId="0" sldId="2147483653"/>
            <pc:sldLayoutMk cId="0" sldId="2147483742"/>
          </pc:sldLayoutMkLst>
        </pc:sldLayoutChg>
        <pc:sldLayoutChg chg="del">
          <pc:chgData name="Ian" userId="c34783b4-0ebe-4dd6-a7f4-e72865b38b8b" providerId="ADAL" clId="{48D9D8FE-467C-465C-933B-30F4F8877877}" dt="2020-10-12T20:05:37.113" v="66" actId="2696"/>
          <pc:sldLayoutMkLst>
            <pc:docMk/>
            <pc:sldMasterMk cId="0" sldId="2147483653"/>
            <pc:sldLayoutMk cId="0" sldId="2147483743"/>
          </pc:sldLayoutMkLst>
        </pc:sldLayoutChg>
        <pc:sldLayoutChg chg="del">
          <pc:chgData name="Ian" userId="c34783b4-0ebe-4dd6-a7f4-e72865b38b8b" providerId="ADAL" clId="{48D9D8FE-467C-465C-933B-30F4F8877877}" dt="2020-10-12T20:05:37.112" v="65" actId="2696"/>
          <pc:sldLayoutMkLst>
            <pc:docMk/>
            <pc:sldMasterMk cId="0" sldId="2147483653"/>
            <pc:sldLayoutMk cId="0" sldId="2147483744"/>
          </pc:sldLayoutMkLst>
        </pc:sldLayoutChg>
        <pc:sldLayoutChg chg="del">
          <pc:chgData name="Ian" userId="c34783b4-0ebe-4dd6-a7f4-e72865b38b8b" providerId="ADAL" clId="{48D9D8FE-467C-465C-933B-30F4F8877877}" dt="2020-10-12T20:05:37.111" v="64" actId="2696"/>
          <pc:sldLayoutMkLst>
            <pc:docMk/>
            <pc:sldMasterMk cId="0" sldId="2147483653"/>
            <pc:sldLayoutMk cId="0" sldId="2147483745"/>
          </pc:sldLayoutMkLst>
        </pc:sldLayoutChg>
        <pc:sldLayoutChg chg="del">
          <pc:chgData name="Ian" userId="c34783b4-0ebe-4dd6-a7f4-e72865b38b8b" providerId="ADAL" clId="{48D9D8FE-467C-465C-933B-30F4F8877877}" dt="2020-10-12T20:05:37.109" v="63" actId="2696"/>
          <pc:sldLayoutMkLst>
            <pc:docMk/>
            <pc:sldMasterMk cId="0" sldId="2147483653"/>
            <pc:sldLayoutMk cId="0" sldId="2147483746"/>
          </pc:sldLayoutMkLst>
        </pc:sldLayoutChg>
        <pc:sldLayoutChg chg="del">
          <pc:chgData name="Ian" userId="c34783b4-0ebe-4dd6-a7f4-e72865b38b8b" providerId="ADAL" clId="{48D9D8FE-467C-465C-933B-30F4F8877877}" dt="2020-10-12T20:05:37.108" v="62" actId="2696"/>
          <pc:sldLayoutMkLst>
            <pc:docMk/>
            <pc:sldMasterMk cId="0" sldId="2147483653"/>
            <pc:sldLayoutMk cId="0" sldId="2147483747"/>
          </pc:sldLayoutMkLst>
        </pc:sldLayoutChg>
        <pc:sldLayoutChg chg="del">
          <pc:chgData name="Ian" userId="c34783b4-0ebe-4dd6-a7f4-e72865b38b8b" providerId="ADAL" clId="{48D9D8FE-467C-465C-933B-30F4F8877877}" dt="2020-10-12T20:05:37.108" v="61" actId="2696"/>
          <pc:sldLayoutMkLst>
            <pc:docMk/>
            <pc:sldMasterMk cId="0" sldId="2147483653"/>
            <pc:sldLayoutMk cId="0" sldId="2147483748"/>
          </pc:sldLayoutMkLst>
        </pc:sldLayoutChg>
        <pc:sldLayoutChg chg="del">
          <pc:chgData name="Ian" userId="c34783b4-0ebe-4dd6-a7f4-e72865b38b8b" providerId="ADAL" clId="{48D9D8FE-467C-465C-933B-30F4F8877877}" dt="2020-10-12T20:05:37.107" v="60" actId="2696"/>
          <pc:sldLayoutMkLst>
            <pc:docMk/>
            <pc:sldMasterMk cId="0" sldId="2147483653"/>
            <pc:sldLayoutMk cId="0" sldId="2147483749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136" v="83" actId="2696"/>
        <pc:sldMasterMkLst>
          <pc:docMk/>
          <pc:sldMasterMk cId="0" sldId="2147483654"/>
        </pc:sldMasterMkLst>
        <pc:sldLayoutChg chg="del">
          <pc:chgData name="Ian" userId="c34783b4-0ebe-4dd6-a7f4-e72865b38b8b" providerId="ADAL" clId="{48D9D8FE-467C-465C-933B-30F4F8877877}" dt="2020-10-12T20:05:37.134" v="82" actId="2696"/>
          <pc:sldLayoutMkLst>
            <pc:docMk/>
            <pc:sldMasterMk cId="0" sldId="2147483654"/>
            <pc:sldLayoutMk cId="0" sldId="2147483750"/>
          </pc:sldLayoutMkLst>
        </pc:sldLayoutChg>
        <pc:sldLayoutChg chg="del">
          <pc:chgData name="Ian" userId="c34783b4-0ebe-4dd6-a7f4-e72865b38b8b" providerId="ADAL" clId="{48D9D8FE-467C-465C-933B-30F4F8877877}" dt="2020-10-12T20:05:37.133" v="81" actId="2696"/>
          <pc:sldLayoutMkLst>
            <pc:docMk/>
            <pc:sldMasterMk cId="0" sldId="2147483654"/>
            <pc:sldLayoutMk cId="0" sldId="2147483751"/>
          </pc:sldLayoutMkLst>
        </pc:sldLayoutChg>
        <pc:sldLayoutChg chg="del">
          <pc:chgData name="Ian" userId="c34783b4-0ebe-4dd6-a7f4-e72865b38b8b" providerId="ADAL" clId="{48D9D8FE-467C-465C-933B-30F4F8877877}" dt="2020-10-12T20:05:37.132" v="80" actId="2696"/>
          <pc:sldLayoutMkLst>
            <pc:docMk/>
            <pc:sldMasterMk cId="0" sldId="2147483654"/>
            <pc:sldLayoutMk cId="0" sldId="2147483752"/>
          </pc:sldLayoutMkLst>
        </pc:sldLayoutChg>
        <pc:sldLayoutChg chg="del">
          <pc:chgData name="Ian" userId="c34783b4-0ebe-4dd6-a7f4-e72865b38b8b" providerId="ADAL" clId="{48D9D8FE-467C-465C-933B-30F4F8877877}" dt="2020-10-12T20:05:37.130" v="79" actId="2696"/>
          <pc:sldLayoutMkLst>
            <pc:docMk/>
            <pc:sldMasterMk cId="0" sldId="2147483654"/>
            <pc:sldLayoutMk cId="0" sldId="2147483753"/>
          </pc:sldLayoutMkLst>
        </pc:sldLayoutChg>
        <pc:sldLayoutChg chg="del">
          <pc:chgData name="Ian" userId="c34783b4-0ebe-4dd6-a7f4-e72865b38b8b" providerId="ADAL" clId="{48D9D8FE-467C-465C-933B-30F4F8877877}" dt="2020-10-12T20:05:37.129" v="78" actId="2696"/>
          <pc:sldLayoutMkLst>
            <pc:docMk/>
            <pc:sldMasterMk cId="0" sldId="2147483654"/>
            <pc:sldLayoutMk cId="0" sldId="2147483754"/>
          </pc:sldLayoutMkLst>
        </pc:sldLayoutChg>
        <pc:sldLayoutChg chg="del">
          <pc:chgData name="Ian" userId="c34783b4-0ebe-4dd6-a7f4-e72865b38b8b" providerId="ADAL" clId="{48D9D8FE-467C-465C-933B-30F4F8877877}" dt="2020-10-12T20:05:37.127" v="77" actId="2696"/>
          <pc:sldLayoutMkLst>
            <pc:docMk/>
            <pc:sldMasterMk cId="0" sldId="2147483654"/>
            <pc:sldLayoutMk cId="0" sldId="2147483755"/>
          </pc:sldLayoutMkLst>
        </pc:sldLayoutChg>
        <pc:sldLayoutChg chg="del">
          <pc:chgData name="Ian" userId="c34783b4-0ebe-4dd6-a7f4-e72865b38b8b" providerId="ADAL" clId="{48D9D8FE-467C-465C-933B-30F4F8877877}" dt="2020-10-12T20:05:37.126" v="76" actId="2696"/>
          <pc:sldLayoutMkLst>
            <pc:docMk/>
            <pc:sldMasterMk cId="0" sldId="2147483654"/>
            <pc:sldLayoutMk cId="0" sldId="2147483756"/>
          </pc:sldLayoutMkLst>
        </pc:sldLayoutChg>
        <pc:sldLayoutChg chg="del">
          <pc:chgData name="Ian" userId="c34783b4-0ebe-4dd6-a7f4-e72865b38b8b" providerId="ADAL" clId="{48D9D8FE-467C-465C-933B-30F4F8877877}" dt="2020-10-12T20:05:37.124" v="75" actId="2696"/>
          <pc:sldLayoutMkLst>
            <pc:docMk/>
            <pc:sldMasterMk cId="0" sldId="2147483654"/>
            <pc:sldLayoutMk cId="0" sldId="2147483757"/>
          </pc:sldLayoutMkLst>
        </pc:sldLayoutChg>
        <pc:sldLayoutChg chg="del">
          <pc:chgData name="Ian" userId="c34783b4-0ebe-4dd6-a7f4-e72865b38b8b" providerId="ADAL" clId="{48D9D8FE-467C-465C-933B-30F4F8877877}" dt="2020-10-12T20:05:37.123" v="74" actId="2696"/>
          <pc:sldLayoutMkLst>
            <pc:docMk/>
            <pc:sldMasterMk cId="0" sldId="2147483654"/>
            <pc:sldLayoutMk cId="0" sldId="2147483758"/>
          </pc:sldLayoutMkLst>
        </pc:sldLayoutChg>
        <pc:sldLayoutChg chg="del">
          <pc:chgData name="Ian" userId="c34783b4-0ebe-4dd6-a7f4-e72865b38b8b" providerId="ADAL" clId="{48D9D8FE-467C-465C-933B-30F4F8877877}" dt="2020-10-12T20:05:37.122" v="73" actId="2696"/>
          <pc:sldLayoutMkLst>
            <pc:docMk/>
            <pc:sldMasterMk cId="0" sldId="2147483654"/>
            <pc:sldLayoutMk cId="0" sldId="2147483759"/>
          </pc:sldLayoutMkLst>
        </pc:sldLayoutChg>
        <pc:sldLayoutChg chg="del">
          <pc:chgData name="Ian" userId="c34783b4-0ebe-4dd6-a7f4-e72865b38b8b" providerId="ADAL" clId="{48D9D8FE-467C-465C-933B-30F4F8877877}" dt="2020-10-12T20:05:37.121" v="72" actId="2696"/>
          <pc:sldLayoutMkLst>
            <pc:docMk/>
            <pc:sldMasterMk cId="0" sldId="2147483654"/>
            <pc:sldLayoutMk cId="0" sldId="2147483760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153" v="95" actId="2696"/>
        <pc:sldMasterMkLst>
          <pc:docMk/>
          <pc:sldMasterMk cId="0" sldId="2147483655"/>
        </pc:sldMasterMkLst>
        <pc:sldLayoutChg chg="del">
          <pc:chgData name="Ian" userId="c34783b4-0ebe-4dd6-a7f4-e72865b38b8b" providerId="ADAL" clId="{48D9D8FE-467C-465C-933B-30F4F8877877}" dt="2020-10-12T20:05:37.151" v="94" actId="2696"/>
          <pc:sldLayoutMkLst>
            <pc:docMk/>
            <pc:sldMasterMk cId="0" sldId="2147483655"/>
            <pc:sldLayoutMk cId="0" sldId="2147483761"/>
          </pc:sldLayoutMkLst>
        </pc:sldLayoutChg>
        <pc:sldLayoutChg chg="del">
          <pc:chgData name="Ian" userId="c34783b4-0ebe-4dd6-a7f4-e72865b38b8b" providerId="ADAL" clId="{48D9D8FE-467C-465C-933B-30F4F8877877}" dt="2020-10-12T20:05:37.150" v="93" actId="2696"/>
          <pc:sldLayoutMkLst>
            <pc:docMk/>
            <pc:sldMasterMk cId="0" sldId="2147483655"/>
            <pc:sldLayoutMk cId="0" sldId="2147483762"/>
          </pc:sldLayoutMkLst>
        </pc:sldLayoutChg>
        <pc:sldLayoutChg chg="del">
          <pc:chgData name="Ian" userId="c34783b4-0ebe-4dd6-a7f4-e72865b38b8b" providerId="ADAL" clId="{48D9D8FE-467C-465C-933B-30F4F8877877}" dt="2020-10-12T20:05:37.149" v="92" actId="2696"/>
          <pc:sldLayoutMkLst>
            <pc:docMk/>
            <pc:sldMasterMk cId="0" sldId="2147483655"/>
            <pc:sldLayoutMk cId="0" sldId="2147483763"/>
          </pc:sldLayoutMkLst>
        </pc:sldLayoutChg>
        <pc:sldLayoutChg chg="del">
          <pc:chgData name="Ian" userId="c34783b4-0ebe-4dd6-a7f4-e72865b38b8b" providerId="ADAL" clId="{48D9D8FE-467C-465C-933B-30F4F8877877}" dt="2020-10-12T20:05:37.147" v="91" actId="2696"/>
          <pc:sldLayoutMkLst>
            <pc:docMk/>
            <pc:sldMasterMk cId="0" sldId="2147483655"/>
            <pc:sldLayoutMk cId="0" sldId="2147483764"/>
          </pc:sldLayoutMkLst>
        </pc:sldLayoutChg>
        <pc:sldLayoutChg chg="del">
          <pc:chgData name="Ian" userId="c34783b4-0ebe-4dd6-a7f4-e72865b38b8b" providerId="ADAL" clId="{48D9D8FE-467C-465C-933B-30F4F8877877}" dt="2020-10-12T20:05:37.146" v="90" actId="2696"/>
          <pc:sldLayoutMkLst>
            <pc:docMk/>
            <pc:sldMasterMk cId="0" sldId="2147483655"/>
            <pc:sldLayoutMk cId="0" sldId="2147483765"/>
          </pc:sldLayoutMkLst>
        </pc:sldLayoutChg>
        <pc:sldLayoutChg chg="del">
          <pc:chgData name="Ian" userId="c34783b4-0ebe-4dd6-a7f4-e72865b38b8b" providerId="ADAL" clId="{48D9D8FE-467C-465C-933B-30F4F8877877}" dt="2020-10-12T20:05:37.144" v="89" actId="2696"/>
          <pc:sldLayoutMkLst>
            <pc:docMk/>
            <pc:sldMasterMk cId="0" sldId="2147483655"/>
            <pc:sldLayoutMk cId="0" sldId="2147483766"/>
          </pc:sldLayoutMkLst>
        </pc:sldLayoutChg>
        <pc:sldLayoutChg chg="del">
          <pc:chgData name="Ian" userId="c34783b4-0ebe-4dd6-a7f4-e72865b38b8b" providerId="ADAL" clId="{48D9D8FE-467C-465C-933B-30F4F8877877}" dt="2020-10-12T20:05:37.143" v="88" actId="2696"/>
          <pc:sldLayoutMkLst>
            <pc:docMk/>
            <pc:sldMasterMk cId="0" sldId="2147483655"/>
            <pc:sldLayoutMk cId="0" sldId="2147483767"/>
          </pc:sldLayoutMkLst>
        </pc:sldLayoutChg>
        <pc:sldLayoutChg chg="del">
          <pc:chgData name="Ian" userId="c34783b4-0ebe-4dd6-a7f4-e72865b38b8b" providerId="ADAL" clId="{48D9D8FE-467C-465C-933B-30F4F8877877}" dt="2020-10-12T20:05:37.142" v="87" actId="2696"/>
          <pc:sldLayoutMkLst>
            <pc:docMk/>
            <pc:sldMasterMk cId="0" sldId="2147483655"/>
            <pc:sldLayoutMk cId="0" sldId="2147483768"/>
          </pc:sldLayoutMkLst>
        </pc:sldLayoutChg>
        <pc:sldLayoutChg chg="del">
          <pc:chgData name="Ian" userId="c34783b4-0ebe-4dd6-a7f4-e72865b38b8b" providerId="ADAL" clId="{48D9D8FE-467C-465C-933B-30F4F8877877}" dt="2020-10-12T20:05:37.140" v="86" actId="2696"/>
          <pc:sldLayoutMkLst>
            <pc:docMk/>
            <pc:sldMasterMk cId="0" sldId="2147483655"/>
            <pc:sldLayoutMk cId="0" sldId="2147483769"/>
          </pc:sldLayoutMkLst>
        </pc:sldLayoutChg>
        <pc:sldLayoutChg chg="del">
          <pc:chgData name="Ian" userId="c34783b4-0ebe-4dd6-a7f4-e72865b38b8b" providerId="ADAL" clId="{48D9D8FE-467C-465C-933B-30F4F8877877}" dt="2020-10-12T20:05:37.139" v="85" actId="2696"/>
          <pc:sldLayoutMkLst>
            <pc:docMk/>
            <pc:sldMasterMk cId="0" sldId="2147483655"/>
            <pc:sldLayoutMk cId="0" sldId="2147483770"/>
          </pc:sldLayoutMkLst>
        </pc:sldLayoutChg>
        <pc:sldLayoutChg chg="del">
          <pc:chgData name="Ian" userId="c34783b4-0ebe-4dd6-a7f4-e72865b38b8b" providerId="ADAL" clId="{48D9D8FE-467C-465C-933B-30F4F8877877}" dt="2020-10-12T20:05:37.138" v="84" actId="2696"/>
          <pc:sldLayoutMkLst>
            <pc:docMk/>
            <pc:sldMasterMk cId="0" sldId="2147483655"/>
            <pc:sldLayoutMk cId="0" sldId="2147483771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171" v="107" actId="2696"/>
        <pc:sldMasterMkLst>
          <pc:docMk/>
          <pc:sldMasterMk cId="0" sldId="2147483656"/>
        </pc:sldMasterMkLst>
        <pc:sldLayoutChg chg="del">
          <pc:chgData name="Ian" userId="c34783b4-0ebe-4dd6-a7f4-e72865b38b8b" providerId="ADAL" clId="{48D9D8FE-467C-465C-933B-30F4F8877877}" dt="2020-10-12T20:05:37.167" v="106" actId="2696"/>
          <pc:sldLayoutMkLst>
            <pc:docMk/>
            <pc:sldMasterMk cId="0" sldId="2147483656"/>
            <pc:sldLayoutMk cId="0" sldId="2147483772"/>
          </pc:sldLayoutMkLst>
        </pc:sldLayoutChg>
        <pc:sldLayoutChg chg="del">
          <pc:chgData name="Ian" userId="c34783b4-0ebe-4dd6-a7f4-e72865b38b8b" providerId="ADAL" clId="{48D9D8FE-467C-465C-933B-30F4F8877877}" dt="2020-10-12T20:05:37.166" v="105" actId="2696"/>
          <pc:sldLayoutMkLst>
            <pc:docMk/>
            <pc:sldMasterMk cId="0" sldId="2147483656"/>
            <pc:sldLayoutMk cId="0" sldId="2147483773"/>
          </pc:sldLayoutMkLst>
        </pc:sldLayoutChg>
        <pc:sldLayoutChg chg="del">
          <pc:chgData name="Ian" userId="c34783b4-0ebe-4dd6-a7f4-e72865b38b8b" providerId="ADAL" clId="{48D9D8FE-467C-465C-933B-30F4F8877877}" dt="2020-10-12T20:05:37.164" v="104" actId="2696"/>
          <pc:sldLayoutMkLst>
            <pc:docMk/>
            <pc:sldMasterMk cId="0" sldId="2147483656"/>
            <pc:sldLayoutMk cId="0" sldId="2147483774"/>
          </pc:sldLayoutMkLst>
        </pc:sldLayoutChg>
        <pc:sldLayoutChg chg="del">
          <pc:chgData name="Ian" userId="c34783b4-0ebe-4dd6-a7f4-e72865b38b8b" providerId="ADAL" clId="{48D9D8FE-467C-465C-933B-30F4F8877877}" dt="2020-10-12T20:05:37.162" v="103" actId="2696"/>
          <pc:sldLayoutMkLst>
            <pc:docMk/>
            <pc:sldMasterMk cId="0" sldId="2147483656"/>
            <pc:sldLayoutMk cId="0" sldId="2147483775"/>
          </pc:sldLayoutMkLst>
        </pc:sldLayoutChg>
        <pc:sldLayoutChg chg="del">
          <pc:chgData name="Ian" userId="c34783b4-0ebe-4dd6-a7f4-e72865b38b8b" providerId="ADAL" clId="{48D9D8FE-467C-465C-933B-30F4F8877877}" dt="2020-10-12T20:05:37.160" v="102" actId="2696"/>
          <pc:sldLayoutMkLst>
            <pc:docMk/>
            <pc:sldMasterMk cId="0" sldId="2147483656"/>
            <pc:sldLayoutMk cId="0" sldId="2147483776"/>
          </pc:sldLayoutMkLst>
        </pc:sldLayoutChg>
        <pc:sldLayoutChg chg="del">
          <pc:chgData name="Ian" userId="c34783b4-0ebe-4dd6-a7f4-e72865b38b8b" providerId="ADAL" clId="{48D9D8FE-467C-465C-933B-30F4F8877877}" dt="2020-10-12T20:05:37.159" v="101" actId="2696"/>
          <pc:sldLayoutMkLst>
            <pc:docMk/>
            <pc:sldMasterMk cId="0" sldId="2147483656"/>
            <pc:sldLayoutMk cId="0" sldId="2147483777"/>
          </pc:sldLayoutMkLst>
        </pc:sldLayoutChg>
        <pc:sldLayoutChg chg="del">
          <pc:chgData name="Ian" userId="c34783b4-0ebe-4dd6-a7f4-e72865b38b8b" providerId="ADAL" clId="{48D9D8FE-467C-465C-933B-30F4F8877877}" dt="2020-10-12T20:05:37.158" v="100" actId="2696"/>
          <pc:sldLayoutMkLst>
            <pc:docMk/>
            <pc:sldMasterMk cId="0" sldId="2147483656"/>
            <pc:sldLayoutMk cId="0" sldId="2147483778"/>
          </pc:sldLayoutMkLst>
        </pc:sldLayoutChg>
        <pc:sldLayoutChg chg="del">
          <pc:chgData name="Ian" userId="c34783b4-0ebe-4dd6-a7f4-e72865b38b8b" providerId="ADAL" clId="{48D9D8FE-467C-465C-933B-30F4F8877877}" dt="2020-10-12T20:05:37.157" v="99" actId="2696"/>
          <pc:sldLayoutMkLst>
            <pc:docMk/>
            <pc:sldMasterMk cId="0" sldId="2147483656"/>
            <pc:sldLayoutMk cId="0" sldId="2147483779"/>
          </pc:sldLayoutMkLst>
        </pc:sldLayoutChg>
        <pc:sldLayoutChg chg="del">
          <pc:chgData name="Ian" userId="c34783b4-0ebe-4dd6-a7f4-e72865b38b8b" providerId="ADAL" clId="{48D9D8FE-467C-465C-933B-30F4F8877877}" dt="2020-10-12T20:05:37.156" v="98" actId="2696"/>
          <pc:sldLayoutMkLst>
            <pc:docMk/>
            <pc:sldMasterMk cId="0" sldId="2147483656"/>
            <pc:sldLayoutMk cId="0" sldId="2147483780"/>
          </pc:sldLayoutMkLst>
        </pc:sldLayoutChg>
        <pc:sldLayoutChg chg="del">
          <pc:chgData name="Ian" userId="c34783b4-0ebe-4dd6-a7f4-e72865b38b8b" providerId="ADAL" clId="{48D9D8FE-467C-465C-933B-30F4F8877877}" dt="2020-10-12T20:05:37.155" v="97" actId="2696"/>
          <pc:sldLayoutMkLst>
            <pc:docMk/>
            <pc:sldMasterMk cId="0" sldId="2147483656"/>
            <pc:sldLayoutMk cId="0" sldId="2147483781"/>
          </pc:sldLayoutMkLst>
        </pc:sldLayoutChg>
        <pc:sldLayoutChg chg="del">
          <pc:chgData name="Ian" userId="c34783b4-0ebe-4dd6-a7f4-e72865b38b8b" providerId="ADAL" clId="{48D9D8FE-467C-465C-933B-30F4F8877877}" dt="2020-10-12T20:05:37.154" v="96" actId="2696"/>
          <pc:sldLayoutMkLst>
            <pc:docMk/>
            <pc:sldMasterMk cId="0" sldId="2147483656"/>
            <pc:sldLayoutMk cId="0" sldId="2147483782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186" v="119" actId="2696"/>
        <pc:sldMasterMkLst>
          <pc:docMk/>
          <pc:sldMasterMk cId="0" sldId="2147483657"/>
        </pc:sldMasterMkLst>
        <pc:sldLayoutChg chg="del">
          <pc:chgData name="Ian" userId="c34783b4-0ebe-4dd6-a7f4-e72865b38b8b" providerId="ADAL" clId="{48D9D8FE-467C-465C-933B-30F4F8877877}" dt="2020-10-12T20:05:37.184" v="118" actId="2696"/>
          <pc:sldLayoutMkLst>
            <pc:docMk/>
            <pc:sldMasterMk cId="0" sldId="2147483657"/>
            <pc:sldLayoutMk cId="0" sldId="2147483783"/>
          </pc:sldLayoutMkLst>
        </pc:sldLayoutChg>
        <pc:sldLayoutChg chg="del">
          <pc:chgData name="Ian" userId="c34783b4-0ebe-4dd6-a7f4-e72865b38b8b" providerId="ADAL" clId="{48D9D8FE-467C-465C-933B-30F4F8877877}" dt="2020-10-12T20:05:37.183" v="117" actId="2696"/>
          <pc:sldLayoutMkLst>
            <pc:docMk/>
            <pc:sldMasterMk cId="0" sldId="2147483657"/>
            <pc:sldLayoutMk cId="0" sldId="2147483784"/>
          </pc:sldLayoutMkLst>
        </pc:sldLayoutChg>
        <pc:sldLayoutChg chg="del">
          <pc:chgData name="Ian" userId="c34783b4-0ebe-4dd6-a7f4-e72865b38b8b" providerId="ADAL" clId="{48D9D8FE-467C-465C-933B-30F4F8877877}" dt="2020-10-12T20:05:37.181" v="116" actId="2696"/>
          <pc:sldLayoutMkLst>
            <pc:docMk/>
            <pc:sldMasterMk cId="0" sldId="2147483657"/>
            <pc:sldLayoutMk cId="0" sldId="2147483785"/>
          </pc:sldLayoutMkLst>
        </pc:sldLayoutChg>
        <pc:sldLayoutChg chg="del">
          <pc:chgData name="Ian" userId="c34783b4-0ebe-4dd6-a7f4-e72865b38b8b" providerId="ADAL" clId="{48D9D8FE-467C-465C-933B-30F4F8877877}" dt="2020-10-12T20:05:37.179" v="115" actId="2696"/>
          <pc:sldLayoutMkLst>
            <pc:docMk/>
            <pc:sldMasterMk cId="0" sldId="2147483657"/>
            <pc:sldLayoutMk cId="0" sldId="2147483786"/>
          </pc:sldLayoutMkLst>
        </pc:sldLayoutChg>
        <pc:sldLayoutChg chg="del">
          <pc:chgData name="Ian" userId="c34783b4-0ebe-4dd6-a7f4-e72865b38b8b" providerId="ADAL" clId="{48D9D8FE-467C-465C-933B-30F4F8877877}" dt="2020-10-12T20:05:37.177" v="114" actId="2696"/>
          <pc:sldLayoutMkLst>
            <pc:docMk/>
            <pc:sldMasterMk cId="0" sldId="2147483657"/>
            <pc:sldLayoutMk cId="0" sldId="2147483787"/>
          </pc:sldLayoutMkLst>
        </pc:sldLayoutChg>
        <pc:sldLayoutChg chg="del">
          <pc:chgData name="Ian" userId="c34783b4-0ebe-4dd6-a7f4-e72865b38b8b" providerId="ADAL" clId="{48D9D8FE-467C-465C-933B-30F4F8877877}" dt="2020-10-12T20:05:37.177" v="113" actId="2696"/>
          <pc:sldLayoutMkLst>
            <pc:docMk/>
            <pc:sldMasterMk cId="0" sldId="2147483657"/>
            <pc:sldLayoutMk cId="0" sldId="2147483788"/>
          </pc:sldLayoutMkLst>
        </pc:sldLayoutChg>
        <pc:sldLayoutChg chg="del">
          <pc:chgData name="Ian" userId="c34783b4-0ebe-4dd6-a7f4-e72865b38b8b" providerId="ADAL" clId="{48D9D8FE-467C-465C-933B-30F4F8877877}" dt="2020-10-12T20:05:37.176" v="112" actId="2696"/>
          <pc:sldLayoutMkLst>
            <pc:docMk/>
            <pc:sldMasterMk cId="0" sldId="2147483657"/>
            <pc:sldLayoutMk cId="0" sldId="2147483789"/>
          </pc:sldLayoutMkLst>
        </pc:sldLayoutChg>
        <pc:sldLayoutChg chg="del">
          <pc:chgData name="Ian" userId="c34783b4-0ebe-4dd6-a7f4-e72865b38b8b" providerId="ADAL" clId="{48D9D8FE-467C-465C-933B-30F4F8877877}" dt="2020-10-12T20:05:37.174" v="111" actId="2696"/>
          <pc:sldLayoutMkLst>
            <pc:docMk/>
            <pc:sldMasterMk cId="0" sldId="2147483657"/>
            <pc:sldLayoutMk cId="0" sldId="2147483790"/>
          </pc:sldLayoutMkLst>
        </pc:sldLayoutChg>
        <pc:sldLayoutChg chg="del">
          <pc:chgData name="Ian" userId="c34783b4-0ebe-4dd6-a7f4-e72865b38b8b" providerId="ADAL" clId="{48D9D8FE-467C-465C-933B-30F4F8877877}" dt="2020-10-12T20:05:37.173" v="110" actId="2696"/>
          <pc:sldLayoutMkLst>
            <pc:docMk/>
            <pc:sldMasterMk cId="0" sldId="2147483657"/>
            <pc:sldLayoutMk cId="0" sldId="2147483791"/>
          </pc:sldLayoutMkLst>
        </pc:sldLayoutChg>
        <pc:sldLayoutChg chg="del">
          <pc:chgData name="Ian" userId="c34783b4-0ebe-4dd6-a7f4-e72865b38b8b" providerId="ADAL" clId="{48D9D8FE-467C-465C-933B-30F4F8877877}" dt="2020-10-12T20:05:37.172" v="109" actId="2696"/>
          <pc:sldLayoutMkLst>
            <pc:docMk/>
            <pc:sldMasterMk cId="0" sldId="2147483657"/>
            <pc:sldLayoutMk cId="0" sldId="2147483792"/>
          </pc:sldLayoutMkLst>
        </pc:sldLayoutChg>
        <pc:sldLayoutChg chg="del">
          <pc:chgData name="Ian" userId="c34783b4-0ebe-4dd6-a7f4-e72865b38b8b" providerId="ADAL" clId="{48D9D8FE-467C-465C-933B-30F4F8877877}" dt="2020-10-12T20:05:37.172" v="108" actId="2696"/>
          <pc:sldLayoutMkLst>
            <pc:docMk/>
            <pc:sldMasterMk cId="0" sldId="2147483657"/>
            <pc:sldLayoutMk cId="0" sldId="2147483793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200" v="131" actId="2696"/>
        <pc:sldMasterMkLst>
          <pc:docMk/>
          <pc:sldMasterMk cId="0" sldId="2147483658"/>
        </pc:sldMasterMkLst>
        <pc:sldLayoutChg chg="del">
          <pc:chgData name="Ian" userId="c34783b4-0ebe-4dd6-a7f4-e72865b38b8b" providerId="ADAL" clId="{48D9D8FE-467C-465C-933B-30F4F8877877}" dt="2020-10-12T20:05:37.198" v="130" actId="2696"/>
          <pc:sldLayoutMkLst>
            <pc:docMk/>
            <pc:sldMasterMk cId="0" sldId="2147483658"/>
            <pc:sldLayoutMk cId="0" sldId="2147483794"/>
          </pc:sldLayoutMkLst>
        </pc:sldLayoutChg>
        <pc:sldLayoutChg chg="del">
          <pc:chgData name="Ian" userId="c34783b4-0ebe-4dd6-a7f4-e72865b38b8b" providerId="ADAL" clId="{48D9D8FE-467C-465C-933B-30F4F8877877}" dt="2020-10-12T20:05:37.197" v="129" actId="2696"/>
          <pc:sldLayoutMkLst>
            <pc:docMk/>
            <pc:sldMasterMk cId="0" sldId="2147483658"/>
            <pc:sldLayoutMk cId="0" sldId="2147483795"/>
          </pc:sldLayoutMkLst>
        </pc:sldLayoutChg>
        <pc:sldLayoutChg chg="del">
          <pc:chgData name="Ian" userId="c34783b4-0ebe-4dd6-a7f4-e72865b38b8b" providerId="ADAL" clId="{48D9D8FE-467C-465C-933B-30F4F8877877}" dt="2020-10-12T20:05:37.196" v="128" actId="2696"/>
          <pc:sldLayoutMkLst>
            <pc:docMk/>
            <pc:sldMasterMk cId="0" sldId="2147483658"/>
            <pc:sldLayoutMk cId="0" sldId="2147483796"/>
          </pc:sldLayoutMkLst>
        </pc:sldLayoutChg>
        <pc:sldLayoutChg chg="del">
          <pc:chgData name="Ian" userId="c34783b4-0ebe-4dd6-a7f4-e72865b38b8b" providerId="ADAL" clId="{48D9D8FE-467C-465C-933B-30F4F8877877}" dt="2020-10-12T20:05:37.194" v="127" actId="2696"/>
          <pc:sldLayoutMkLst>
            <pc:docMk/>
            <pc:sldMasterMk cId="0" sldId="2147483658"/>
            <pc:sldLayoutMk cId="0" sldId="2147483797"/>
          </pc:sldLayoutMkLst>
        </pc:sldLayoutChg>
        <pc:sldLayoutChg chg="del">
          <pc:chgData name="Ian" userId="c34783b4-0ebe-4dd6-a7f4-e72865b38b8b" providerId="ADAL" clId="{48D9D8FE-467C-465C-933B-30F4F8877877}" dt="2020-10-12T20:05:37.193" v="126" actId="2696"/>
          <pc:sldLayoutMkLst>
            <pc:docMk/>
            <pc:sldMasterMk cId="0" sldId="2147483658"/>
            <pc:sldLayoutMk cId="0" sldId="2147483798"/>
          </pc:sldLayoutMkLst>
        </pc:sldLayoutChg>
        <pc:sldLayoutChg chg="del">
          <pc:chgData name="Ian" userId="c34783b4-0ebe-4dd6-a7f4-e72865b38b8b" providerId="ADAL" clId="{48D9D8FE-467C-465C-933B-30F4F8877877}" dt="2020-10-12T20:05:37.192" v="125" actId="2696"/>
          <pc:sldLayoutMkLst>
            <pc:docMk/>
            <pc:sldMasterMk cId="0" sldId="2147483658"/>
            <pc:sldLayoutMk cId="0" sldId="2147483799"/>
          </pc:sldLayoutMkLst>
        </pc:sldLayoutChg>
        <pc:sldLayoutChg chg="del">
          <pc:chgData name="Ian" userId="c34783b4-0ebe-4dd6-a7f4-e72865b38b8b" providerId="ADAL" clId="{48D9D8FE-467C-465C-933B-30F4F8877877}" dt="2020-10-12T20:05:37.191" v="124" actId="2696"/>
          <pc:sldLayoutMkLst>
            <pc:docMk/>
            <pc:sldMasterMk cId="0" sldId="2147483658"/>
            <pc:sldLayoutMk cId="0" sldId="2147483800"/>
          </pc:sldLayoutMkLst>
        </pc:sldLayoutChg>
        <pc:sldLayoutChg chg="del">
          <pc:chgData name="Ian" userId="c34783b4-0ebe-4dd6-a7f4-e72865b38b8b" providerId="ADAL" clId="{48D9D8FE-467C-465C-933B-30F4F8877877}" dt="2020-10-12T20:05:37.190" v="123" actId="2696"/>
          <pc:sldLayoutMkLst>
            <pc:docMk/>
            <pc:sldMasterMk cId="0" sldId="2147483658"/>
            <pc:sldLayoutMk cId="0" sldId="2147483801"/>
          </pc:sldLayoutMkLst>
        </pc:sldLayoutChg>
        <pc:sldLayoutChg chg="del">
          <pc:chgData name="Ian" userId="c34783b4-0ebe-4dd6-a7f4-e72865b38b8b" providerId="ADAL" clId="{48D9D8FE-467C-465C-933B-30F4F8877877}" dt="2020-10-12T20:05:37.189" v="122" actId="2696"/>
          <pc:sldLayoutMkLst>
            <pc:docMk/>
            <pc:sldMasterMk cId="0" sldId="2147483658"/>
            <pc:sldLayoutMk cId="0" sldId="2147483802"/>
          </pc:sldLayoutMkLst>
        </pc:sldLayoutChg>
        <pc:sldLayoutChg chg="del">
          <pc:chgData name="Ian" userId="c34783b4-0ebe-4dd6-a7f4-e72865b38b8b" providerId="ADAL" clId="{48D9D8FE-467C-465C-933B-30F4F8877877}" dt="2020-10-12T20:05:37.188" v="121" actId="2696"/>
          <pc:sldLayoutMkLst>
            <pc:docMk/>
            <pc:sldMasterMk cId="0" sldId="2147483658"/>
            <pc:sldLayoutMk cId="0" sldId="2147483803"/>
          </pc:sldLayoutMkLst>
        </pc:sldLayoutChg>
        <pc:sldLayoutChg chg="del">
          <pc:chgData name="Ian" userId="c34783b4-0ebe-4dd6-a7f4-e72865b38b8b" providerId="ADAL" clId="{48D9D8FE-467C-465C-933B-30F4F8877877}" dt="2020-10-12T20:05:37.187" v="120" actId="2696"/>
          <pc:sldLayoutMkLst>
            <pc:docMk/>
            <pc:sldMasterMk cId="0" sldId="2147483658"/>
            <pc:sldLayoutMk cId="0" sldId="2147483804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215" v="143" actId="2696"/>
        <pc:sldMasterMkLst>
          <pc:docMk/>
          <pc:sldMasterMk cId="0" sldId="2147483659"/>
        </pc:sldMasterMkLst>
        <pc:sldLayoutChg chg="del">
          <pc:chgData name="Ian" userId="c34783b4-0ebe-4dd6-a7f4-e72865b38b8b" providerId="ADAL" clId="{48D9D8FE-467C-465C-933B-30F4F8877877}" dt="2020-10-12T20:05:37.212" v="142" actId="2696"/>
          <pc:sldLayoutMkLst>
            <pc:docMk/>
            <pc:sldMasterMk cId="0" sldId="2147483659"/>
            <pc:sldLayoutMk cId="0" sldId="2147483805"/>
          </pc:sldLayoutMkLst>
        </pc:sldLayoutChg>
        <pc:sldLayoutChg chg="del">
          <pc:chgData name="Ian" userId="c34783b4-0ebe-4dd6-a7f4-e72865b38b8b" providerId="ADAL" clId="{48D9D8FE-467C-465C-933B-30F4F8877877}" dt="2020-10-12T20:05:37.210" v="141" actId="2696"/>
          <pc:sldLayoutMkLst>
            <pc:docMk/>
            <pc:sldMasterMk cId="0" sldId="2147483659"/>
            <pc:sldLayoutMk cId="0" sldId="2147483806"/>
          </pc:sldLayoutMkLst>
        </pc:sldLayoutChg>
        <pc:sldLayoutChg chg="del">
          <pc:chgData name="Ian" userId="c34783b4-0ebe-4dd6-a7f4-e72865b38b8b" providerId="ADAL" clId="{48D9D8FE-467C-465C-933B-30F4F8877877}" dt="2020-10-12T20:05:37.209" v="140" actId="2696"/>
          <pc:sldLayoutMkLst>
            <pc:docMk/>
            <pc:sldMasterMk cId="0" sldId="2147483659"/>
            <pc:sldLayoutMk cId="0" sldId="2147483807"/>
          </pc:sldLayoutMkLst>
        </pc:sldLayoutChg>
        <pc:sldLayoutChg chg="del">
          <pc:chgData name="Ian" userId="c34783b4-0ebe-4dd6-a7f4-e72865b38b8b" providerId="ADAL" clId="{48D9D8FE-467C-465C-933B-30F4F8877877}" dt="2020-10-12T20:05:37.208" v="139" actId="2696"/>
          <pc:sldLayoutMkLst>
            <pc:docMk/>
            <pc:sldMasterMk cId="0" sldId="2147483659"/>
            <pc:sldLayoutMk cId="0" sldId="2147483808"/>
          </pc:sldLayoutMkLst>
        </pc:sldLayoutChg>
        <pc:sldLayoutChg chg="del">
          <pc:chgData name="Ian" userId="c34783b4-0ebe-4dd6-a7f4-e72865b38b8b" providerId="ADAL" clId="{48D9D8FE-467C-465C-933B-30F4F8877877}" dt="2020-10-12T20:05:37.207" v="138" actId="2696"/>
          <pc:sldLayoutMkLst>
            <pc:docMk/>
            <pc:sldMasterMk cId="0" sldId="2147483659"/>
            <pc:sldLayoutMk cId="0" sldId="2147483809"/>
          </pc:sldLayoutMkLst>
        </pc:sldLayoutChg>
        <pc:sldLayoutChg chg="del">
          <pc:chgData name="Ian" userId="c34783b4-0ebe-4dd6-a7f4-e72865b38b8b" providerId="ADAL" clId="{48D9D8FE-467C-465C-933B-30F4F8877877}" dt="2020-10-12T20:05:37.206" v="137" actId="2696"/>
          <pc:sldLayoutMkLst>
            <pc:docMk/>
            <pc:sldMasterMk cId="0" sldId="2147483659"/>
            <pc:sldLayoutMk cId="0" sldId="2147483810"/>
          </pc:sldLayoutMkLst>
        </pc:sldLayoutChg>
        <pc:sldLayoutChg chg="del">
          <pc:chgData name="Ian" userId="c34783b4-0ebe-4dd6-a7f4-e72865b38b8b" providerId="ADAL" clId="{48D9D8FE-467C-465C-933B-30F4F8877877}" dt="2020-10-12T20:05:37.205" v="136" actId="2696"/>
          <pc:sldLayoutMkLst>
            <pc:docMk/>
            <pc:sldMasterMk cId="0" sldId="2147483659"/>
            <pc:sldLayoutMk cId="0" sldId="2147483811"/>
          </pc:sldLayoutMkLst>
        </pc:sldLayoutChg>
        <pc:sldLayoutChg chg="del">
          <pc:chgData name="Ian" userId="c34783b4-0ebe-4dd6-a7f4-e72865b38b8b" providerId="ADAL" clId="{48D9D8FE-467C-465C-933B-30F4F8877877}" dt="2020-10-12T20:05:37.204" v="135" actId="2696"/>
          <pc:sldLayoutMkLst>
            <pc:docMk/>
            <pc:sldMasterMk cId="0" sldId="2147483659"/>
            <pc:sldLayoutMk cId="0" sldId="2147483812"/>
          </pc:sldLayoutMkLst>
        </pc:sldLayoutChg>
        <pc:sldLayoutChg chg="del">
          <pc:chgData name="Ian" userId="c34783b4-0ebe-4dd6-a7f4-e72865b38b8b" providerId="ADAL" clId="{48D9D8FE-467C-465C-933B-30F4F8877877}" dt="2020-10-12T20:05:37.203" v="134" actId="2696"/>
          <pc:sldLayoutMkLst>
            <pc:docMk/>
            <pc:sldMasterMk cId="0" sldId="2147483659"/>
            <pc:sldLayoutMk cId="0" sldId="2147483813"/>
          </pc:sldLayoutMkLst>
        </pc:sldLayoutChg>
        <pc:sldLayoutChg chg="del">
          <pc:chgData name="Ian" userId="c34783b4-0ebe-4dd6-a7f4-e72865b38b8b" providerId="ADAL" clId="{48D9D8FE-467C-465C-933B-30F4F8877877}" dt="2020-10-12T20:05:37.202" v="133" actId="2696"/>
          <pc:sldLayoutMkLst>
            <pc:docMk/>
            <pc:sldMasterMk cId="0" sldId="2147483659"/>
            <pc:sldLayoutMk cId="0" sldId="2147483814"/>
          </pc:sldLayoutMkLst>
        </pc:sldLayoutChg>
        <pc:sldLayoutChg chg="del">
          <pc:chgData name="Ian" userId="c34783b4-0ebe-4dd6-a7f4-e72865b38b8b" providerId="ADAL" clId="{48D9D8FE-467C-465C-933B-30F4F8877877}" dt="2020-10-12T20:05:37.201" v="132" actId="2696"/>
          <pc:sldLayoutMkLst>
            <pc:docMk/>
            <pc:sldMasterMk cId="0" sldId="2147483659"/>
            <pc:sldLayoutMk cId="0" sldId="2147483815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231" v="155" actId="2696"/>
        <pc:sldMasterMkLst>
          <pc:docMk/>
          <pc:sldMasterMk cId="0" sldId="2147483660"/>
        </pc:sldMasterMkLst>
        <pc:sldLayoutChg chg="del">
          <pc:chgData name="Ian" userId="c34783b4-0ebe-4dd6-a7f4-e72865b38b8b" providerId="ADAL" clId="{48D9D8FE-467C-465C-933B-30F4F8877877}" dt="2020-10-12T20:05:37.228" v="154" actId="2696"/>
          <pc:sldLayoutMkLst>
            <pc:docMk/>
            <pc:sldMasterMk cId="0" sldId="2147483660"/>
            <pc:sldLayoutMk cId="0" sldId="2147483816"/>
          </pc:sldLayoutMkLst>
        </pc:sldLayoutChg>
        <pc:sldLayoutChg chg="del">
          <pc:chgData name="Ian" userId="c34783b4-0ebe-4dd6-a7f4-e72865b38b8b" providerId="ADAL" clId="{48D9D8FE-467C-465C-933B-30F4F8877877}" dt="2020-10-12T20:05:37.227" v="153" actId="2696"/>
          <pc:sldLayoutMkLst>
            <pc:docMk/>
            <pc:sldMasterMk cId="0" sldId="2147483660"/>
            <pc:sldLayoutMk cId="0" sldId="2147483817"/>
          </pc:sldLayoutMkLst>
        </pc:sldLayoutChg>
        <pc:sldLayoutChg chg="del">
          <pc:chgData name="Ian" userId="c34783b4-0ebe-4dd6-a7f4-e72865b38b8b" providerId="ADAL" clId="{48D9D8FE-467C-465C-933B-30F4F8877877}" dt="2020-10-12T20:05:37.226" v="152" actId="2696"/>
          <pc:sldLayoutMkLst>
            <pc:docMk/>
            <pc:sldMasterMk cId="0" sldId="2147483660"/>
            <pc:sldLayoutMk cId="0" sldId="2147483818"/>
          </pc:sldLayoutMkLst>
        </pc:sldLayoutChg>
        <pc:sldLayoutChg chg="del">
          <pc:chgData name="Ian" userId="c34783b4-0ebe-4dd6-a7f4-e72865b38b8b" providerId="ADAL" clId="{48D9D8FE-467C-465C-933B-30F4F8877877}" dt="2020-10-12T20:05:37.224" v="151" actId="2696"/>
          <pc:sldLayoutMkLst>
            <pc:docMk/>
            <pc:sldMasterMk cId="0" sldId="2147483660"/>
            <pc:sldLayoutMk cId="0" sldId="2147483819"/>
          </pc:sldLayoutMkLst>
        </pc:sldLayoutChg>
        <pc:sldLayoutChg chg="del">
          <pc:chgData name="Ian" userId="c34783b4-0ebe-4dd6-a7f4-e72865b38b8b" providerId="ADAL" clId="{48D9D8FE-467C-465C-933B-30F4F8877877}" dt="2020-10-12T20:05:37.223" v="150" actId="2696"/>
          <pc:sldLayoutMkLst>
            <pc:docMk/>
            <pc:sldMasterMk cId="0" sldId="2147483660"/>
            <pc:sldLayoutMk cId="0" sldId="2147483820"/>
          </pc:sldLayoutMkLst>
        </pc:sldLayoutChg>
        <pc:sldLayoutChg chg="del">
          <pc:chgData name="Ian" userId="c34783b4-0ebe-4dd6-a7f4-e72865b38b8b" providerId="ADAL" clId="{48D9D8FE-467C-465C-933B-30F4F8877877}" dt="2020-10-12T20:05:37.222" v="149" actId="2696"/>
          <pc:sldLayoutMkLst>
            <pc:docMk/>
            <pc:sldMasterMk cId="0" sldId="2147483660"/>
            <pc:sldLayoutMk cId="0" sldId="2147483821"/>
          </pc:sldLayoutMkLst>
        </pc:sldLayoutChg>
        <pc:sldLayoutChg chg="del">
          <pc:chgData name="Ian" userId="c34783b4-0ebe-4dd6-a7f4-e72865b38b8b" providerId="ADAL" clId="{48D9D8FE-467C-465C-933B-30F4F8877877}" dt="2020-10-12T20:05:37.221" v="148" actId="2696"/>
          <pc:sldLayoutMkLst>
            <pc:docMk/>
            <pc:sldMasterMk cId="0" sldId="2147483660"/>
            <pc:sldLayoutMk cId="0" sldId="2147483822"/>
          </pc:sldLayoutMkLst>
        </pc:sldLayoutChg>
        <pc:sldLayoutChg chg="del">
          <pc:chgData name="Ian" userId="c34783b4-0ebe-4dd6-a7f4-e72865b38b8b" providerId="ADAL" clId="{48D9D8FE-467C-465C-933B-30F4F8877877}" dt="2020-10-12T20:05:37.220" v="147" actId="2696"/>
          <pc:sldLayoutMkLst>
            <pc:docMk/>
            <pc:sldMasterMk cId="0" sldId="2147483660"/>
            <pc:sldLayoutMk cId="0" sldId="2147483823"/>
          </pc:sldLayoutMkLst>
        </pc:sldLayoutChg>
        <pc:sldLayoutChg chg="del">
          <pc:chgData name="Ian" userId="c34783b4-0ebe-4dd6-a7f4-e72865b38b8b" providerId="ADAL" clId="{48D9D8FE-467C-465C-933B-30F4F8877877}" dt="2020-10-12T20:05:37.218" v="146" actId="2696"/>
          <pc:sldLayoutMkLst>
            <pc:docMk/>
            <pc:sldMasterMk cId="0" sldId="2147483660"/>
            <pc:sldLayoutMk cId="0" sldId="2147483824"/>
          </pc:sldLayoutMkLst>
        </pc:sldLayoutChg>
        <pc:sldLayoutChg chg="del">
          <pc:chgData name="Ian" userId="c34783b4-0ebe-4dd6-a7f4-e72865b38b8b" providerId="ADAL" clId="{48D9D8FE-467C-465C-933B-30F4F8877877}" dt="2020-10-12T20:05:37.217" v="145" actId="2696"/>
          <pc:sldLayoutMkLst>
            <pc:docMk/>
            <pc:sldMasterMk cId="0" sldId="2147483660"/>
            <pc:sldLayoutMk cId="0" sldId="2147483825"/>
          </pc:sldLayoutMkLst>
        </pc:sldLayoutChg>
        <pc:sldLayoutChg chg="del">
          <pc:chgData name="Ian" userId="c34783b4-0ebe-4dd6-a7f4-e72865b38b8b" providerId="ADAL" clId="{48D9D8FE-467C-465C-933B-30F4F8877877}" dt="2020-10-12T20:05:37.216" v="144" actId="2696"/>
          <pc:sldLayoutMkLst>
            <pc:docMk/>
            <pc:sldMasterMk cId="0" sldId="2147483660"/>
            <pc:sldLayoutMk cId="0" sldId="2147483826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249" v="167" actId="2696"/>
        <pc:sldMasterMkLst>
          <pc:docMk/>
          <pc:sldMasterMk cId="0" sldId="2147483661"/>
        </pc:sldMasterMkLst>
        <pc:sldLayoutChg chg="del">
          <pc:chgData name="Ian" userId="c34783b4-0ebe-4dd6-a7f4-e72865b38b8b" providerId="ADAL" clId="{48D9D8FE-467C-465C-933B-30F4F8877877}" dt="2020-10-12T20:05:37.246" v="166" actId="2696"/>
          <pc:sldLayoutMkLst>
            <pc:docMk/>
            <pc:sldMasterMk cId="0" sldId="2147483661"/>
            <pc:sldLayoutMk cId="0" sldId="2147483827"/>
          </pc:sldLayoutMkLst>
        </pc:sldLayoutChg>
        <pc:sldLayoutChg chg="del">
          <pc:chgData name="Ian" userId="c34783b4-0ebe-4dd6-a7f4-e72865b38b8b" providerId="ADAL" clId="{48D9D8FE-467C-465C-933B-30F4F8877877}" dt="2020-10-12T20:05:37.244" v="165" actId="2696"/>
          <pc:sldLayoutMkLst>
            <pc:docMk/>
            <pc:sldMasterMk cId="0" sldId="2147483661"/>
            <pc:sldLayoutMk cId="0" sldId="2147483828"/>
          </pc:sldLayoutMkLst>
        </pc:sldLayoutChg>
        <pc:sldLayoutChg chg="del">
          <pc:chgData name="Ian" userId="c34783b4-0ebe-4dd6-a7f4-e72865b38b8b" providerId="ADAL" clId="{48D9D8FE-467C-465C-933B-30F4F8877877}" dt="2020-10-12T20:05:37.243" v="164" actId="2696"/>
          <pc:sldLayoutMkLst>
            <pc:docMk/>
            <pc:sldMasterMk cId="0" sldId="2147483661"/>
            <pc:sldLayoutMk cId="0" sldId="2147483829"/>
          </pc:sldLayoutMkLst>
        </pc:sldLayoutChg>
        <pc:sldLayoutChg chg="del">
          <pc:chgData name="Ian" userId="c34783b4-0ebe-4dd6-a7f4-e72865b38b8b" providerId="ADAL" clId="{48D9D8FE-467C-465C-933B-30F4F8877877}" dt="2020-10-12T20:05:37.242" v="163" actId="2696"/>
          <pc:sldLayoutMkLst>
            <pc:docMk/>
            <pc:sldMasterMk cId="0" sldId="2147483661"/>
            <pc:sldLayoutMk cId="0" sldId="2147483830"/>
          </pc:sldLayoutMkLst>
        </pc:sldLayoutChg>
        <pc:sldLayoutChg chg="del">
          <pc:chgData name="Ian" userId="c34783b4-0ebe-4dd6-a7f4-e72865b38b8b" providerId="ADAL" clId="{48D9D8FE-467C-465C-933B-30F4F8877877}" dt="2020-10-12T20:05:37.241" v="162" actId="2696"/>
          <pc:sldLayoutMkLst>
            <pc:docMk/>
            <pc:sldMasterMk cId="0" sldId="2147483661"/>
            <pc:sldLayoutMk cId="0" sldId="2147483831"/>
          </pc:sldLayoutMkLst>
        </pc:sldLayoutChg>
        <pc:sldLayoutChg chg="del">
          <pc:chgData name="Ian" userId="c34783b4-0ebe-4dd6-a7f4-e72865b38b8b" providerId="ADAL" clId="{48D9D8FE-467C-465C-933B-30F4F8877877}" dt="2020-10-12T20:05:37.240" v="161" actId="2696"/>
          <pc:sldLayoutMkLst>
            <pc:docMk/>
            <pc:sldMasterMk cId="0" sldId="2147483661"/>
            <pc:sldLayoutMk cId="0" sldId="2147483832"/>
          </pc:sldLayoutMkLst>
        </pc:sldLayoutChg>
        <pc:sldLayoutChg chg="del">
          <pc:chgData name="Ian" userId="c34783b4-0ebe-4dd6-a7f4-e72865b38b8b" providerId="ADAL" clId="{48D9D8FE-467C-465C-933B-30F4F8877877}" dt="2020-10-12T20:05:37.239" v="160" actId="2696"/>
          <pc:sldLayoutMkLst>
            <pc:docMk/>
            <pc:sldMasterMk cId="0" sldId="2147483661"/>
            <pc:sldLayoutMk cId="0" sldId="2147483833"/>
          </pc:sldLayoutMkLst>
        </pc:sldLayoutChg>
        <pc:sldLayoutChg chg="del">
          <pc:chgData name="Ian" userId="c34783b4-0ebe-4dd6-a7f4-e72865b38b8b" providerId="ADAL" clId="{48D9D8FE-467C-465C-933B-30F4F8877877}" dt="2020-10-12T20:05:37.237" v="159" actId="2696"/>
          <pc:sldLayoutMkLst>
            <pc:docMk/>
            <pc:sldMasterMk cId="0" sldId="2147483661"/>
            <pc:sldLayoutMk cId="0" sldId="2147483834"/>
          </pc:sldLayoutMkLst>
        </pc:sldLayoutChg>
        <pc:sldLayoutChg chg="del">
          <pc:chgData name="Ian" userId="c34783b4-0ebe-4dd6-a7f4-e72865b38b8b" providerId="ADAL" clId="{48D9D8FE-467C-465C-933B-30F4F8877877}" dt="2020-10-12T20:05:37.235" v="158" actId="2696"/>
          <pc:sldLayoutMkLst>
            <pc:docMk/>
            <pc:sldMasterMk cId="0" sldId="2147483661"/>
            <pc:sldLayoutMk cId="0" sldId="2147483835"/>
          </pc:sldLayoutMkLst>
        </pc:sldLayoutChg>
        <pc:sldLayoutChg chg="del">
          <pc:chgData name="Ian" userId="c34783b4-0ebe-4dd6-a7f4-e72865b38b8b" providerId="ADAL" clId="{48D9D8FE-467C-465C-933B-30F4F8877877}" dt="2020-10-12T20:05:37.234" v="157" actId="2696"/>
          <pc:sldLayoutMkLst>
            <pc:docMk/>
            <pc:sldMasterMk cId="0" sldId="2147483661"/>
            <pc:sldLayoutMk cId="0" sldId="2147483836"/>
          </pc:sldLayoutMkLst>
        </pc:sldLayoutChg>
        <pc:sldLayoutChg chg="del">
          <pc:chgData name="Ian" userId="c34783b4-0ebe-4dd6-a7f4-e72865b38b8b" providerId="ADAL" clId="{48D9D8FE-467C-465C-933B-30F4F8877877}" dt="2020-10-12T20:05:37.233" v="156" actId="2696"/>
          <pc:sldLayoutMkLst>
            <pc:docMk/>
            <pc:sldMasterMk cId="0" sldId="2147483661"/>
            <pc:sldLayoutMk cId="0" sldId="2147483837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263" v="179" actId="2696"/>
        <pc:sldMasterMkLst>
          <pc:docMk/>
          <pc:sldMasterMk cId="0" sldId="2147483663"/>
        </pc:sldMasterMkLst>
        <pc:sldLayoutChg chg="del">
          <pc:chgData name="Ian" userId="c34783b4-0ebe-4dd6-a7f4-e72865b38b8b" providerId="ADAL" clId="{48D9D8FE-467C-465C-933B-30F4F8877877}" dt="2020-10-12T20:05:37.260" v="178" actId="2696"/>
          <pc:sldLayoutMkLst>
            <pc:docMk/>
            <pc:sldMasterMk cId="0" sldId="2147483663"/>
            <pc:sldLayoutMk cId="0" sldId="2147483838"/>
          </pc:sldLayoutMkLst>
        </pc:sldLayoutChg>
        <pc:sldLayoutChg chg="del">
          <pc:chgData name="Ian" userId="c34783b4-0ebe-4dd6-a7f4-e72865b38b8b" providerId="ADAL" clId="{48D9D8FE-467C-465C-933B-30F4F8877877}" dt="2020-10-12T20:05:37.259" v="177" actId="2696"/>
          <pc:sldLayoutMkLst>
            <pc:docMk/>
            <pc:sldMasterMk cId="0" sldId="2147483663"/>
            <pc:sldLayoutMk cId="0" sldId="2147483839"/>
          </pc:sldLayoutMkLst>
        </pc:sldLayoutChg>
        <pc:sldLayoutChg chg="del">
          <pc:chgData name="Ian" userId="c34783b4-0ebe-4dd6-a7f4-e72865b38b8b" providerId="ADAL" clId="{48D9D8FE-467C-465C-933B-30F4F8877877}" dt="2020-10-12T20:05:37.258" v="176" actId="2696"/>
          <pc:sldLayoutMkLst>
            <pc:docMk/>
            <pc:sldMasterMk cId="0" sldId="2147483663"/>
            <pc:sldLayoutMk cId="0" sldId="2147483840"/>
          </pc:sldLayoutMkLst>
        </pc:sldLayoutChg>
        <pc:sldLayoutChg chg="del">
          <pc:chgData name="Ian" userId="c34783b4-0ebe-4dd6-a7f4-e72865b38b8b" providerId="ADAL" clId="{48D9D8FE-467C-465C-933B-30F4F8877877}" dt="2020-10-12T20:05:37.257" v="175" actId="2696"/>
          <pc:sldLayoutMkLst>
            <pc:docMk/>
            <pc:sldMasterMk cId="0" sldId="2147483663"/>
            <pc:sldLayoutMk cId="0" sldId="2147483841"/>
          </pc:sldLayoutMkLst>
        </pc:sldLayoutChg>
        <pc:sldLayoutChg chg="del">
          <pc:chgData name="Ian" userId="c34783b4-0ebe-4dd6-a7f4-e72865b38b8b" providerId="ADAL" clId="{48D9D8FE-467C-465C-933B-30F4F8877877}" dt="2020-10-12T20:05:37.256" v="174" actId="2696"/>
          <pc:sldLayoutMkLst>
            <pc:docMk/>
            <pc:sldMasterMk cId="0" sldId="2147483663"/>
            <pc:sldLayoutMk cId="0" sldId="2147483842"/>
          </pc:sldLayoutMkLst>
        </pc:sldLayoutChg>
        <pc:sldLayoutChg chg="del">
          <pc:chgData name="Ian" userId="c34783b4-0ebe-4dd6-a7f4-e72865b38b8b" providerId="ADAL" clId="{48D9D8FE-467C-465C-933B-30F4F8877877}" dt="2020-10-12T20:05:37.256" v="173" actId="2696"/>
          <pc:sldLayoutMkLst>
            <pc:docMk/>
            <pc:sldMasterMk cId="0" sldId="2147483663"/>
            <pc:sldLayoutMk cId="0" sldId="2147483843"/>
          </pc:sldLayoutMkLst>
        </pc:sldLayoutChg>
        <pc:sldLayoutChg chg="del">
          <pc:chgData name="Ian" userId="c34783b4-0ebe-4dd6-a7f4-e72865b38b8b" providerId="ADAL" clId="{48D9D8FE-467C-465C-933B-30F4F8877877}" dt="2020-10-12T20:05:37.255" v="172" actId="2696"/>
          <pc:sldLayoutMkLst>
            <pc:docMk/>
            <pc:sldMasterMk cId="0" sldId="2147483663"/>
            <pc:sldLayoutMk cId="0" sldId="2147483844"/>
          </pc:sldLayoutMkLst>
        </pc:sldLayoutChg>
        <pc:sldLayoutChg chg="del">
          <pc:chgData name="Ian" userId="c34783b4-0ebe-4dd6-a7f4-e72865b38b8b" providerId="ADAL" clId="{48D9D8FE-467C-465C-933B-30F4F8877877}" dt="2020-10-12T20:05:37.254" v="171" actId="2696"/>
          <pc:sldLayoutMkLst>
            <pc:docMk/>
            <pc:sldMasterMk cId="0" sldId="2147483663"/>
            <pc:sldLayoutMk cId="0" sldId="2147483845"/>
          </pc:sldLayoutMkLst>
        </pc:sldLayoutChg>
        <pc:sldLayoutChg chg="del">
          <pc:chgData name="Ian" userId="c34783b4-0ebe-4dd6-a7f4-e72865b38b8b" providerId="ADAL" clId="{48D9D8FE-467C-465C-933B-30F4F8877877}" dt="2020-10-12T20:05:37.253" v="170" actId="2696"/>
          <pc:sldLayoutMkLst>
            <pc:docMk/>
            <pc:sldMasterMk cId="0" sldId="2147483663"/>
            <pc:sldLayoutMk cId="0" sldId="2147483846"/>
          </pc:sldLayoutMkLst>
        </pc:sldLayoutChg>
        <pc:sldLayoutChg chg="del">
          <pc:chgData name="Ian" userId="c34783b4-0ebe-4dd6-a7f4-e72865b38b8b" providerId="ADAL" clId="{48D9D8FE-467C-465C-933B-30F4F8877877}" dt="2020-10-12T20:05:37.252" v="169" actId="2696"/>
          <pc:sldLayoutMkLst>
            <pc:docMk/>
            <pc:sldMasterMk cId="0" sldId="2147483663"/>
            <pc:sldLayoutMk cId="0" sldId="2147483847"/>
          </pc:sldLayoutMkLst>
        </pc:sldLayoutChg>
        <pc:sldLayoutChg chg="del">
          <pc:chgData name="Ian" userId="c34783b4-0ebe-4dd6-a7f4-e72865b38b8b" providerId="ADAL" clId="{48D9D8FE-467C-465C-933B-30F4F8877877}" dt="2020-10-12T20:05:37.250" v="168" actId="2696"/>
          <pc:sldLayoutMkLst>
            <pc:docMk/>
            <pc:sldMasterMk cId="0" sldId="2147483663"/>
            <pc:sldLayoutMk cId="0" sldId="2147483848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277" v="191" actId="2696"/>
        <pc:sldMasterMkLst>
          <pc:docMk/>
          <pc:sldMasterMk cId="0" sldId="2147483664"/>
        </pc:sldMasterMkLst>
        <pc:sldLayoutChg chg="del">
          <pc:chgData name="Ian" userId="c34783b4-0ebe-4dd6-a7f4-e72865b38b8b" providerId="ADAL" clId="{48D9D8FE-467C-465C-933B-30F4F8877877}" dt="2020-10-12T20:05:37.275" v="190" actId="2696"/>
          <pc:sldLayoutMkLst>
            <pc:docMk/>
            <pc:sldMasterMk cId="0" sldId="2147483664"/>
            <pc:sldLayoutMk cId="0" sldId="2147483849"/>
          </pc:sldLayoutMkLst>
        </pc:sldLayoutChg>
        <pc:sldLayoutChg chg="del">
          <pc:chgData name="Ian" userId="c34783b4-0ebe-4dd6-a7f4-e72865b38b8b" providerId="ADAL" clId="{48D9D8FE-467C-465C-933B-30F4F8877877}" dt="2020-10-12T20:05:37.274" v="189" actId="2696"/>
          <pc:sldLayoutMkLst>
            <pc:docMk/>
            <pc:sldMasterMk cId="0" sldId="2147483664"/>
            <pc:sldLayoutMk cId="0" sldId="2147483850"/>
          </pc:sldLayoutMkLst>
        </pc:sldLayoutChg>
        <pc:sldLayoutChg chg="del">
          <pc:chgData name="Ian" userId="c34783b4-0ebe-4dd6-a7f4-e72865b38b8b" providerId="ADAL" clId="{48D9D8FE-467C-465C-933B-30F4F8877877}" dt="2020-10-12T20:05:37.273" v="188" actId="2696"/>
          <pc:sldLayoutMkLst>
            <pc:docMk/>
            <pc:sldMasterMk cId="0" sldId="2147483664"/>
            <pc:sldLayoutMk cId="0" sldId="2147483851"/>
          </pc:sldLayoutMkLst>
        </pc:sldLayoutChg>
        <pc:sldLayoutChg chg="del">
          <pc:chgData name="Ian" userId="c34783b4-0ebe-4dd6-a7f4-e72865b38b8b" providerId="ADAL" clId="{48D9D8FE-467C-465C-933B-30F4F8877877}" dt="2020-10-12T20:05:37.272" v="187" actId="2696"/>
          <pc:sldLayoutMkLst>
            <pc:docMk/>
            <pc:sldMasterMk cId="0" sldId="2147483664"/>
            <pc:sldLayoutMk cId="0" sldId="2147483852"/>
          </pc:sldLayoutMkLst>
        </pc:sldLayoutChg>
        <pc:sldLayoutChg chg="del">
          <pc:chgData name="Ian" userId="c34783b4-0ebe-4dd6-a7f4-e72865b38b8b" providerId="ADAL" clId="{48D9D8FE-467C-465C-933B-30F4F8877877}" dt="2020-10-12T20:05:37.271" v="186" actId="2696"/>
          <pc:sldLayoutMkLst>
            <pc:docMk/>
            <pc:sldMasterMk cId="0" sldId="2147483664"/>
            <pc:sldLayoutMk cId="0" sldId="2147483853"/>
          </pc:sldLayoutMkLst>
        </pc:sldLayoutChg>
        <pc:sldLayoutChg chg="del">
          <pc:chgData name="Ian" userId="c34783b4-0ebe-4dd6-a7f4-e72865b38b8b" providerId="ADAL" clId="{48D9D8FE-467C-465C-933B-30F4F8877877}" dt="2020-10-12T20:05:37.270" v="185" actId="2696"/>
          <pc:sldLayoutMkLst>
            <pc:docMk/>
            <pc:sldMasterMk cId="0" sldId="2147483664"/>
            <pc:sldLayoutMk cId="0" sldId="2147483854"/>
          </pc:sldLayoutMkLst>
        </pc:sldLayoutChg>
        <pc:sldLayoutChg chg="del">
          <pc:chgData name="Ian" userId="c34783b4-0ebe-4dd6-a7f4-e72865b38b8b" providerId="ADAL" clId="{48D9D8FE-467C-465C-933B-30F4F8877877}" dt="2020-10-12T20:05:37.270" v="184" actId="2696"/>
          <pc:sldLayoutMkLst>
            <pc:docMk/>
            <pc:sldMasterMk cId="0" sldId="2147483664"/>
            <pc:sldLayoutMk cId="0" sldId="2147483855"/>
          </pc:sldLayoutMkLst>
        </pc:sldLayoutChg>
        <pc:sldLayoutChg chg="del">
          <pc:chgData name="Ian" userId="c34783b4-0ebe-4dd6-a7f4-e72865b38b8b" providerId="ADAL" clId="{48D9D8FE-467C-465C-933B-30F4F8877877}" dt="2020-10-12T20:05:37.268" v="183" actId="2696"/>
          <pc:sldLayoutMkLst>
            <pc:docMk/>
            <pc:sldMasterMk cId="0" sldId="2147483664"/>
            <pc:sldLayoutMk cId="0" sldId="2147483856"/>
          </pc:sldLayoutMkLst>
        </pc:sldLayoutChg>
        <pc:sldLayoutChg chg="del">
          <pc:chgData name="Ian" userId="c34783b4-0ebe-4dd6-a7f4-e72865b38b8b" providerId="ADAL" clId="{48D9D8FE-467C-465C-933B-30F4F8877877}" dt="2020-10-12T20:05:37.267" v="182" actId="2696"/>
          <pc:sldLayoutMkLst>
            <pc:docMk/>
            <pc:sldMasterMk cId="0" sldId="2147483664"/>
            <pc:sldLayoutMk cId="0" sldId="2147483857"/>
          </pc:sldLayoutMkLst>
        </pc:sldLayoutChg>
        <pc:sldLayoutChg chg="del">
          <pc:chgData name="Ian" userId="c34783b4-0ebe-4dd6-a7f4-e72865b38b8b" providerId="ADAL" clId="{48D9D8FE-467C-465C-933B-30F4F8877877}" dt="2020-10-12T20:05:37.266" v="181" actId="2696"/>
          <pc:sldLayoutMkLst>
            <pc:docMk/>
            <pc:sldMasterMk cId="0" sldId="2147483664"/>
            <pc:sldLayoutMk cId="0" sldId="2147483858"/>
          </pc:sldLayoutMkLst>
        </pc:sldLayoutChg>
        <pc:sldLayoutChg chg="del">
          <pc:chgData name="Ian" userId="c34783b4-0ebe-4dd6-a7f4-e72865b38b8b" providerId="ADAL" clId="{48D9D8FE-467C-465C-933B-30F4F8877877}" dt="2020-10-12T20:05:37.264" v="180" actId="2696"/>
          <pc:sldLayoutMkLst>
            <pc:docMk/>
            <pc:sldMasterMk cId="0" sldId="2147483664"/>
            <pc:sldLayoutMk cId="0" sldId="2147483859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290" v="203" actId="2696"/>
        <pc:sldMasterMkLst>
          <pc:docMk/>
          <pc:sldMasterMk cId="0" sldId="2147483665"/>
        </pc:sldMasterMkLst>
        <pc:sldLayoutChg chg="del">
          <pc:chgData name="Ian" userId="c34783b4-0ebe-4dd6-a7f4-e72865b38b8b" providerId="ADAL" clId="{48D9D8FE-467C-465C-933B-30F4F8877877}" dt="2020-10-12T20:05:37.288" v="202" actId="2696"/>
          <pc:sldLayoutMkLst>
            <pc:docMk/>
            <pc:sldMasterMk cId="0" sldId="2147483665"/>
            <pc:sldLayoutMk cId="0" sldId="2147483860"/>
          </pc:sldLayoutMkLst>
        </pc:sldLayoutChg>
        <pc:sldLayoutChg chg="del">
          <pc:chgData name="Ian" userId="c34783b4-0ebe-4dd6-a7f4-e72865b38b8b" providerId="ADAL" clId="{48D9D8FE-467C-465C-933B-30F4F8877877}" dt="2020-10-12T20:05:37.287" v="201" actId="2696"/>
          <pc:sldLayoutMkLst>
            <pc:docMk/>
            <pc:sldMasterMk cId="0" sldId="2147483665"/>
            <pc:sldLayoutMk cId="0" sldId="2147483861"/>
          </pc:sldLayoutMkLst>
        </pc:sldLayoutChg>
        <pc:sldLayoutChg chg="del">
          <pc:chgData name="Ian" userId="c34783b4-0ebe-4dd6-a7f4-e72865b38b8b" providerId="ADAL" clId="{48D9D8FE-467C-465C-933B-30F4F8877877}" dt="2020-10-12T20:05:37.286" v="200" actId="2696"/>
          <pc:sldLayoutMkLst>
            <pc:docMk/>
            <pc:sldMasterMk cId="0" sldId="2147483665"/>
            <pc:sldLayoutMk cId="0" sldId="2147483862"/>
          </pc:sldLayoutMkLst>
        </pc:sldLayoutChg>
        <pc:sldLayoutChg chg="del">
          <pc:chgData name="Ian" userId="c34783b4-0ebe-4dd6-a7f4-e72865b38b8b" providerId="ADAL" clId="{48D9D8FE-467C-465C-933B-30F4F8877877}" dt="2020-10-12T20:05:37.285" v="199" actId="2696"/>
          <pc:sldLayoutMkLst>
            <pc:docMk/>
            <pc:sldMasterMk cId="0" sldId="2147483665"/>
            <pc:sldLayoutMk cId="0" sldId="2147483863"/>
          </pc:sldLayoutMkLst>
        </pc:sldLayoutChg>
        <pc:sldLayoutChg chg="del">
          <pc:chgData name="Ian" userId="c34783b4-0ebe-4dd6-a7f4-e72865b38b8b" providerId="ADAL" clId="{48D9D8FE-467C-465C-933B-30F4F8877877}" dt="2020-10-12T20:05:37.284" v="198" actId="2696"/>
          <pc:sldLayoutMkLst>
            <pc:docMk/>
            <pc:sldMasterMk cId="0" sldId="2147483665"/>
            <pc:sldLayoutMk cId="0" sldId="2147483864"/>
          </pc:sldLayoutMkLst>
        </pc:sldLayoutChg>
        <pc:sldLayoutChg chg="del">
          <pc:chgData name="Ian" userId="c34783b4-0ebe-4dd6-a7f4-e72865b38b8b" providerId="ADAL" clId="{48D9D8FE-467C-465C-933B-30F4F8877877}" dt="2020-10-12T20:05:37.283" v="197" actId="2696"/>
          <pc:sldLayoutMkLst>
            <pc:docMk/>
            <pc:sldMasterMk cId="0" sldId="2147483665"/>
            <pc:sldLayoutMk cId="0" sldId="2147483865"/>
          </pc:sldLayoutMkLst>
        </pc:sldLayoutChg>
        <pc:sldLayoutChg chg="del">
          <pc:chgData name="Ian" userId="c34783b4-0ebe-4dd6-a7f4-e72865b38b8b" providerId="ADAL" clId="{48D9D8FE-467C-465C-933B-30F4F8877877}" dt="2020-10-12T20:05:37.283" v="196" actId="2696"/>
          <pc:sldLayoutMkLst>
            <pc:docMk/>
            <pc:sldMasterMk cId="0" sldId="2147483665"/>
            <pc:sldLayoutMk cId="0" sldId="2147483866"/>
          </pc:sldLayoutMkLst>
        </pc:sldLayoutChg>
        <pc:sldLayoutChg chg="del">
          <pc:chgData name="Ian" userId="c34783b4-0ebe-4dd6-a7f4-e72865b38b8b" providerId="ADAL" clId="{48D9D8FE-467C-465C-933B-30F4F8877877}" dt="2020-10-12T20:05:37.281" v="195" actId="2696"/>
          <pc:sldLayoutMkLst>
            <pc:docMk/>
            <pc:sldMasterMk cId="0" sldId="2147483665"/>
            <pc:sldLayoutMk cId="0" sldId="2147483867"/>
          </pc:sldLayoutMkLst>
        </pc:sldLayoutChg>
        <pc:sldLayoutChg chg="del">
          <pc:chgData name="Ian" userId="c34783b4-0ebe-4dd6-a7f4-e72865b38b8b" providerId="ADAL" clId="{48D9D8FE-467C-465C-933B-30F4F8877877}" dt="2020-10-12T20:05:37.280" v="194" actId="2696"/>
          <pc:sldLayoutMkLst>
            <pc:docMk/>
            <pc:sldMasterMk cId="0" sldId="2147483665"/>
            <pc:sldLayoutMk cId="0" sldId="2147483868"/>
          </pc:sldLayoutMkLst>
        </pc:sldLayoutChg>
        <pc:sldLayoutChg chg="del">
          <pc:chgData name="Ian" userId="c34783b4-0ebe-4dd6-a7f4-e72865b38b8b" providerId="ADAL" clId="{48D9D8FE-467C-465C-933B-30F4F8877877}" dt="2020-10-12T20:05:37.279" v="193" actId="2696"/>
          <pc:sldLayoutMkLst>
            <pc:docMk/>
            <pc:sldMasterMk cId="0" sldId="2147483665"/>
            <pc:sldLayoutMk cId="0" sldId="2147483869"/>
          </pc:sldLayoutMkLst>
        </pc:sldLayoutChg>
        <pc:sldLayoutChg chg="del">
          <pc:chgData name="Ian" userId="c34783b4-0ebe-4dd6-a7f4-e72865b38b8b" providerId="ADAL" clId="{48D9D8FE-467C-465C-933B-30F4F8877877}" dt="2020-10-12T20:05:37.278" v="192" actId="2696"/>
          <pc:sldLayoutMkLst>
            <pc:docMk/>
            <pc:sldMasterMk cId="0" sldId="2147483665"/>
            <pc:sldLayoutMk cId="0" sldId="2147483870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306" v="215" actId="2696"/>
        <pc:sldMasterMkLst>
          <pc:docMk/>
          <pc:sldMasterMk cId="0" sldId="2147483666"/>
        </pc:sldMasterMkLst>
        <pc:sldLayoutChg chg="del">
          <pc:chgData name="Ian" userId="c34783b4-0ebe-4dd6-a7f4-e72865b38b8b" providerId="ADAL" clId="{48D9D8FE-467C-465C-933B-30F4F8877877}" dt="2020-10-12T20:05:37.303" v="214" actId="2696"/>
          <pc:sldLayoutMkLst>
            <pc:docMk/>
            <pc:sldMasterMk cId="0" sldId="2147483666"/>
            <pc:sldLayoutMk cId="0" sldId="2147483871"/>
          </pc:sldLayoutMkLst>
        </pc:sldLayoutChg>
        <pc:sldLayoutChg chg="del">
          <pc:chgData name="Ian" userId="c34783b4-0ebe-4dd6-a7f4-e72865b38b8b" providerId="ADAL" clId="{48D9D8FE-467C-465C-933B-30F4F8877877}" dt="2020-10-12T20:05:37.302" v="213" actId="2696"/>
          <pc:sldLayoutMkLst>
            <pc:docMk/>
            <pc:sldMasterMk cId="0" sldId="2147483666"/>
            <pc:sldLayoutMk cId="0" sldId="2147483872"/>
          </pc:sldLayoutMkLst>
        </pc:sldLayoutChg>
        <pc:sldLayoutChg chg="del">
          <pc:chgData name="Ian" userId="c34783b4-0ebe-4dd6-a7f4-e72865b38b8b" providerId="ADAL" clId="{48D9D8FE-467C-465C-933B-30F4F8877877}" dt="2020-10-12T20:05:37.301" v="212" actId="2696"/>
          <pc:sldLayoutMkLst>
            <pc:docMk/>
            <pc:sldMasterMk cId="0" sldId="2147483666"/>
            <pc:sldLayoutMk cId="0" sldId="2147483873"/>
          </pc:sldLayoutMkLst>
        </pc:sldLayoutChg>
        <pc:sldLayoutChg chg="del">
          <pc:chgData name="Ian" userId="c34783b4-0ebe-4dd6-a7f4-e72865b38b8b" providerId="ADAL" clId="{48D9D8FE-467C-465C-933B-30F4F8877877}" dt="2020-10-12T20:05:37.300" v="211" actId="2696"/>
          <pc:sldLayoutMkLst>
            <pc:docMk/>
            <pc:sldMasterMk cId="0" sldId="2147483666"/>
            <pc:sldLayoutMk cId="0" sldId="2147483874"/>
          </pc:sldLayoutMkLst>
        </pc:sldLayoutChg>
        <pc:sldLayoutChg chg="del">
          <pc:chgData name="Ian" userId="c34783b4-0ebe-4dd6-a7f4-e72865b38b8b" providerId="ADAL" clId="{48D9D8FE-467C-465C-933B-30F4F8877877}" dt="2020-10-12T20:05:37.299" v="210" actId="2696"/>
          <pc:sldLayoutMkLst>
            <pc:docMk/>
            <pc:sldMasterMk cId="0" sldId="2147483666"/>
            <pc:sldLayoutMk cId="0" sldId="2147483875"/>
          </pc:sldLayoutMkLst>
        </pc:sldLayoutChg>
        <pc:sldLayoutChg chg="del">
          <pc:chgData name="Ian" userId="c34783b4-0ebe-4dd6-a7f4-e72865b38b8b" providerId="ADAL" clId="{48D9D8FE-467C-465C-933B-30F4F8877877}" dt="2020-10-12T20:05:37.297" v="209" actId="2696"/>
          <pc:sldLayoutMkLst>
            <pc:docMk/>
            <pc:sldMasterMk cId="0" sldId="2147483666"/>
            <pc:sldLayoutMk cId="0" sldId="2147483876"/>
          </pc:sldLayoutMkLst>
        </pc:sldLayoutChg>
        <pc:sldLayoutChg chg="del">
          <pc:chgData name="Ian" userId="c34783b4-0ebe-4dd6-a7f4-e72865b38b8b" providerId="ADAL" clId="{48D9D8FE-467C-465C-933B-30F4F8877877}" dt="2020-10-12T20:05:37.296" v="208" actId="2696"/>
          <pc:sldLayoutMkLst>
            <pc:docMk/>
            <pc:sldMasterMk cId="0" sldId="2147483666"/>
            <pc:sldLayoutMk cId="0" sldId="2147483877"/>
          </pc:sldLayoutMkLst>
        </pc:sldLayoutChg>
        <pc:sldLayoutChg chg="del">
          <pc:chgData name="Ian" userId="c34783b4-0ebe-4dd6-a7f4-e72865b38b8b" providerId="ADAL" clId="{48D9D8FE-467C-465C-933B-30F4F8877877}" dt="2020-10-12T20:05:37.294" v="207" actId="2696"/>
          <pc:sldLayoutMkLst>
            <pc:docMk/>
            <pc:sldMasterMk cId="0" sldId="2147483666"/>
            <pc:sldLayoutMk cId="0" sldId="2147483878"/>
          </pc:sldLayoutMkLst>
        </pc:sldLayoutChg>
        <pc:sldLayoutChg chg="del">
          <pc:chgData name="Ian" userId="c34783b4-0ebe-4dd6-a7f4-e72865b38b8b" providerId="ADAL" clId="{48D9D8FE-467C-465C-933B-30F4F8877877}" dt="2020-10-12T20:05:37.293" v="206" actId="2696"/>
          <pc:sldLayoutMkLst>
            <pc:docMk/>
            <pc:sldMasterMk cId="0" sldId="2147483666"/>
            <pc:sldLayoutMk cId="0" sldId="2147483879"/>
          </pc:sldLayoutMkLst>
        </pc:sldLayoutChg>
        <pc:sldLayoutChg chg="del">
          <pc:chgData name="Ian" userId="c34783b4-0ebe-4dd6-a7f4-e72865b38b8b" providerId="ADAL" clId="{48D9D8FE-467C-465C-933B-30F4F8877877}" dt="2020-10-12T20:05:37.292" v="205" actId="2696"/>
          <pc:sldLayoutMkLst>
            <pc:docMk/>
            <pc:sldMasterMk cId="0" sldId="2147483666"/>
            <pc:sldLayoutMk cId="0" sldId="2147483880"/>
          </pc:sldLayoutMkLst>
        </pc:sldLayoutChg>
        <pc:sldLayoutChg chg="del">
          <pc:chgData name="Ian" userId="c34783b4-0ebe-4dd6-a7f4-e72865b38b8b" providerId="ADAL" clId="{48D9D8FE-467C-465C-933B-30F4F8877877}" dt="2020-10-12T20:05:37.291" v="204" actId="2696"/>
          <pc:sldLayoutMkLst>
            <pc:docMk/>
            <pc:sldMasterMk cId="0" sldId="2147483666"/>
            <pc:sldLayoutMk cId="0" sldId="2147483881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320" v="227" actId="2696"/>
        <pc:sldMasterMkLst>
          <pc:docMk/>
          <pc:sldMasterMk cId="0" sldId="2147483667"/>
        </pc:sldMasterMkLst>
        <pc:sldLayoutChg chg="del">
          <pc:chgData name="Ian" userId="c34783b4-0ebe-4dd6-a7f4-e72865b38b8b" providerId="ADAL" clId="{48D9D8FE-467C-465C-933B-30F4F8877877}" dt="2020-10-12T20:05:37.318" v="226" actId="2696"/>
          <pc:sldLayoutMkLst>
            <pc:docMk/>
            <pc:sldMasterMk cId="0" sldId="2147483667"/>
            <pc:sldLayoutMk cId="0" sldId="2147483882"/>
          </pc:sldLayoutMkLst>
        </pc:sldLayoutChg>
        <pc:sldLayoutChg chg="del">
          <pc:chgData name="Ian" userId="c34783b4-0ebe-4dd6-a7f4-e72865b38b8b" providerId="ADAL" clId="{48D9D8FE-467C-465C-933B-30F4F8877877}" dt="2020-10-12T20:05:37.317" v="225" actId="2696"/>
          <pc:sldLayoutMkLst>
            <pc:docMk/>
            <pc:sldMasterMk cId="0" sldId="2147483667"/>
            <pc:sldLayoutMk cId="0" sldId="2147483883"/>
          </pc:sldLayoutMkLst>
        </pc:sldLayoutChg>
        <pc:sldLayoutChg chg="del">
          <pc:chgData name="Ian" userId="c34783b4-0ebe-4dd6-a7f4-e72865b38b8b" providerId="ADAL" clId="{48D9D8FE-467C-465C-933B-30F4F8877877}" dt="2020-10-12T20:05:37.316" v="224" actId="2696"/>
          <pc:sldLayoutMkLst>
            <pc:docMk/>
            <pc:sldMasterMk cId="0" sldId="2147483667"/>
            <pc:sldLayoutMk cId="0" sldId="2147483884"/>
          </pc:sldLayoutMkLst>
        </pc:sldLayoutChg>
        <pc:sldLayoutChg chg="del">
          <pc:chgData name="Ian" userId="c34783b4-0ebe-4dd6-a7f4-e72865b38b8b" providerId="ADAL" clId="{48D9D8FE-467C-465C-933B-30F4F8877877}" dt="2020-10-12T20:05:37.315" v="223" actId="2696"/>
          <pc:sldLayoutMkLst>
            <pc:docMk/>
            <pc:sldMasterMk cId="0" sldId="2147483667"/>
            <pc:sldLayoutMk cId="0" sldId="2147483885"/>
          </pc:sldLayoutMkLst>
        </pc:sldLayoutChg>
        <pc:sldLayoutChg chg="del">
          <pc:chgData name="Ian" userId="c34783b4-0ebe-4dd6-a7f4-e72865b38b8b" providerId="ADAL" clId="{48D9D8FE-467C-465C-933B-30F4F8877877}" dt="2020-10-12T20:05:37.314" v="222" actId="2696"/>
          <pc:sldLayoutMkLst>
            <pc:docMk/>
            <pc:sldMasterMk cId="0" sldId="2147483667"/>
            <pc:sldLayoutMk cId="0" sldId="2147483886"/>
          </pc:sldLayoutMkLst>
        </pc:sldLayoutChg>
        <pc:sldLayoutChg chg="del">
          <pc:chgData name="Ian" userId="c34783b4-0ebe-4dd6-a7f4-e72865b38b8b" providerId="ADAL" clId="{48D9D8FE-467C-465C-933B-30F4F8877877}" dt="2020-10-12T20:05:37.313" v="221" actId="2696"/>
          <pc:sldLayoutMkLst>
            <pc:docMk/>
            <pc:sldMasterMk cId="0" sldId="2147483667"/>
            <pc:sldLayoutMk cId="0" sldId="2147483887"/>
          </pc:sldLayoutMkLst>
        </pc:sldLayoutChg>
        <pc:sldLayoutChg chg="del">
          <pc:chgData name="Ian" userId="c34783b4-0ebe-4dd6-a7f4-e72865b38b8b" providerId="ADAL" clId="{48D9D8FE-467C-465C-933B-30F4F8877877}" dt="2020-10-12T20:05:37.312" v="220" actId="2696"/>
          <pc:sldLayoutMkLst>
            <pc:docMk/>
            <pc:sldMasterMk cId="0" sldId="2147483667"/>
            <pc:sldLayoutMk cId="0" sldId="2147483888"/>
          </pc:sldLayoutMkLst>
        </pc:sldLayoutChg>
        <pc:sldLayoutChg chg="del">
          <pc:chgData name="Ian" userId="c34783b4-0ebe-4dd6-a7f4-e72865b38b8b" providerId="ADAL" clId="{48D9D8FE-467C-465C-933B-30F4F8877877}" dt="2020-10-12T20:05:37.310" v="219" actId="2696"/>
          <pc:sldLayoutMkLst>
            <pc:docMk/>
            <pc:sldMasterMk cId="0" sldId="2147483667"/>
            <pc:sldLayoutMk cId="0" sldId="2147483889"/>
          </pc:sldLayoutMkLst>
        </pc:sldLayoutChg>
        <pc:sldLayoutChg chg="del">
          <pc:chgData name="Ian" userId="c34783b4-0ebe-4dd6-a7f4-e72865b38b8b" providerId="ADAL" clId="{48D9D8FE-467C-465C-933B-30F4F8877877}" dt="2020-10-12T20:05:37.309" v="218" actId="2696"/>
          <pc:sldLayoutMkLst>
            <pc:docMk/>
            <pc:sldMasterMk cId="0" sldId="2147483667"/>
            <pc:sldLayoutMk cId="0" sldId="2147483890"/>
          </pc:sldLayoutMkLst>
        </pc:sldLayoutChg>
        <pc:sldLayoutChg chg="del">
          <pc:chgData name="Ian" userId="c34783b4-0ebe-4dd6-a7f4-e72865b38b8b" providerId="ADAL" clId="{48D9D8FE-467C-465C-933B-30F4F8877877}" dt="2020-10-12T20:05:37.308" v="217" actId="2696"/>
          <pc:sldLayoutMkLst>
            <pc:docMk/>
            <pc:sldMasterMk cId="0" sldId="2147483667"/>
            <pc:sldLayoutMk cId="0" sldId="2147483891"/>
          </pc:sldLayoutMkLst>
        </pc:sldLayoutChg>
        <pc:sldLayoutChg chg="del">
          <pc:chgData name="Ian" userId="c34783b4-0ebe-4dd6-a7f4-e72865b38b8b" providerId="ADAL" clId="{48D9D8FE-467C-465C-933B-30F4F8877877}" dt="2020-10-12T20:05:37.307" v="216" actId="2696"/>
          <pc:sldLayoutMkLst>
            <pc:docMk/>
            <pc:sldMasterMk cId="0" sldId="2147483667"/>
            <pc:sldLayoutMk cId="0" sldId="2147483892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333" v="239" actId="2696"/>
        <pc:sldMasterMkLst>
          <pc:docMk/>
          <pc:sldMasterMk cId="0" sldId="2147483668"/>
        </pc:sldMasterMkLst>
        <pc:sldLayoutChg chg="del">
          <pc:chgData name="Ian" userId="c34783b4-0ebe-4dd6-a7f4-e72865b38b8b" providerId="ADAL" clId="{48D9D8FE-467C-465C-933B-30F4F8877877}" dt="2020-10-12T20:05:37.331" v="238" actId="2696"/>
          <pc:sldLayoutMkLst>
            <pc:docMk/>
            <pc:sldMasterMk cId="0" sldId="2147483668"/>
            <pc:sldLayoutMk cId="0" sldId="2147483893"/>
          </pc:sldLayoutMkLst>
        </pc:sldLayoutChg>
        <pc:sldLayoutChg chg="del">
          <pc:chgData name="Ian" userId="c34783b4-0ebe-4dd6-a7f4-e72865b38b8b" providerId="ADAL" clId="{48D9D8FE-467C-465C-933B-30F4F8877877}" dt="2020-10-12T20:05:37.330" v="237" actId="2696"/>
          <pc:sldLayoutMkLst>
            <pc:docMk/>
            <pc:sldMasterMk cId="0" sldId="2147483668"/>
            <pc:sldLayoutMk cId="0" sldId="2147483894"/>
          </pc:sldLayoutMkLst>
        </pc:sldLayoutChg>
        <pc:sldLayoutChg chg="del">
          <pc:chgData name="Ian" userId="c34783b4-0ebe-4dd6-a7f4-e72865b38b8b" providerId="ADAL" clId="{48D9D8FE-467C-465C-933B-30F4F8877877}" dt="2020-10-12T20:05:37.328" v="236" actId="2696"/>
          <pc:sldLayoutMkLst>
            <pc:docMk/>
            <pc:sldMasterMk cId="0" sldId="2147483668"/>
            <pc:sldLayoutMk cId="0" sldId="2147483895"/>
          </pc:sldLayoutMkLst>
        </pc:sldLayoutChg>
        <pc:sldLayoutChg chg="del">
          <pc:chgData name="Ian" userId="c34783b4-0ebe-4dd6-a7f4-e72865b38b8b" providerId="ADAL" clId="{48D9D8FE-467C-465C-933B-30F4F8877877}" dt="2020-10-12T20:05:37.327" v="235" actId="2696"/>
          <pc:sldLayoutMkLst>
            <pc:docMk/>
            <pc:sldMasterMk cId="0" sldId="2147483668"/>
            <pc:sldLayoutMk cId="0" sldId="2147483896"/>
          </pc:sldLayoutMkLst>
        </pc:sldLayoutChg>
        <pc:sldLayoutChg chg="del">
          <pc:chgData name="Ian" userId="c34783b4-0ebe-4dd6-a7f4-e72865b38b8b" providerId="ADAL" clId="{48D9D8FE-467C-465C-933B-30F4F8877877}" dt="2020-10-12T20:05:37.326" v="234" actId="2696"/>
          <pc:sldLayoutMkLst>
            <pc:docMk/>
            <pc:sldMasterMk cId="0" sldId="2147483668"/>
            <pc:sldLayoutMk cId="0" sldId="2147483897"/>
          </pc:sldLayoutMkLst>
        </pc:sldLayoutChg>
        <pc:sldLayoutChg chg="del">
          <pc:chgData name="Ian" userId="c34783b4-0ebe-4dd6-a7f4-e72865b38b8b" providerId="ADAL" clId="{48D9D8FE-467C-465C-933B-30F4F8877877}" dt="2020-10-12T20:05:37.325" v="233" actId="2696"/>
          <pc:sldLayoutMkLst>
            <pc:docMk/>
            <pc:sldMasterMk cId="0" sldId="2147483668"/>
            <pc:sldLayoutMk cId="0" sldId="2147483898"/>
          </pc:sldLayoutMkLst>
        </pc:sldLayoutChg>
        <pc:sldLayoutChg chg="del">
          <pc:chgData name="Ian" userId="c34783b4-0ebe-4dd6-a7f4-e72865b38b8b" providerId="ADAL" clId="{48D9D8FE-467C-465C-933B-30F4F8877877}" dt="2020-10-12T20:05:37.325" v="232" actId="2696"/>
          <pc:sldLayoutMkLst>
            <pc:docMk/>
            <pc:sldMasterMk cId="0" sldId="2147483668"/>
            <pc:sldLayoutMk cId="0" sldId="2147483899"/>
          </pc:sldLayoutMkLst>
        </pc:sldLayoutChg>
        <pc:sldLayoutChg chg="del">
          <pc:chgData name="Ian" userId="c34783b4-0ebe-4dd6-a7f4-e72865b38b8b" providerId="ADAL" clId="{48D9D8FE-467C-465C-933B-30F4F8877877}" dt="2020-10-12T20:05:37.324" v="231" actId="2696"/>
          <pc:sldLayoutMkLst>
            <pc:docMk/>
            <pc:sldMasterMk cId="0" sldId="2147483668"/>
            <pc:sldLayoutMk cId="0" sldId="2147483900"/>
          </pc:sldLayoutMkLst>
        </pc:sldLayoutChg>
        <pc:sldLayoutChg chg="del">
          <pc:chgData name="Ian" userId="c34783b4-0ebe-4dd6-a7f4-e72865b38b8b" providerId="ADAL" clId="{48D9D8FE-467C-465C-933B-30F4F8877877}" dt="2020-10-12T20:05:37.322" v="230" actId="2696"/>
          <pc:sldLayoutMkLst>
            <pc:docMk/>
            <pc:sldMasterMk cId="0" sldId="2147483668"/>
            <pc:sldLayoutMk cId="0" sldId="2147483901"/>
          </pc:sldLayoutMkLst>
        </pc:sldLayoutChg>
        <pc:sldLayoutChg chg="del">
          <pc:chgData name="Ian" userId="c34783b4-0ebe-4dd6-a7f4-e72865b38b8b" providerId="ADAL" clId="{48D9D8FE-467C-465C-933B-30F4F8877877}" dt="2020-10-12T20:05:37.322" v="229" actId="2696"/>
          <pc:sldLayoutMkLst>
            <pc:docMk/>
            <pc:sldMasterMk cId="0" sldId="2147483668"/>
            <pc:sldLayoutMk cId="0" sldId="2147483902"/>
          </pc:sldLayoutMkLst>
        </pc:sldLayoutChg>
        <pc:sldLayoutChg chg="del">
          <pc:chgData name="Ian" userId="c34783b4-0ebe-4dd6-a7f4-e72865b38b8b" providerId="ADAL" clId="{48D9D8FE-467C-465C-933B-30F4F8877877}" dt="2020-10-12T20:05:37.321" v="228" actId="2696"/>
          <pc:sldLayoutMkLst>
            <pc:docMk/>
            <pc:sldMasterMk cId="0" sldId="2147483668"/>
            <pc:sldLayoutMk cId="0" sldId="2147483903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349" v="251" actId="2696"/>
        <pc:sldMasterMkLst>
          <pc:docMk/>
          <pc:sldMasterMk cId="0" sldId="2147483669"/>
        </pc:sldMasterMkLst>
        <pc:sldLayoutChg chg="del">
          <pc:chgData name="Ian" userId="c34783b4-0ebe-4dd6-a7f4-e72865b38b8b" providerId="ADAL" clId="{48D9D8FE-467C-465C-933B-30F4F8877877}" dt="2020-10-12T20:05:37.345" v="250" actId="2696"/>
          <pc:sldLayoutMkLst>
            <pc:docMk/>
            <pc:sldMasterMk cId="0" sldId="2147483669"/>
            <pc:sldLayoutMk cId="0" sldId="2147483904"/>
          </pc:sldLayoutMkLst>
        </pc:sldLayoutChg>
        <pc:sldLayoutChg chg="del">
          <pc:chgData name="Ian" userId="c34783b4-0ebe-4dd6-a7f4-e72865b38b8b" providerId="ADAL" clId="{48D9D8FE-467C-465C-933B-30F4F8877877}" dt="2020-10-12T20:05:37.344" v="249" actId="2696"/>
          <pc:sldLayoutMkLst>
            <pc:docMk/>
            <pc:sldMasterMk cId="0" sldId="2147483669"/>
            <pc:sldLayoutMk cId="0" sldId="2147483905"/>
          </pc:sldLayoutMkLst>
        </pc:sldLayoutChg>
        <pc:sldLayoutChg chg="del">
          <pc:chgData name="Ian" userId="c34783b4-0ebe-4dd6-a7f4-e72865b38b8b" providerId="ADAL" clId="{48D9D8FE-467C-465C-933B-30F4F8877877}" dt="2020-10-12T20:05:37.343" v="248" actId="2696"/>
          <pc:sldLayoutMkLst>
            <pc:docMk/>
            <pc:sldMasterMk cId="0" sldId="2147483669"/>
            <pc:sldLayoutMk cId="0" sldId="2147483906"/>
          </pc:sldLayoutMkLst>
        </pc:sldLayoutChg>
        <pc:sldLayoutChg chg="del">
          <pc:chgData name="Ian" userId="c34783b4-0ebe-4dd6-a7f4-e72865b38b8b" providerId="ADAL" clId="{48D9D8FE-467C-465C-933B-30F4F8877877}" dt="2020-10-12T20:05:37.341" v="247" actId="2696"/>
          <pc:sldLayoutMkLst>
            <pc:docMk/>
            <pc:sldMasterMk cId="0" sldId="2147483669"/>
            <pc:sldLayoutMk cId="0" sldId="2147483907"/>
          </pc:sldLayoutMkLst>
        </pc:sldLayoutChg>
        <pc:sldLayoutChg chg="del">
          <pc:chgData name="Ian" userId="c34783b4-0ebe-4dd6-a7f4-e72865b38b8b" providerId="ADAL" clId="{48D9D8FE-467C-465C-933B-30F4F8877877}" dt="2020-10-12T20:05:37.340" v="246" actId="2696"/>
          <pc:sldLayoutMkLst>
            <pc:docMk/>
            <pc:sldMasterMk cId="0" sldId="2147483669"/>
            <pc:sldLayoutMk cId="0" sldId="2147483908"/>
          </pc:sldLayoutMkLst>
        </pc:sldLayoutChg>
        <pc:sldLayoutChg chg="del">
          <pc:chgData name="Ian" userId="c34783b4-0ebe-4dd6-a7f4-e72865b38b8b" providerId="ADAL" clId="{48D9D8FE-467C-465C-933B-30F4F8877877}" dt="2020-10-12T20:05:37.340" v="245" actId="2696"/>
          <pc:sldLayoutMkLst>
            <pc:docMk/>
            <pc:sldMasterMk cId="0" sldId="2147483669"/>
            <pc:sldLayoutMk cId="0" sldId="2147483909"/>
          </pc:sldLayoutMkLst>
        </pc:sldLayoutChg>
        <pc:sldLayoutChg chg="del">
          <pc:chgData name="Ian" userId="c34783b4-0ebe-4dd6-a7f4-e72865b38b8b" providerId="ADAL" clId="{48D9D8FE-467C-465C-933B-30F4F8877877}" dt="2020-10-12T20:05:37.339" v="244" actId="2696"/>
          <pc:sldLayoutMkLst>
            <pc:docMk/>
            <pc:sldMasterMk cId="0" sldId="2147483669"/>
            <pc:sldLayoutMk cId="0" sldId="2147483910"/>
          </pc:sldLayoutMkLst>
        </pc:sldLayoutChg>
        <pc:sldLayoutChg chg="del">
          <pc:chgData name="Ian" userId="c34783b4-0ebe-4dd6-a7f4-e72865b38b8b" providerId="ADAL" clId="{48D9D8FE-467C-465C-933B-30F4F8877877}" dt="2020-10-12T20:05:37.337" v="243" actId="2696"/>
          <pc:sldLayoutMkLst>
            <pc:docMk/>
            <pc:sldMasterMk cId="0" sldId="2147483669"/>
            <pc:sldLayoutMk cId="0" sldId="2147483911"/>
          </pc:sldLayoutMkLst>
        </pc:sldLayoutChg>
        <pc:sldLayoutChg chg="del">
          <pc:chgData name="Ian" userId="c34783b4-0ebe-4dd6-a7f4-e72865b38b8b" providerId="ADAL" clId="{48D9D8FE-467C-465C-933B-30F4F8877877}" dt="2020-10-12T20:05:37.336" v="242" actId="2696"/>
          <pc:sldLayoutMkLst>
            <pc:docMk/>
            <pc:sldMasterMk cId="0" sldId="2147483669"/>
            <pc:sldLayoutMk cId="0" sldId="2147483912"/>
          </pc:sldLayoutMkLst>
        </pc:sldLayoutChg>
        <pc:sldLayoutChg chg="del">
          <pc:chgData name="Ian" userId="c34783b4-0ebe-4dd6-a7f4-e72865b38b8b" providerId="ADAL" clId="{48D9D8FE-467C-465C-933B-30F4F8877877}" dt="2020-10-12T20:05:37.335" v="241" actId="2696"/>
          <pc:sldLayoutMkLst>
            <pc:docMk/>
            <pc:sldMasterMk cId="0" sldId="2147483669"/>
            <pc:sldLayoutMk cId="0" sldId="2147483913"/>
          </pc:sldLayoutMkLst>
        </pc:sldLayoutChg>
        <pc:sldLayoutChg chg="del">
          <pc:chgData name="Ian" userId="c34783b4-0ebe-4dd6-a7f4-e72865b38b8b" providerId="ADAL" clId="{48D9D8FE-467C-465C-933B-30F4F8877877}" dt="2020-10-12T20:05:37.334" v="240" actId="2696"/>
          <pc:sldLayoutMkLst>
            <pc:docMk/>
            <pc:sldMasterMk cId="0" sldId="2147483669"/>
            <pc:sldLayoutMk cId="0" sldId="2147483914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369" v="263" actId="2696"/>
        <pc:sldMasterMkLst>
          <pc:docMk/>
          <pc:sldMasterMk cId="0" sldId="2147483670"/>
        </pc:sldMasterMkLst>
        <pc:sldLayoutChg chg="del">
          <pc:chgData name="Ian" userId="c34783b4-0ebe-4dd6-a7f4-e72865b38b8b" providerId="ADAL" clId="{48D9D8FE-467C-465C-933B-30F4F8877877}" dt="2020-10-12T20:05:37.366" v="262" actId="2696"/>
          <pc:sldLayoutMkLst>
            <pc:docMk/>
            <pc:sldMasterMk cId="0" sldId="2147483670"/>
            <pc:sldLayoutMk cId="0" sldId="2147483915"/>
          </pc:sldLayoutMkLst>
        </pc:sldLayoutChg>
        <pc:sldLayoutChg chg="del">
          <pc:chgData name="Ian" userId="c34783b4-0ebe-4dd6-a7f4-e72865b38b8b" providerId="ADAL" clId="{48D9D8FE-467C-465C-933B-30F4F8877877}" dt="2020-10-12T20:05:37.365" v="261" actId="2696"/>
          <pc:sldLayoutMkLst>
            <pc:docMk/>
            <pc:sldMasterMk cId="0" sldId="2147483670"/>
            <pc:sldLayoutMk cId="0" sldId="2147483916"/>
          </pc:sldLayoutMkLst>
        </pc:sldLayoutChg>
        <pc:sldLayoutChg chg="del">
          <pc:chgData name="Ian" userId="c34783b4-0ebe-4dd6-a7f4-e72865b38b8b" providerId="ADAL" clId="{48D9D8FE-467C-465C-933B-30F4F8877877}" dt="2020-10-12T20:05:37.364" v="260" actId="2696"/>
          <pc:sldLayoutMkLst>
            <pc:docMk/>
            <pc:sldMasterMk cId="0" sldId="2147483670"/>
            <pc:sldLayoutMk cId="0" sldId="2147483917"/>
          </pc:sldLayoutMkLst>
        </pc:sldLayoutChg>
        <pc:sldLayoutChg chg="del">
          <pc:chgData name="Ian" userId="c34783b4-0ebe-4dd6-a7f4-e72865b38b8b" providerId="ADAL" clId="{48D9D8FE-467C-465C-933B-30F4F8877877}" dt="2020-10-12T20:05:37.362" v="259" actId="2696"/>
          <pc:sldLayoutMkLst>
            <pc:docMk/>
            <pc:sldMasterMk cId="0" sldId="2147483670"/>
            <pc:sldLayoutMk cId="0" sldId="2147483918"/>
          </pc:sldLayoutMkLst>
        </pc:sldLayoutChg>
        <pc:sldLayoutChg chg="del">
          <pc:chgData name="Ian" userId="c34783b4-0ebe-4dd6-a7f4-e72865b38b8b" providerId="ADAL" clId="{48D9D8FE-467C-465C-933B-30F4F8877877}" dt="2020-10-12T20:05:37.360" v="258" actId="2696"/>
          <pc:sldLayoutMkLst>
            <pc:docMk/>
            <pc:sldMasterMk cId="0" sldId="2147483670"/>
            <pc:sldLayoutMk cId="0" sldId="2147483919"/>
          </pc:sldLayoutMkLst>
        </pc:sldLayoutChg>
        <pc:sldLayoutChg chg="del">
          <pc:chgData name="Ian" userId="c34783b4-0ebe-4dd6-a7f4-e72865b38b8b" providerId="ADAL" clId="{48D9D8FE-467C-465C-933B-30F4F8877877}" dt="2020-10-12T20:05:37.359" v="257" actId="2696"/>
          <pc:sldLayoutMkLst>
            <pc:docMk/>
            <pc:sldMasterMk cId="0" sldId="2147483670"/>
            <pc:sldLayoutMk cId="0" sldId="2147483920"/>
          </pc:sldLayoutMkLst>
        </pc:sldLayoutChg>
        <pc:sldLayoutChg chg="del">
          <pc:chgData name="Ian" userId="c34783b4-0ebe-4dd6-a7f4-e72865b38b8b" providerId="ADAL" clId="{48D9D8FE-467C-465C-933B-30F4F8877877}" dt="2020-10-12T20:05:37.357" v="256" actId="2696"/>
          <pc:sldLayoutMkLst>
            <pc:docMk/>
            <pc:sldMasterMk cId="0" sldId="2147483670"/>
            <pc:sldLayoutMk cId="0" sldId="2147483921"/>
          </pc:sldLayoutMkLst>
        </pc:sldLayoutChg>
        <pc:sldLayoutChg chg="del">
          <pc:chgData name="Ian" userId="c34783b4-0ebe-4dd6-a7f4-e72865b38b8b" providerId="ADAL" clId="{48D9D8FE-467C-465C-933B-30F4F8877877}" dt="2020-10-12T20:05:37.355" v="255" actId="2696"/>
          <pc:sldLayoutMkLst>
            <pc:docMk/>
            <pc:sldMasterMk cId="0" sldId="2147483670"/>
            <pc:sldLayoutMk cId="0" sldId="2147483922"/>
          </pc:sldLayoutMkLst>
        </pc:sldLayoutChg>
        <pc:sldLayoutChg chg="del">
          <pc:chgData name="Ian" userId="c34783b4-0ebe-4dd6-a7f4-e72865b38b8b" providerId="ADAL" clId="{48D9D8FE-467C-465C-933B-30F4F8877877}" dt="2020-10-12T20:05:37.354" v="254" actId="2696"/>
          <pc:sldLayoutMkLst>
            <pc:docMk/>
            <pc:sldMasterMk cId="0" sldId="2147483670"/>
            <pc:sldLayoutMk cId="0" sldId="2147483923"/>
          </pc:sldLayoutMkLst>
        </pc:sldLayoutChg>
        <pc:sldLayoutChg chg="del">
          <pc:chgData name="Ian" userId="c34783b4-0ebe-4dd6-a7f4-e72865b38b8b" providerId="ADAL" clId="{48D9D8FE-467C-465C-933B-30F4F8877877}" dt="2020-10-12T20:05:37.352" v="253" actId="2696"/>
          <pc:sldLayoutMkLst>
            <pc:docMk/>
            <pc:sldMasterMk cId="0" sldId="2147483670"/>
            <pc:sldLayoutMk cId="0" sldId="2147483924"/>
          </pc:sldLayoutMkLst>
        </pc:sldLayoutChg>
        <pc:sldLayoutChg chg="del">
          <pc:chgData name="Ian" userId="c34783b4-0ebe-4dd6-a7f4-e72865b38b8b" providerId="ADAL" clId="{48D9D8FE-467C-465C-933B-30F4F8877877}" dt="2020-10-12T20:05:37.351" v="252" actId="2696"/>
          <pc:sldLayoutMkLst>
            <pc:docMk/>
            <pc:sldMasterMk cId="0" sldId="2147483670"/>
            <pc:sldLayoutMk cId="0" sldId="2147483925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385" v="275" actId="2696"/>
        <pc:sldMasterMkLst>
          <pc:docMk/>
          <pc:sldMasterMk cId="0" sldId="2147483671"/>
        </pc:sldMasterMkLst>
        <pc:sldLayoutChg chg="del">
          <pc:chgData name="Ian" userId="c34783b4-0ebe-4dd6-a7f4-e72865b38b8b" providerId="ADAL" clId="{48D9D8FE-467C-465C-933B-30F4F8877877}" dt="2020-10-12T20:05:37.383" v="274" actId="2696"/>
          <pc:sldLayoutMkLst>
            <pc:docMk/>
            <pc:sldMasterMk cId="0" sldId="2147483671"/>
            <pc:sldLayoutMk cId="0" sldId="2147483926"/>
          </pc:sldLayoutMkLst>
        </pc:sldLayoutChg>
        <pc:sldLayoutChg chg="del">
          <pc:chgData name="Ian" userId="c34783b4-0ebe-4dd6-a7f4-e72865b38b8b" providerId="ADAL" clId="{48D9D8FE-467C-465C-933B-30F4F8877877}" dt="2020-10-12T20:05:37.382" v="273" actId="2696"/>
          <pc:sldLayoutMkLst>
            <pc:docMk/>
            <pc:sldMasterMk cId="0" sldId="2147483671"/>
            <pc:sldLayoutMk cId="0" sldId="2147483927"/>
          </pc:sldLayoutMkLst>
        </pc:sldLayoutChg>
        <pc:sldLayoutChg chg="del">
          <pc:chgData name="Ian" userId="c34783b4-0ebe-4dd6-a7f4-e72865b38b8b" providerId="ADAL" clId="{48D9D8FE-467C-465C-933B-30F4F8877877}" dt="2020-10-12T20:05:37.381" v="272" actId="2696"/>
          <pc:sldLayoutMkLst>
            <pc:docMk/>
            <pc:sldMasterMk cId="0" sldId="2147483671"/>
            <pc:sldLayoutMk cId="0" sldId="2147483928"/>
          </pc:sldLayoutMkLst>
        </pc:sldLayoutChg>
        <pc:sldLayoutChg chg="del">
          <pc:chgData name="Ian" userId="c34783b4-0ebe-4dd6-a7f4-e72865b38b8b" providerId="ADAL" clId="{48D9D8FE-467C-465C-933B-30F4F8877877}" dt="2020-10-12T20:05:37.379" v="271" actId="2696"/>
          <pc:sldLayoutMkLst>
            <pc:docMk/>
            <pc:sldMasterMk cId="0" sldId="2147483671"/>
            <pc:sldLayoutMk cId="0" sldId="2147483929"/>
          </pc:sldLayoutMkLst>
        </pc:sldLayoutChg>
        <pc:sldLayoutChg chg="del">
          <pc:chgData name="Ian" userId="c34783b4-0ebe-4dd6-a7f4-e72865b38b8b" providerId="ADAL" clId="{48D9D8FE-467C-465C-933B-30F4F8877877}" dt="2020-10-12T20:05:37.377" v="270" actId="2696"/>
          <pc:sldLayoutMkLst>
            <pc:docMk/>
            <pc:sldMasterMk cId="0" sldId="2147483671"/>
            <pc:sldLayoutMk cId="0" sldId="2147483930"/>
          </pc:sldLayoutMkLst>
        </pc:sldLayoutChg>
        <pc:sldLayoutChg chg="del">
          <pc:chgData name="Ian" userId="c34783b4-0ebe-4dd6-a7f4-e72865b38b8b" providerId="ADAL" clId="{48D9D8FE-467C-465C-933B-30F4F8877877}" dt="2020-10-12T20:05:37.376" v="269" actId="2696"/>
          <pc:sldLayoutMkLst>
            <pc:docMk/>
            <pc:sldMasterMk cId="0" sldId="2147483671"/>
            <pc:sldLayoutMk cId="0" sldId="2147483931"/>
          </pc:sldLayoutMkLst>
        </pc:sldLayoutChg>
        <pc:sldLayoutChg chg="del">
          <pc:chgData name="Ian" userId="c34783b4-0ebe-4dd6-a7f4-e72865b38b8b" providerId="ADAL" clId="{48D9D8FE-467C-465C-933B-30F4F8877877}" dt="2020-10-12T20:05:37.375" v="268" actId="2696"/>
          <pc:sldLayoutMkLst>
            <pc:docMk/>
            <pc:sldMasterMk cId="0" sldId="2147483671"/>
            <pc:sldLayoutMk cId="0" sldId="2147483932"/>
          </pc:sldLayoutMkLst>
        </pc:sldLayoutChg>
        <pc:sldLayoutChg chg="del">
          <pc:chgData name="Ian" userId="c34783b4-0ebe-4dd6-a7f4-e72865b38b8b" providerId="ADAL" clId="{48D9D8FE-467C-465C-933B-30F4F8877877}" dt="2020-10-12T20:05:37.373" v="267" actId="2696"/>
          <pc:sldLayoutMkLst>
            <pc:docMk/>
            <pc:sldMasterMk cId="0" sldId="2147483671"/>
            <pc:sldLayoutMk cId="0" sldId="2147483933"/>
          </pc:sldLayoutMkLst>
        </pc:sldLayoutChg>
        <pc:sldLayoutChg chg="del">
          <pc:chgData name="Ian" userId="c34783b4-0ebe-4dd6-a7f4-e72865b38b8b" providerId="ADAL" clId="{48D9D8FE-467C-465C-933B-30F4F8877877}" dt="2020-10-12T20:05:37.372" v="266" actId="2696"/>
          <pc:sldLayoutMkLst>
            <pc:docMk/>
            <pc:sldMasterMk cId="0" sldId="2147483671"/>
            <pc:sldLayoutMk cId="0" sldId="2147483934"/>
          </pc:sldLayoutMkLst>
        </pc:sldLayoutChg>
        <pc:sldLayoutChg chg="del">
          <pc:chgData name="Ian" userId="c34783b4-0ebe-4dd6-a7f4-e72865b38b8b" providerId="ADAL" clId="{48D9D8FE-467C-465C-933B-30F4F8877877}" dt="2020-10-12T20:05:37.371" v="265" actId="2696"/>
          <pc:sldLayoutMkLst>
            <pc:docMk/>
            <pc:sldMasterMk cId="0" sldId="2147483671"/>
            <pc:sldLayoutMk cId="0" sldId="2147483935"/>
          </pc:sldLayoutMkLst>
        </pc:sldLayoutChg>
        <pc:sldLayoutChg chg="del">
          <pc:chgData name="Ian" userId="c34783b4-0ebe-4dd6-a7f4-e72865b38b8b" providerId="ADAL" clId="{48D9D8FE-467C-465C-933B-30F4F8877877}" dt="2020-10-12T20:05:37.370" v="264" actId="2696"/>
          <pc:sldLayoutMkLst>
            <pc:docMk/>
            <pc:sldMasterMk cId="0" sldId="2147483671"/>
            <pc:sldLayoutMk cId="0" sldId="2147483936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399" v="287" actId="2696"/>
        <pc:sldMasterMkLst>
          <pc:docMk/>
          <pc:sldMasterMk cId="0" sldId="2147483672"/>
        </pc:sldMasterMkLst>
        <pc:sldLayoutChg chg="del">
          <pc:chgData name="Ian" userId="c34783b4-0ebe-4dd6-a7f4-e72865b38b8b" providerId="ADAL" clId="{48D9D8FE-467C-465C-933B-30F4F8877877}" dt="2020-10-12T20:05:37.397" v="286" actId="2696"/>
          <pc:sldLayoutMkLst>
            <pc:docMk/>
            <pc:sldMasterMk cId="0" sldId="2147483672"/>
            <pc:sldLayoutMk cId="0" sldId="2147483937"/>
          </pc:sldLayoutMkLst>
        </pc:sldLayoutChg>
        <pc:sldLayoutChg chg="del">
          <pc:chgData name="Ian" userId="c34783b4-0ebe-4dd6-a7f4-e72865b38b8b" providerId="ADAL" clId="{48D9D8FE-467C-465C-933B-30F4F8877877}" dt="2020-10-12T20:05:37.396" v="285" actId="2696"/>
          <pc:sldLayoutMkLst>
            <pc:docMk/>
            <pc:sldMasterMk cId="0" sldId="2147483672"/>
            <pc:sldLayoutMk cId="0" sldId="2147483938"/>
          </pc:sldLayoutMkLst>
        </pc:sldLayoutChg>
        <pc:sldLayoutChg chg="del">
          <pc:chgData name="Ian" userId="c34783b4-0ebe-4dd6-a7f4-e72865b38b8b" providerId="ADAL" clId="{48D9D8FE-467C-465C-933B-30F4F8877877}" dt="2020-10-12T20:05:37.395" v="284" actId="2696"/>
          <pc:sldLayoutMkLst>
            <pc:docMk/>
            <pc:sldMasterMk cId="0" sldId="2147483672"/>
            <pc:sldLayoutMk cId="0" sldId="2147483939"/>
          </pc:sldLayoutMkLst>
        </pc:sldLayoutChg>
        <pc:sldLayoutChg chg="del">
          <pc:chgData name="Ian" userId="c34783b4-0ebe-4dd6-a7f4-e72865b38b8b" providerId="ADAL" clId="{48D9D8FE-467C-465C-933B-30F4F8877877}" dt="2020-10-12T20:05:37.393" v="283" actId="2696"/>
          <pc:sldLayoutMkLst>
            <pc:docMk/>
            <pc:sldMasterMk cId="0" sldId="2147483672"/>
            <pc:sldLayoutMk cId="0" sldId="2147483940"/>
          </pc:sldLayoutMkLst>
        </pc:sldLayoutChg>
        <pc:sldLayoutChg chg="del">
          <pc:chgData name="Ian" userId="c34783b4-0ebe-4dd6-a7f4-e72865b38b8b" providerId="ADAL" clId="{48D9D8FE-467C-465C-933B-30F4F8877877}" dt="2020-10-12T20:05:37.392" v="282" actId="2696"/>
          <pc:sldLayoutMkLst>
            <pc:docMk/>
            <pc:sldMasterMk cId="0" sldId="2147483672"/>
            <pc:sldLayoutMk cId="0" sldId="2147483941"/>
          </pc:sldLayoutMkLst>
        </pc:sldLayoutChg>
        <pc:sldLayoutChg chg="del">
          <pc:chgData name="Ian" userId="c34783b4-0ebe-4dd6-a7f4-e72865b38b8b" providerId="ADAL" clId="{48D9D8FE-467C-465C-933B-30F4F8877877}" dt="2020-10-12T20:05:37.392" v="281" actId="2696"/>
          <pc:sldLayoutMkLst>
            <pc:docMk/>
            <pc:sldMasterMk cId="0" sldId="2147483672"/>
            <pc:sldLayoutMk cId="0" sldId="2147483942"/>
          </pc:sldLayoutMkLst>
        </pc:sldLayoutChg>
        <pc:sldLayoutChg chg="del">
          <pc:chgData name="Ian" userId="c34783b4-0ebe-4dd6-a7f4-e72865b38b8b" providerId="ADAL" clId="{48D9D8FE-467C-465C-933B-30F4F8877877}" dt="2020-10-12T20:05:37.391" v="280" actId="2696"/>
          <pc:sldLayoutMkLst>
            <pc:docMk/>
            <pc:sldMasterMk cId="0" sldId="2147483672"/>
            <pc:sldLayoutMk cId="0" sldId="2147483943"/>
          </pc:sldLayoutMkLst>
        </pc:sldLayoutChg>
        <pc:sldLayoutChg chg="del">
          <pc:chgData name="Ian" userId="c34783b4-0ebe-4dd6-a7f4-e72865b38b8b" providerId="ADAL" clId="{48D9D8FE-467C-465C-933B-30F4F8877877}" dt="2020-10-12T20:05:37.389" v="279" actId="2696"/>
          <pc:sldLayoutMkLst>
            <pc:docMk/>
            <pc:sldMasterMk cId="0" sldId="2147483672"/>
            <pc:sldLayoutMk cId="0" sldId="2147483944"/>
          </pc:sldLayoutMkLst>
        </pc:sldLayoutChg>
        <pc:sldLayoutChg chg="del">
          <pc:chgData name="Ian" userId="c34783b4-0ebe-4dd6-a7f4-e72865b38b8b" providerId="ADAL" clId="{48D9D8FE-467C-465C-933B-30F4F8877877}" dt="2020-10-12T20:05:37.388" v="278" actId="2696"/>
          <pc:sldLayoutMkLst>
            <pc:docMk/>
            <pc:sldMasterMk cId="0" sldId="2147483672"/>
            <pc:sldLayoutMk cId="0" sldId="2147483945"/>
          </pc:sldLayoutMkLst>
        </pc:sldLayoutChg>
        <pc:sldLayoutChg chg="del">
          <pc:chgData name="Ian" userId="c34783b4-0ebe-4dd6-a7f4-e72865b38b8b" providerId="ADAL" clId="{48D9D8FE-467C-465C-933B-30F4F8877877}" dt="2020-10-12T20:05:37.387" v="277" actId="2696"/>
          <pc:sldLayoutMkLst>
            <pc:docMk/>
            <pc:sldMasterMk cId="0" sldId="2147483672"/>
            <pc:sldLayoutMk cId="0" sldId="2147483946"/>
          </pc:sldLayoutMkLst>
        </pc:sldLayoutChg>
        <pc:sldLayoutChg chg="del">
          <pc:chgData name="Ian" userId="c34783b4-0ebe-4dd6-a7f4-e72865b38b8b" providerId="ADAL" clId="{48D9D8FE-467C-465C-933B-30F4F8877877}" dt="2020-10-12T20:05:37.386" v="276" actId="2696"/>
          <pc:sldLayoutMkLst>
            <pc:docMk/>
            <pc:sldMasterMk cId="0" sldId="2147483672"/>
            <pc:sldLayoutMk cId="0" sldId="2147483947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410" v="299" actId="2696"/>
        <pc:sldMasterMkLst>
          <pc:docMk/>
          <pc:sldMasterMk cId="0" sldId="2147483673"/>
        </pc:sldMasterMkLst>
        <pc:sldLayoutChg chg="del">
          <pc:chgData name="Ian" userId="c34783b4-0ebe-4dd6-a7f4-e72865b38b8b" providerId="ADAL" clId="{48D9D8FE-467C-465C-933B-30F4F8877877}" dt="2020-10-12T20:05:37.409" v="298" actId="2696"/>
          <pc:sldLayoutMkLst>
            <pc:docMk/>
            <pc:sldMasterMk cId="0" sldId="2147483673"/>
            <pc:sldLayoutMk cId="0" sldId="2147483948"/>
          </pc:sldLayoutMkLst>
        </pc:sldLayoutChg>
        <pc:sldLayoutChg chg="del">
          <pc:chgData name="Ian" userId="c34783b4-0ebe-4dd6-a7f4-e72865b38b8b" providerId="ADAL" clId="{48D9D8FE-467C-465C-933B-30F4F8877877}" dt="2020-10-12T20:05:37.408" v="297" actId="2696"/>
          <pc:sldLayoutMkLst>
            <pc:docMk/>
            <pc:sldMasterMk cId="0" sldId="2147483673"/>
            <pc:sldLayoutMk cId="0" sldId="2147483949"/>
          </pc:sldLayoutMkLst>
        </pc:sldLayoutChg>
        <pc:sldLayoutChg chg="del">
          <pc:chgData name="Ian" userId="c34783b4-0ebe-4dd6-a7f4-e72865b38b8b" providerId="ADAL" clId="{48D9D8FE-467C-465C-933B-30F4F8877877}" dt="2020-10-12T20:05:37.407" v="296" actId="2696"/>
          <pc:sldLayoutMkLst>
            <pc:docMk/>
            <pc:sldMasterMk cId="0" sldId="2147483673"/>
            <pc:sldLayoutMk cId="0" sldId="2147483950"/>
          </pc:sldLayoutMkLst>
        </pc:sldLayoutChg>
        <pc:sldLayoutChg chg="del">
          <pc:chgData name="Ian" userId="c34783b4-0ebe-4dd6-a7f4-e72865b38b8b" providerId="ADAL" clId="{48D9D8FE-467C-465C-933B-30F4F8877877}" dt="2020-10-12T20:05:37.406" v="295" actId="2696"/>
          <pc:sldLayoutMkLst>
            <pc:docMk/>
            <pc:sldMasterMk cId="0" sldId="2147483673"/>
            <pc:sldLayoutMk cId="0" sldId="2147483951"/>
          </pc:sldLayoutMkLst>
        </pc:sldLayoutChg>
        <pc:sldLayoutChg chg="del">
          <pc:chgData name="Ian" userId="c34783b4-0ebe-4dd6-a7f4-e72865b38b8b" providerId="ADAL" clId="{48D9D8FE-467C-465C-933B-30F4F8877877}" dt="2020-10-12T20:05:37.405" v="294" actId="2696"/>
          <pc:sldLayoutMkLst>
            <pc:docMk/>
            <pc:sldMasterMk cId="0" sldId="2147483673"/>
            <pc:sldLayoutMk cId="0" sldId="2147483952"/>
          </pc:sldLayoutMkLst>
        </pc:sldLayoutChg>
        <pc:sldLayoutChg chg="del">
          <pc:chgData name="Ian" userId="c34783b4-0ebe-4dd6-a7f4-e72865b38b8b" providerId="ADAL" clId="{48D9D8FE-467C-465C-933B-30F4F8877877}" dt="2020-10-12T20:05:37.404" v="293" actId="2696"/>
          <pc:sldLayoutMkLst>
            <pc:docMk/>
            <pc:sldMasterMk cId="0" sldId="2147483673"/>
            <pc:sldLayoutMk cId="0" sldId="2147483953"/>
          </pc:sldLayoutMkLst>
        </pc:sldLayoutChg>
        <pc:sldLayoutChg chg="del">
          <pc:chgData name="Ian" userId="c34783b4-0ebe-4dd6-a7f4-e72865b38b8b" providerId="ADAL" clId="{48D9D8FE-467C-465C-933B-30F4F8877877}" dt="2020-10-12T20:05:37.404" v="292" actId="2696"/>
          <pc:sldLayoutMkLst>
            <pc:docMk/>
            <pc:sldMasterMk cId="0" sldId="2147483673"/>
            <pc:sldLayoutMk cId="0" sldId="2147483954"/>
          </pc:sldLayoutMkLst>
        </pc:sldLayoutChg>
        <pc:sldLayoutChg chg="del">
          <pc:chgData name="Ian" userId="c34783b4-0ebe-4dd6-a7f4-e72865b38b8b" providerId="ADAL" clId="{48D9D8FE-467C-465C-933B-30F4F8877877}" dt="2020-10-12T20:05:37.402" v="291" actId="2696"/>
          <pc:sldLayoutMkLst>
            <pc:docMk/>
            <pc:sldMasterMk cId="0" sldId="2147483673"/>
            <pc:sldLayoutMk cId="0" sldId="2147483955"/>
          </pc:sldLayoutMkLst>
        </pc:sldLayoutChg>
        <pc:sldLayoutChg chg="del">
          <pc:chgData name="Ian" userId="c34783b4-0ebe-4dd6-a7f4-e72865b38b8b" providerId="ADAL" clId="{48D9D8FE-467C-465C-933B-30F4F8877877}" dt="2020-10-12T20:05:37.401" v="290" actId="2696"/>
          <pc:sldLayoutMkLst>
            <pc:docMk/>
            <pc:sldMasterMk cId="0" sldId="2147483673"/>
            <pc:sldLayoutMk cId="0" sldId="2147483956"/>
          </pc:sldLayoutMkLst>
        </pc:sldLayoutChg>
        <pc:sldLayoutChg chg="del">
          <pc:chgData name="Ian" userId="c34783b4-0ebe-4dd6-a7f4-e72865b38b8b" providerId="ADAL" clId="{48D9D8FE-467C-465C-933B-30F4F8877877}" dt="2020-10-12T20:05:37.400" v="289" actId="2696"/>
          <pc:sldLayoutMkLst>
            <pc:docMk/>
            <pc:sldMasterMk cId="0" sldId="2147483673"/>
            <pc:sldLayoutMk cId="0" sldId="2147483957"/>
          </pc:sldLayoutMkLst>
        </pc:sldLayoutChg>
        <pc:sldLayoutChg chg="del">
          <pc:chgData name="Ian" userId="c34783b4-0ebe-4dd6-a7f4-e72865b38b8b" providerId="ADAL" clId="{48D9D8FE-467C-465C-933B-30F4F8877877}" dt="2020-10-12T20:05:37.400" v="288" actId="2696"/>
          <pc:sldLayoutMkLst>
            <pc:docMk/>
            <pc:sldMasterMk cId="0" sldId="2147483673"/>
            <pc:sldLayoutMk cId="0" sldId="2147483958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427" v="311" actId="2696"/>
        <pc:sldMasterMkLst>
          <pc:docMk/>
          <pc:sldMasterMk cId="0" sldId="2147483674"/>
        </pc:sldMasterMkLst>
        <pc:sldLayoutChg chg="del">
          <pc:chgData name="Ian" userId="c34783b4-0ebe-4dd6-a7f4-e72865b38b8b" providerId="ADAL" clId="{48D9D8FE-467C-465C-933B-30F4F8877877}" dt="2020-10-12T20:05:37.424" v="310" actId="2696"/>
          <pc:sldLayoutMkLst>
            <pc:docMk/>
            <pc:sldMasterMk cId="0" sldId="2147483674"/>
            <pc:sldLayoutMk cId="0" sldId="2147483959"/>
          </pc:sldLayoutMkLst>
        </pc:sldLayoutChg>
        <pc:sldLayoutChg chg="del">
          <pc:chgData name="Ian" userId="c34783b4-0ebe-4dd6-a7f4-e72865b38b8b" providerId="ADAL" clId="{48D9D8FE-467C-465C-933B-30F4F8877877}" dt="2020-10-12T20:05:37.423" v="309" actId="2696"/>
          <pc:sldLayoutMkLst>
            <pc:docMk/>
            <pc:sldMasterMk cId="0" sldId="2147483674"/>
            <pc:sldLayoutMk cId="0" sldId="2147483960"/>
          </pc:sldLayoutMkLst>
        </pc:sldLayoutChg>
        <pc:sldLayoutChg chg="del">
          <pc:chgData name="Ian" userId="c34783b4-0ebe-4dd6-a7f4-e72865b38b8b" providerId="ADAL" clId="{48D9D8FE-467C-465C-933B-30F4F8877877}" dt="2020-10-12T20:05:37.422" v="308" actId="2696"/>
          <pc:sldLayoutMkLst>
            <pc:docMk/>
            <pc:sldMasterMk cId="0" sldId="2147483674"/>
            <pc:sldLayoutMk cId="0" sldId="2147483961"/>
          </pc:sldLayoutMkLst>
        </pc:sldLayoutChg>
        <pc:sldLayoutChg chg="del">
          <pc:chgData name="Ian" userId="c34783b4-0ebe-4dd6-a7f4-e72865b38b8b" providerId="ADAL" clId="{48D9D8FE-467C-465C-933B-30F4F8877877}" dt="2020-10-12T20:05:37.421" v="307" actId="2696"/>
          <pc:sldLayoutMkLst>
            <pc:docMk/>
            <pc:sldMasterMk cId="0" sldId="2147483674"/>
            <pc:sldLayoutMk cId="0" sldId="2147483962"/>
          </pc:sldLayoutMkLst>
        </pc:sldLayoutChg>
        <pc:sldLayoutChg chg="del">
          <pc:chgData name="Ian" userId="c34783b4-0ebe-4dd6-a7f4-e72865b38b8b" providerId="ADAL" clId="{48D9D8FE-467C-465C-933B-30F4F8877877}" dt="2020-10-12T20:05:37.420" v="306" actId="2696"/>
          <pc:sldLayoutMkLst>
            <pc:docMk/>
            <pc:sldMasterMk cId="0" sldId="2147483674"/>
            <pc:sldLayoutMk cId="0" sldId="2147483963"/>
          </pc:sldLayoutMkLst>
        </pc:sldLayoutChg>
        <pc:sldLayoutChg chg="del">
          <pc:chgData name="Ian" userId="c34783b4-0ebe-4dd6-a7f4-e72865b38b8b" providerId="ADAL" clId="{48D9D8FE-467C-465C-933B-30F4F8877877}" dt="2020-10-12T20:05:37.419" v="305" actId="2696"/>
          <pc:sldLayoutMkLst>
            <pc:docMk/>
            <pc:sldMasterMk cId="0" sldId="2147483674"/>
            <pc:sldLayoutMk cId="0" sldId="2147483964"/>
          </pc:sldLayoutMkLst>
        </pc:sldLayoutChg>
        <pc:sldLayoutChg chg="del">
          <pc:chgData name="Ian" userId="c34783b4-0ebe-4dd6-a7f4-e72865b38b8b" providerId="ADAL" clId="{48D9D8FE-467C-465C-933B-30F4F8877877}" dt="2020-10-12T20:05:37.418" v="304" actId="2696"/>
          <pc:sldLayoutMkLst>
            <pc:docMk/>
            <pc:sldMasterMk cId="0" sldId="2147483674"/>
            <pc:sldLayoutMk cId="0" sldId="2147483965"/>
          </pc:sldLayoutMkLst>
        </pc:sldLayoutChg>
        <pc:sldLayoutChg chg="del">
          <pc:chgData name="Ian" userId="c34783b4-0ebe-4dd6-a7f4-e72865b38b8b" providerId="ADAL" clId="{48D9D8FE-467C-465C-933B-30F4F8877877}" dt="2020-10-12T20:05:37.416" v="303" actId="2696"/>
          <pc:sldLayoutMkLst>
            <pc:docMk/>
            <pc:sldMasterMk cId="0" sldId="2147483674"/>
            <pc:sldLayoutMk cId="0" sldId="2147483966"/>
          </pc:sldLayoutMkLst>
        </pc:sldLayoutChg>
        <pc:sldLayoutChg chg="del">
          <pc:chgData name="Ian" userId="c34783b4-0ebe-4dd6-a7f4-e72865b38b8b" providerId="ADAL" clId="{48D9D8FE-467C-465C-933B-30F4F8877877}" dt="2020-10-12T20:05:37.415" v="302" actId="2696"/>
          <pc:sldLayoutMkLst>
            <pc:docMk/>
            <pc:sldMasterMk cId="0" sldId="2147483674"/>
            <pc:sldLayoutMk cId="0" sldId="2147483967"/>
          </pc:sldLayoutMkLst>
        </pc:sldLayoutChg>
        <pc:sldLayoutChg chg="del">
          <pc:chgData name="Ian" userId="c34783b4-0ebe-4dd6-a7f4-e72865b38b8b" providerId="ADAL" clId="{48D9D8FE-467C-465C-933B-30F4F8877877}" dt="2020-10-12T20:05:37.413" v="301" actId="2696"/>
          <pc:sldLayoutMkLst>
            <pc:docMk/>
            <pc:sldMasterMk cId="0" sldId="2147483674"/>
            <pc:sldLayoutMk cId="0" sldId="2147483968"/>
          </pc:sldLayoutMkLst>
        </pc:sldLayoutChg>
        <pc:sldLayoutChg chg="del">
          <pc:chgData name="Ian" userId="c34783b4-0ebe-4dd6-a7f4-e72865b38b8b" providerId="ADAL" clId="{48D9D8FE-467C-465C-933B-30F4F8877877}" dt="2020-10-12T20:05:37.412" v="300" actId="2696"/>
          <pc:sldLayoutMkLst>
            <pc:docMk/>
            <pc:sldMasterMk cId="0" sldId="2147483674"/>
            <pc:sldLayoutMk cId="0" sldId="2147483969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445" v="323" actId="2696"/>
        <pc:sldMasterMkLst>
          <pc:docMk/>
          <pc:sldMasterMk cId="0" sldId="2147483675"/>
        </pc:sldMasterMkLst>
        <pc:sldLayoutChg chg="del">
          <pc:chgData name="Ian" userId="c34783b4-0ebe-4dd6-a7f4-e72865b38b8b" providerId="ADAL" clId="{48D9D8FE-467C-465C-933B-30F4F8877877}" dt="2020-10-12T20:05:37.442" v="322" actId="2696"/>
          <pc:sldLayoutMkLst>
            <pc:docMk/>
            <pc:sldMasterMk cId="0" sldId="2147483675"/>
            <pc:sldLayoutMk cId="0" sldId="2147483970"/>
          </pc:sldLayoutMkLst>
        </pc:sldLayoutChg>
        <pc:sldLayoutChg chg="del">
          <pc:chgData name="Ian" userId="c34783b4-0ebe-4dd6-a7f4-e72865b38b8b" providerId="ADAL" clId="{48D9D8FE-467C-465C-933B-30F4F8877877}" dt="2020-10-12T20:05:37.441" v="321" actId="2696"/>
          <pc:sldLayoutMkLst>
            <pc:docMk/>
            <pc:sldMasterMk cId="0" sldId="2147483675"/>
            <pc:sldLayoutMk cId="0" sldId="2147483971"/>
          </pc:sldLayoutMkLst>
        </pc:sldLayoutChg>
        <pc:sldLayoutChg chg="del">
          <pc:chgData name="Ian" userId="c34783b4-0ebe-4dd6-a7f4-e72865b38b8b" providerId="ADAL" clId="{48D9D8FE-467C-465C-933B-30F4F8877877}" dt="2020-10-12T20:05:37.440" v="320" actId="2696"/>
          <pc:sldLayoutMkLst>
            <pc:docMk/>
            <pc:sldMasterMk cId="0" sldId="2147483675"/>
            <pc:sldLayoutMk cId="0" sldId="2147483972"/>
          </pc:sldLayoutMkLst>
        </pc:sldLayoutChg>
        <pc:sldLayoutChg chg="del">
          <pc:chgData name="Ian" userId="c34783b4-0ebe-4dd6-a7f4-e72865b38b8b" providerId="ADAL" clId="{48D9D8FE-467C-465C-933B-30F4F8877877}" dt="2020-10-12T20:05:37.438" v="319" actId="2696"/>
          <pc:sldLayoutMkLst>
            <pc:docMk/>
            <pc:sldMasterMk cId="0" sldId="2147483675"/>
            <pc:sldLayoutMk cId="0" sldId="2147483973"/>
          </pc:sldLayoutMkLst>
        </pc:sldLayoutChg>
        <pc:sldLayoutChg chg="del">
          <pc:chgData name="Ian" userId="c34783b4-0ebe-4dd6-a7f4-e72865b38b8b" providerId="ADAL" clId="{48D9D8FE-467C-465C-933B-30F4F8877877}" dt="2020-10-12T20:05:37.437" v="318" actId="2696"/>
          <pc:sldLayoutMkLst>
            <pc:docMk/>
            <pc:sldMasterMk cId="0" sldId="2147483675"/>
            <pc:sldLayoutMk cId="0" sldId="2147483974"/>
          </pc:sldLayoutMkLst>
        </pc:sldLayoutChg>
        <pc:sldLayoutChg chg="del">
          <pc:chgData name="Ian" userId="c34783b4-0ebe-4dd6-a7f4-e72865b38b8b" providerId="ADAL" clId="{48D9D8FE-467C-465C-933B-30F4F8877877}" dt="2020-10-12T20:05:37.436" v="317" actId="2696"/>
          <pc:sldLayoutMkLst>
            <pc:docMk/>
            <pc:sldMasterMk cId="0" sldId="2147483675"/>
            <pc:sldLayoutMk cId="0" sldId="2147483975"/>
          </pc:sldLayoutMkLst>
        </pc:sldLayoutChg>
        <pc:sldLayoutChg chg="del">
          <pc:chgData name="Ian" userId="c34783b4-0ebe-4dd6-a7f4-e72865b38b8b" providerId="ADAL" clId="{48D9D8FE-467C-465C-933B-30F4F8877877}" dt="2020-10-12T20:05:37.435" v="316" actId="2696"/>
          <pc:sldLayoutMkLst>
            <pc:docMk/>
            <pc:sldMasterMk cId="0" sldId="2147483675"/>
            <pc:sldLayoutMk cId="0" sldId="2147483976"/>
          </pc:sldLayoutMkLst>
        </pc:sldLayoutChg>
        <pc:sldLayoutChg chg="del">
          <pc:chgData name="Ian" userId="c34783b4-0ebe-4dd6-a7f4-e72865b38b8b" providerId="ADAL" clId="{48D9D8FE-467C-465C-933B-30F4F8877877}" dt="2020-10-12T20:05:37.433" v="315" actId="2696"/>
          <pc:sldLayoutMkLst>
            <pc:docMk/>
            <pc:sldMasterMk cId="0" sldId="2147483675"/>
            <pc:sldLayoutMk cId="0" sldId="2147483977"/>
          </pc:sldLayoutMkLst>
        </pc:sldLayoutChg>
        <pc:sldLayoutChg chg="del">
          <pc:chgData name="Ian" userId="c34783b4-0ebe-4dd6-a7f4-e72865b38b8b" providerId="ADAL" clId="{48D9D8FE-467C-465C-933B-30F4F8877877}" dt="2020-10-12T20:05:37.432" v="314" actId="2696"/>
          <pc:sldLayoutMkLst>
            <pc:docMk/>
            <pc:sldMasterMk cId="0" sldId="2147483675"/>
            <pc:sldLayoutMk cId="0" sldId="2147483978"/>
          </pc:sldLayoutMkLst>
        </pc:sldLayoutChg>
        <pc:sldLayoutChg chg="del">
          <pc:chgData name="Ian" userId="c34783b4-0ebe-4dd6-a7f4-e72865b38b8b" providerId="ADAL" clId="{48D9D8FE-467C-465C-933B-30F4F8877877}" dt="2020-10-12T20:05:37.430" v="313" actId="2696"/>
          <pc:sldLayoutMkLst>
            <pc:docMk/>
            <pc:sldMasterMk cId="0" sldId="2147483675"/>
            <pc:sldLayoutMk cId="0" sldId="2147483979"/>
          </pc:sldLayoutMkLst>
        </pc:sldLayoutChg>
        <pc:sldLayoutChg chg="del">
          <pc:chgData name="Ian" userId="c34783b4-0ebe-4dd6-a7f4-e72865b38b8b" providerId="ADAL" clId="{48D9D8FE-467C-465C-933B-30F4F8877877}" dt="2020-10-12T20:05:37.428" v="312" actId="2696"/>
          <pc:sldLayoutMkLst>
            <pc:docMk/>
            <pc:sldMasterMk cId="0" sldId="2147483675"/>
            <pc:sldLayoutMk cId="0" sldId="2147483980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463" v="335" actId="2696"/>
        <pc:sldMasterMkLst>
          <pc:docMk/>
          <pc:sldMasterMk cId="0" sldId="2147483676"/>
        </pc:sldMasterMkLst>
        <pc:sldLayoutChg chg="del">
          <pc:chgData name="Ian" userId="c34783b4-0ebe-4dd6-a7f4-e72865b38b8b" providerId="ADAL" clId="{48D9D8FE-467C-465C-933B-30F4F8877877}" dt="2020-10-12T20:05:37.460" v="334" actId="2696"/>
          <pc:sldLayoutMkLst>
            <pc:docMk/>
            <pc:sldMasterMk cId="0" sldId="2147483676"/>
            <pc:sldLayoutMk cId="0" sldId="2147483981"/>
          </pc:sldLayoutMkLst>
        </pc:sldLayoutChg>
        <pc:sldLayoutChg chg="del">
          <pc:chgData name="Ian" userId="c34783b4-0ebe-4dd6-a7f4-e72865b38b8b" providerId="ADAL" clId="{48D9D8FE-467C-465C-933B-30F4F8877877}" dt="2020-10-12T20:05:37.458" v="333" actId="2696"/>
          <pc:sldLayoutMkLst>
            <pc:docMk/>
            <pc:sldMasterMk cId="0" sldId="2147483676"/>
            <pc:sldLayoutMk cId="0" sldId="2147483982"/>
          </pc:sldLayoutMkLst>
        </pc:sldLayoutChg>
        <pc:sldLayoutChg chg="del">
          <pc:chgData name="Ian" userId="c34783b4-0ebe-4dd6-a7f4-e72865b38b8b" providerId="ADAL" clId="{48D9D8FE-467C-465C-933B-30F4F8877877}" dt="2020-10-12T20:05:37.457" v="332" actId="2696"/>
          <pc:sldLayoutMkLst>
            <pc:docMk/>
            <pc:sldMasterMk cId="0" sldId="2147483676"/>
            <pc:sldLayoutMk cId="0" sldId="2147483983"/>
          </pc:sldLayoutMkLst>
        </pc:sldLayoutChg>
        <pc:sldLayoutChg chg="del">
          <pc:chgData name="Ian" userId="c34783b4-0ebe-4dd6-a7f4-e72865b38b8b" providerId="ADAL" clId="{48D9D8FE-467C-465C-933B-30F4F8877877}" dt="2020-10-12T20:05:37.455" v="331" actId="2696"/>
          <pc:sldLayoutMkLst>
            <pc:docMk/>
            <pc:sldMasterMk cId="0" sldId="2147483676"/>
            <pc:sldLayoutMk cId="0" sldId="2147483984"/>
          </pc:sldLayoutMkLst>
        </pc:sldLayoutChg>
        <pc:sldLayoutChg chg="del">
          <pc:chgData name="Ian" userId="c34783b4-0ebe-4dd6-a7f4-e72865b38b8b" providerId="ADAL" clId="{48D9D8FE-467C-465C-933B-30F4F8877877}" dt="2020-10-12T20:05:37.454" v="330" actId="2696"/>
          <pc:sldLayoutMkLst>
            <pc:docMk/>
            <pc:sldMasterMk cId="0" sldId="2147483676"/>
            <pc:sldLayoutMk cId="0" sldId="2147483985"/>
          </pc:sldLayoutMkLst>
        </pc:sldLayoutChg>
        <pc:sldLayoutChg chg="del">
          <pc:chgData name="Ian" userId="c34783b4-0ebe-4dd6-a7f4-e72865b38b8b" providerId="ADAL" clId="{48D9D8FE-467C-465C-933B-30F4F8877877}" dt="2020-10-12T20:05:37.453" v="329" actId="2696"/>
          <pc:sldLayoutMkLst>
            <pc:docMk/>
            <pc:sldMasterMk cId="0" sldId="2147483676"/>
            <pc:sldLayoutMk cId="0" sldId="2147483986"/>
          </pc:sldLayoutMkLst>
        </pc:sldLayoutChg>
        <pc:sldLayoutChg chg="del">
          <pc:chgData name="Ian" userId="c34783b4-0ebe-4dd6-a7f4-e72865b38b8b" providerId="ADAL" clId="{48D9D8FE-467C-465C-933B-30F4F8877877}" dt="2020-10-12T20:05:37.452" v="328" actId="2696"/>
          <pc:sldLayoutMkLst>
            <pc:docMk/>
            <pc:sldMasterMk cId="0" sldId="2147483676"/>
            <pc:sldLayoutMk cId="0" sldId="2147483987"/>
          </pc:sldLayoutMkLst>
        </pc:sldLayoutChg>
        <pc:sldLayoutChg chg="del">
          <pc:chgData name="Ian" userId="c34783b4-0ebe-4dd6-a7f4-e72865b38b8b" providerId="ADAL" clId="{48D9D8FE-467C-465C-933B-30F4F8877877}" dt="2020-10-12T20:05:37.450" v="327" actId="2696"/>
          <pc:sldLayoutMkLst>
            <pc:docMk/>
            <pc:sldMasterMk cId="0" sldId="2147483676"/>
            <pc:sldLayoutMk cId="0" sldId="2147483988"/>
          </pc:sldLayoutMkLst>
        </pc:sldLayoutChg>
        <pc:sldLayoutChg chg="del">
          <pc:chgData name="Ian" userId="c34783b4-0ebe-4dd6-a7f4-e72865b38b8b" providerId="ADAL" clId="{48D9D8FE-467C-465C-933B-30F4F8877877}" dt="2020-10-12T20:05:37.449" v="326" actId="2696"/>
          <pc:sldLayoutMkLst>
            <pc:docMk/>
            <pc:sldMasterMk cId="0" sldId="2147483676"/>
            <pc:sldLayoutMk cId="0" sldId="2147483989"/>
          </pc:sldLayoutMkLst>
        </pc:sldLayoutChg>
        <pc:sldLayoutChg chg="del">
          <pc:chgData name="Ian" userId="c34783b4-0ebe-4dd6-a7f4-e72865b38b8b" providerId="ADAL" clId="{48D9D8FE-467C-465C-933B-30F4F8877877}" dt="2020-10-12T20:05:37.447" v="325" actId="2696"/>
          <pc:sldLayoutMkLst>
            <pc:docMk/>
            <pc:sldMasterMk cId="0" sldId="2147483676"/>
            <pc:sldLayoutMk cId="0" sldId="2147483990"/>
          </pc:sldLayoutMkLst>
        </pc:sldLayoutChg>
        <pc:sldLayoutChg chg="del">
          <pc:chgData name="Ian" userId="c34783b4-0ebe-4dd6-a7f4-e72865b38b8b" providerId="ADAL" clId="{48D9D8FE-467C-465C-933B-30F4F8877877}" dt="2020-10-12T20:05:37.446" v="324" actId="2696"/>
          <pc:sldLayoutMkLst>
            <pc:docMk/>
            <pc:sldMasterMk cId="0" sldId="2147483676"/>
            <pc:sldLayoutMk cId="0" sldId="2147483991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479" v="347" actId="2696"/>
        <pc:sldMasterMkLst>
          <pc:docMk/>
          <pc:sldMasterMk cId="0" sldId="2147483677"/>
        </pc:sldMasterMkLst>
        <pc:sldLayoutChg chg="del">
          <pc:chgData name="Ian" userId="c34783b4-0ebe-4dd6-a7f4-e72865b38b8b" providerId="ADAL" clId="{48D9D8FE-467C-465C-933B-30F4F8877877}" dt="2020-10-12T20:05:37.476" v="346" actId="2696"/>
          <pc:sldLayoutMkLst>
            <pc:docMk/>
            <pc:sldMasterMk cId="0" sldId="2147483677"/>
            <pc:sldLayoutMk cId="0" sldId="2147483992"/>
          </pc:sldLayoutMkLst>
        </pc:sldLayoutChg>
        <pc:sldLayoutChg chg="del">
          <pc:chgData name="Ian" userId="c34783b4-0ebe-4dd6-a7f4-e72865b38b8b" providerId="ADAL" clId="{48D9D8FE-467C-465C-933B-30F4F8877877}" dt="2020-10-12T20:05:37.475" v="345" actId="2696"/>
          <pc:sldLayoutMkLst>
            <pc:docMk/>
            <pc:sldMasterMk cId="0" sldId="2147483677"/>
            <pc:sldLayoutMk cId="0" sldId="2147483993"/>
          </pc:sldLayoutMkLst>
        </pc:sldLayoutChg>
        <pc:sldLayoutChg chg="del">
          <pc:chgData name="Ian" userId="c34783b4-0ebe-4dd6-a7f4-e72865b38b8b" providerId="ADAL" clId="{48D9D8FE-467C-465C-933B-30F4F8877877}" dt="2020-10-12T20:05:37.474" v="344" actId="2696"/>
          <pc:sldLayoutMkLst>
            <pc:docMk/>
            <pc:sldMasterMk cId="0" sldId="2147483677"/>
            <pc:sldLayoutMk cId="0" sldId="2147483994"/>
          </pc:sldLayoutMkLst>
        </pc:sldLayoutChg>
        <pc:sldLayoutChg chg="del">
          <pc:chgData name="Ian" userId="c34783b4-0ebe-4dd6-a7f4-e72865b38b8b" providerId="ADAL" clId="{48D9D8FE-467C-465C-933B-30F4F8877877}" dt="2020-10-12T20:05:37.473" v="343" actId="2696"/>
          <pc:sldLayoutMkLst>
            <pc:docMk/>
            <pc:sldMasterMk cId="0" sldId="2147483677"/>
            <pc:sldLayoutMk cId="0" sldId="2147483995"/>
          </pc:sldLayoutMkLst>
        </pc:sldLayoutChg>
        <pc:sldLayoutChg chg="del">
          <pc:chgData name="Ian" userId="c34783b4-0ebe-4dd6-a7f4-e72865b38b8b" providerId="ADAL" clId="{48D9D8FE-467C-465C-933B-30F4F8877877}" dt="2020-10-12T20:05:37.471" v="342" actId="2696"/>
          <pc:sldLayoutMkLst>
            <pc:docMk/>
            <pc:sldMasterMk cId="0" sldId="2147483677"/>
            <pc:sldLayoutMk cId="0" sldId="2147483996"/>
          </pc:sldLayoutMkLst>
        </pc:sldLayoutChg>
        <pc:sldLayoutChg chg="del">
          <pc:chgData name="Ian" userId="c34783b4-0ebe-4dd6-a7f4-e72865b38b8b" providerId="ADAL" clId="{48D9D8FE-467C-465C-933B-30F4F8877877}" dt="2020-10-12T20:05:37.470" v="341" actId="2696"/>
          <pc:sldLayoutMkLst>
            <pc:docMk/>
            <pc:sldMasterMk cId="0" sldId="2147483677"/>
            <pc:sldLayoutMk cId="0" sldId="2147483997"/>
          </pc:sldLayoutMkLst>
        </pc:sldLayoutChg>
        <pc:sldLayoutChg chg="del">
          <pc:chgData name="Ian" userId="c34783b4-0ebe-4dd6-a7f4-e72865b38b8b" providerId="ADAL" clId="{48D9D8FE-467C-465C-933B-30F4F8877877}" dt="2020-10-12T20:05:37.469" v="340" actId="2696"/>
          <pc:sldLayoutMkLst>
            <pc:docMk/>
            <pc:sldMasterMk cId="0" sldId="2147483677"/>
            <pc:sldLayoutMk cId="0" sldId="2147483998"/>
          </pc:sldLayoutMkLst>
        </pc:sldLayoutChg>
        <pc:sldLayoutChg chg="del">
          <pc:chgData name="Ian" userId="c34783b4-0ebe-4dd6-a7f4-e72865b38b8b" providerId="ADAL" clId="{48D9D8FE-467C-465C-933B-30F4F8877877}" dt="2020-10-12T20:05:37.468" v="339" actId="2696"/>
          <pc:sldLayoutMkLst>
            <pc:docMk/>
            <pc:sldMasterMk cId="0" sldId="2147483677"/>
            <pc:sldLayoutMk cId="0" sldId="2147483999"/>
          </pc:sldLayoutMkLst>
        </pc:sldLayoutChg>
        <pc:sldLayoutChg chg="del">
          <pc:chgData name="Ian" userId="c34783b4-0ebe-4dd6-a7f4-e72865b38b8b" providerId="ADAL" clId="{48D9D8FE-467C-465C-933B-30F4F8877877}" dt="2020-10-12T20:05:37.466" v="338" actId="2696"/>
          <pc:sldLayoutMkLst>
            <pc:docMk/>
            <pc:sldMasterMk cId="0" sldId="2147483677"/>
            <pc:sldLayoutMk cId="0" sldId="2147484000"/>
          </pc:sldLayoutMkLst>
        </pc:sldLayoutChg>
        <pc:sldLayoutChg chg="del">
          <pc:chgData name="Ian" userId="c34783b4-0ebe-4dd6-a7f4-e72865b38b8b" providerId="ADAL" clId="{48D9D8FE-467C-465C-933B-30F4F8877877}" dt="2020-10-12T20:05:37.465" v="337" actId="2696"/>
          <pc:sldLayoutMkLst>
            <pc:docMk/>
            <pc:sldMasterMk cId="0" sldId="2147483677"/>
            <pc:sldLayoutMk cId="0" sldId="2147484001"/>
          </pc:sldLayoutMkLst>
        </pc:sldLayoutChg>
        <pc:sldLayoutChg chg="del">
          <pc:chgData name="Ian" userId="c34783b4-0ebe-4dd6-a7f4-e72865b38b8b" providerId="ADAL" clId="{48D9D8FE-467C-465C-933B-30F4F8877877}" dt="2020-10-12T20:05:37.464" v="336" actId="2696"/>
          <pc:sldLayoutMkLst>
            <pc:docMk/>
            <pc:sldMasterMk cId="0" sldId="2147483677"/>
            <pc:sldLayoutMk cId="0" sldId="2147484002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493" v="359" actId="2696"/>
        <pc:sldMasterMkLst>
          <pc:docMk/>
          <pc:sldMasterMk cId="0" sldId="2147483678"/>
        </pc:sldMasterMkLst>
        <pc:sldLayoutChg chg="del">
          <pc:chgData name="Ian" userId="c34783b4-0ebe-4dd6-a7f4-e72865b38b8b" providerId="ADAL" clId="{48D9D8FE-467C-465C-933B-30F4F8877877}" dt="2020-10-12T20:05:37.491" v="358" actId="2696"/>
          <pc:sldLayoutMkLst>
            <pc:docMk/>
            <pc:sldMasterMk cId="0" sldId="2147483678"/>
            <pc:sldLayoutMk cId="0" sldId="2147484003"/>
          </pc:sldLayoutMkLst>
        </pc:sldLayoutChg>
        <pc:sldLayoutChg chg="del">
          <pc:chgData name="Ian" userId="c34783b4-0ebe-4dd6-a7f4-e72865b38b8b" providerId="ADAL" clId="{48D9D8FE-467C-465C-933B-30F4F8877877}" dt="2020-10-12T20:05:37.490" v="357" actId="2696"/>
          <pc:sldLayoutMkLst>
            <pc:docMk/>
            <pc:sldMasterMk cId="0" sldId="2147483678"/>
            <pc:sldLayoutMk cId="0" sldId="2147484004"/>
          </pc:sldLayoutMkLst>
        </pc:sldLayoutChg>
        <pc:sldLayoutChg chg="del">
          <pc:chgData name="Ian" userId="c34783b4-0ebe-4dd6-a7f4-e72865b38b8b" providerId="ADAL" clId="{48D9D8FE-467C-465C-933B-30F4F8877877}" dt="2020-10-12T20:05:37.489" v="356" actId="2696"/>
          <pc:sldLayoutMkLst>
            <pc:docMk/>
            <pc:sldMasterMk cId="0" sldId="2147483678"/>
            <pc:sldLayoutMk cId="0" sldId="2147484005"/>
          </pc:sldLayoutMkLst>
        </pc:sldLayoutChg>
        <pc:sldLayoutChg chg="del">
          <pc:chgData name="Ian" userId="c34783b4-0ebe-4dd6-a7f4-e72865b38b8b" providerId="ADAL" clId="{48D9D8FE-467C-465C-933B-30F4F8877877}" dt="2020-10-12T20:05:37.488" v="355" actId="2696"/>
          <pc:sldLayoutMkLst>
            <pc:docMk/>
            <pc:sldMasterMk cId="0" sldId="2147483678"/>
            <pc:sldLayoutMk cId="0" sldId="2147484006"/>
          </pc:sldLayoutMkLst>
        </pc:sldLayoutChg>
        <pc:sldLayoutChg chg="del">
          <pc:chgData name="Ian" userId="c34783b4-0ebe-4dd6-a7f4-e72865b38b8b" providerId="ADAL" clId="{48D9D8FE-467C-465C-933B-30F4F8877877}" dt="2020-10-12T20:05:37.487" v="354" actId="2696"/>
          <pc:sldLayoutMkLst>
            <pc:docMk/>
            <pc:sldMasterMk cId="0" sldId="2147483678"/>
            <pc:sldLayoutMk cId="0" sldId="2147484007"/>
          </pc:sldLayoutMkLst>
        </pc:sldLayoutChg>
        <pc:sldLayoutChg chg="del">
          <pc:chgData name="Ian" userId="c34783b4-0ebe-4dd6-a7f4-e72865b38b8b" providerId="ADAL" clId="{48D9D8FE-467C-465C-933B-30F4F8877877}" dt="2020-10-12T20:05:37.486" v="353" actId="2696"/>
          <pc:sldLayoutMkLst>
            <pc:docMk/>
            <pc:sldMasterMk cId="0" sldId="2147483678"/>
            <pc:sldLayoutMk cId="0" sldId="2147484008"/>
          </pc:sldLayoutMkLst>
        </pc:sldLayoutChg>
        <pc:sldLayoutChg chg="del">
          <pc:chgData name="Ian" userId="c34783b4-0ebe-4dd6-a7f4-e72865b38b8b" providerId="ADAL" clId="{48D9D8FE-467C-465C-933B-30F4F8877877}" dt="2020-10-12T20:05:37.485" v="352" actId="2696"/>
          <pc:sldLayoutMkLst>
            <pc:docMk/>
            <pc:sldMasterMk cId="0" sldId="2147483678"/>
            <pc:sldLayoutMk cId="0" sldId="2147484009"/>
          </pc:sldLayoutMkLst>
        </pc:sldLayoutChg>
        <pc:sldLayoutChg chg="del">
          <pc:chgData name="Ian" userId="c34783b4-0ebe-4dd6-a7f4-e72865b38b8b" providerId="ADAL" clId="{48D9D8FE-467C-465C-933B-30F4F8877877}" dt="2020-10-12T20:05:37.484" v="351" actId="2696"/>
          <pc:sldLayoutMkLst>
            <pc:docMk/>
            <pc:sldMasterMk cId="0" sldId="2147483678"/>
            <pc:sldLayoutMk cId="0" sldId="2147484010"/>
          </pc:sldLayoutMkLst>
        </pc:sldLayoutChg>
        <pc:sldLayoutChg chg="del">
          <pc:chgData name="Ian" userId="c34783b4-0ebe-4dd6-a7f4-e72865b38b8b" providerId="ADAL" clId="{48D9D8FE-467C-465C-933B-30F4F8877877}" dt="2020-10-12T20:05:37.483" v="350" actId="2696"/>
          <pc:sldLayoutMkLst>
            <pc:docMk/>
            <pc:sldMasterMk cId="0" sldId="2147483678"/>
            <pc:sldLayoutMk cId="0" sldId="2147484011"/>
          </pc:sldLayoutMkLst>
        </pc:sldLayoutChg>
        <pc:sldLayoutChg chg="del">
          <pc:chgData name="Ian" userId="c34783b4-0ebe-4dd6-a7f4-e72865b38b8b" providerId="ADAL" clId="{48D9D8FE-467C-465C-933B-30F4F8877877}" dt="2020-10-12T20:05:37.482" v="349" actId="2696"/>
          <pc:sldLayoutMkLst>
            <pc:docMk/>
            <pc:sldMasterMk cId="0" sldId="2147483678"/>
            <pc:sldLayoutMk cId="0" sldId="2147484012"/>
          </pc:sldLayoutMkLst>
        </pc:sldLayoutChg>
        <pc:sldLayoutChg chg="del">
          <pc:chgData name="Ian" userId="c34783b4-0ebe-4dd6-a7f4-e72865b38b8b" providerId="ADAL" clId="{48D9D8FE-467C-465C-933B-30F4F8877877}" dt="2020-10-12T20:05:37.480" v="348" actId="2696"/>
          <pc:sldLayoutMkLst>
            <pc:docMk/>
            <pc:sldMasterMk cId="0" sldId="2147483678"/>
            <pc:sldLayoutMk cId="0" sldId="2147484013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510" v="371" actId="2696"/>
        <pc:sldMasterMkLst>
          <pc:docMk/>
          <pc:sldMasterMk cId="0" sldId="2147483679"/>
        </pc:sldMasterMkLst>
        <pc:sldLayoutChg chg="del">
          <pc:chgData name="Ian" userId="c34783b4-0ebe-4dd6-a7f4-e72865b38b8b" providerId="ADAL" clId="{48D9D8FE-467C-465C-933B-30F4F8877877}" dt="2020-10-12T20:05:37.507" v="370" actId="2696"/>
          <pc:sldLayoutMkLst>
            <pc:docMk/>
            <pc:sldMasterMk cId="0" sldId="2147483679"/>
            <pc:sldLayoutMk cId="0" sldId="2147484014"/>
          </pc:sldLayoutMkLst>
        </pc:sldLayoutChg>
        <pc:sldLayoutChg chg="del">
          <pc:chgData name="Ian" userId="c34783b4-0ebe-4dd6-a7f4-e72865b38b8b" providerId="ADAL" clId="{48D9D8FE-467C-465C-933B-30F4F8877877}" dt="2020-10-12T20:05:37.506" v="369" actId="2696"/>
          <pc:sldLayoutMkLst>
            <pc:docMk/>
            <pc:sldMasterMk cId="0" sldId="2147483679"/>
            <pc:sldLayoutMk cId="0" sldId="2147484015"/>
          </pc:sldLayoutMkLst>
        </pc:sldLayoutChg>
        <pc:sldLayoutChg chg="del">
          <pc:chgData name="Ian" userId="c34783b4-0ebe-4dd6-a7f4-e72865b38b8b" providerId="ADAL" clId="{48D9D8FE-467C-465C-933B-30F4F8877877}" dt="2020-10-12T20:05:37.505" v="368" actId="2696"/>
          <pc:sldLayoutMkLst>
            <pc:docMk/>
            <pc:sldMasterMk cId="0" sldId="2147483679"/>
            <pc:sldLayoutMk cId="0" sldId="2147484016"/>
          </pc:sldLayoutMkLst>
        </pc:sldLayoutChg>
        <pc:sldLayoutChg chg="del">
          <pc:chgData name="Ian" userId="c34783b4-0ebe-4dd6-a7f4-e72865b38b8b" providerId="ADAL" clId="{48D9D8FE-467C-465C-933B-30F4F8877877}" dt="2020-10-12T20:05:37.504" v="367" actId="2696"/>
          <pc:sldLayoutMkLst>
            <pc:docMk/>
            <pc:sldMasterMk cId="0" sldId="2147483679"/>
            <pc:sldLayoutMk cId="0" sldId="2147484017"/>
          </pc:sldLayoutMkLst>
        </pc:sldLayoutChg>
        <pc:sldLayoutChg chg="del">
          <pc:chgData name="Ian" userId="c34783b4-0ebe-4dd6-a7f4-e72865b38b8b" providerId="ADAL" clId="{48D9D8FE-467C-465C-933B-30F4F8877877}" dt="2020-10-12T20:05:37.503" v="366" actId="2696"/>
          <pc:sldLayoutMkLst>
            <pc:docMk/>
            <pc:sldMasterMk cId="0" sldId="2147483679"/>
            <pc:sldLayoutMk cId="0" sldId="2147484018"/>
          </pc:sldLayoutMkLst>
        </pc:sldLayoutChg>
        <pc:sldLayoutChg chg="del">
          <pc:chgData name="Ian" userId="c34783b4-0ebe-4dd6-a7f4-e72865b38b8b" providerId="ADAL" clId="{48D9D8FE-467C-465C-933B-30F4F8877877}" dt="2020-10-12T20:05:37.502" v="365" actId="2696"/>
          <pc:sldLayoutMkLst>
            <pc:docMk/>
            <pc:sldMasterMk cId="0" sldId="2147483679"/>
            <pc:sldLayoutMk cId="0" sldId="2147484019"/>
          </pc:sldLayoutMkLst>
        </pc:sldLayoutChg>
        <pc:sldLayoutChg chg="del">
          <pc:chgData name="Ian" userId="c34783b4-0ebe-4dd6-a7f4-e72865b38b8b" providerId="ADAL" clId="{48D9D8FE-467C-465C-933B-30F4F8877877}" dt="2020-10-12T20:05:37.500" v="364" actId="2696"/>
          <pc:sldLayoutMkLst>
            <pc:docMk/>
            <pc:sldMasterMk cId="0" sldId="2147483679"/>
            <pc:sldLayoutMk cId="0" sldId="2147484020"/>
          </pc:sldLayoutMkLst>
        </pc:sldLayoutChg>
        <pc:sldLayoutChg chg="del">
          <pc:chgData name="Ian" userId="c34783b4-0ebe-4dd6-a7f4-e72865b38b8b" providerId="ADAL" clId="{48D9D8FE-467C-465C-933B-30F4F8877877}" dt="2020-10-12T20:05:37.499" v="363" actId="2696"/>
          <pc:sldLayoutMkLst>
            <pc:docMk/>
            <pc:sldMasterMk cId="0" sldId="2147483679"/>
            <pc:sldLayoutMk cId="0" sldId="2147484021"/>
          </pc:sldLayoutMkLst>
        </pc:sldLayoutChg>
        <pc:sldLayoutChg chg="del">
          <pc:chgData name="Ian" userId="c34783b4-0ebe-4dd6-a7f4-e72865b38b8b" providerId="ADAL" clId="{48D9D8FE-467C-465C-933B-30F4F8877877}" dt="2020-10-12T20:05:37.497" v="362" actId="2696"/>
          <pc:sldLayoutMkLst>
            <pc:docMk/>
            <pc:sldMasterMk cId="0" sldId="2147483679"/>
            <pc:sldLayoutMk cId="0" sldId="2147484022"/>
          </pc:sldLayoutMkLst>
        </pc:sldLayoutChg>
        <pc:sldLayoutChg chg="del">
          <pc:chgData name="Ian" userId="c34783b4-0ebe-4dd6-a7f4-e72865b38b8b" providerId="ADAL" clId="{48D9D8FE-467C-465C-933B-30F4F8877877}" dt="2020-10-12T20:05:37.496" v="361" actId="2696"/>
          <pc:sldLayoutMkLst>
            <pc:docMk/>
            <pc:sldMasterMk cId="0" sldId="2147483679"/>
            <pc:sldLayoutMk cId="0" sldId="2147484023"/>
          </pc:sldLayoutMkLst>
        </pc:sldLayoutChg>
        <pc:sldLayoutChg chg="del">
          <pc:chgData name="Ian" userId="c34783b4-0ebe-4dd6-a7f4-e72865b38b8b" providerId="ADAL" clId="{48D9D8FE-467C-465C-933B-30F4F8877877}" dt="2020-10-12T20:05:37.495" v="360" actId="2696"/>
          <pc:sldLayoutMkLst>
            <pc:docMk/>
            <pc:sldMasterMk cId="0" sldId="2147483679"/>
            <pc:sldLayoutMk cId="0" sldId="2147484024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522" v="383" actId="2696"/>
        <pc:sldMasterMkLst>
          <pc:docMk/>
          <pc:sldMasterMk cId="0" sldId="2147483680"/>
        </pc:sldMasterMkLst>
        <pc:sldLayoutChg chg="del">
          <pc:chgData name="Ian" userId="c34783b4-0ebe-4dd6-a7f4-e72865b38b8b" providerId="ADAL" clId="{48D9D8FE-467C-465C-933B-30F4F8877877}" dt="2020-10-12T20:05:37.520" v="382" actId="2696"/>
          <pc:sldLayoutMkLst>
            <pc:docMk/>
            <pc:sldMasterMk cId="0" sldId="2147483680"/>
            <pc:sldLayoutMk cId="0" sldId="2147484025"/>
          </pc:sldLayoutMkLst>
        </pc:sldLayoutChg>
        <pc:sldLayoutChg chg="del">
          <pc:chgData name="Ian" userId="c34783b4-0ebe-4dd6-a7f4-e72865b38b8b" providerId="ADAL" clId="{48D9D8FE-467C-465C-933B-30F4F8877877}" dt="2020-10-12T20:05:37.520" v="381" actId="2696"/>
          <pc:sldLayoutMkLst>
            <pc:docMk/>
            <pc:sldMasterMk cId="0" sldId="2147483680"/>
            <pc:sldLayoutMk cId="0" sldId="2147484026"/>
          </pc:sldLayoutMkLst>
        </pc:sldLayoutChg>
        <pc:sldLayoutChg chg="del">
          <pc:chgData name="Ian" userId="c34783b4-0ebe-4dd6-a7f4-e72865b38b8b" providerId="ADAL" clId="{48D9D8FE-467C-465C-933B-30F4F8877877}" dt="2020-10-12T20:05:37.519" v="380" actId="2696"/>
          <pc:sldLayoutMkLst>
            <pc:docMk/>
            <pc:sldMasterMk cId="0" sldId="2147483680"/>
            <pc:sldLayoutMk cId="0" sldId="2147484027"/>
          </pc:sldLayoutMkLst>
        </pc:sldLayoutChg>
        <pc:sldLayoutChg chg="del">
          <pc:chgData name="Ian" userId="c34783b4-0ebe-4dd6-a7f4-e72865b38b8b" providerId="ADAL" clId="{48D9D8FE-467C-465C-933B-30F4F8877877}" dt="2020-10-12T20:05:37.518" v="379" actId="2696"/>
          <pc:sldLayoutMkLst>
            <pc:docMk/>
            <pc:sldMasterMk cId="0" sldId="2147483680"/>
            <pc:sldLayoutMk cId="0" sldId="2147484028"/>
          </pc:sldLayoutMkLst>
        </pc:sldLayoutChg>
        <pc:sldLayoutChg chg="del">
          <pc:chgData name="Ian" userId="c34783b4-0ebe-4dd6-a7f4-e72865b38b8b" providerId="ADAL" clId="{48D9D8FE-467C-465C-933B-30F4F8877877}" dt="2020-10-12T20:05:37.517" v="378" actId="2696"/>
          <pc:sldLayoutMkLst>
            <pc:docMk/>
            <pc:sldMasterMk cId="0" sldId="2147483680"/>
            <pc:sldLayoutMk cId="0" sldId="2147484029"/>
          </pc:sldLayoutMkLst>
        </pc:sldLayoutChg>
        <pc:sldLayoutChg chg="del">
          <pc:chgData name="Ian" userId="c34783b4-0ebe-4dd6-a7f4-e72865b38b8b" providerId="ADAL" clId="{48D9D8FE-467C-465C-933B-30F4F8877877}" dt="2020-10-12T20:05:37.517" v="377" actId="2696"/>
          <pc:sldLayoutMkLst>
            <pc:docMk/>
            <pc:sldMasterMk cId="0" sldId="2147483680"/>
            <pc:sldLayoutMk cId="0" sldId="2147484030"/>
          </pc:sldLayoutMkLst>
        </pc:sldLayoutChg>
        <pc:sldLayoutChg chg="del">
          <pc:chgData name="Ian" userId="c34783b4-0ebe-4dd6-a7f4-e72865b38b8b" providerId="ADAL" clId="{48D9D8FE-467C-465C-933B-30F4F8877877}" dt="2020-10-12T20:05:37.516" v="376" actId="2696"/>
          <pc:sldLayoutMkLst>
            <pc:docMk/>
            <pc:sldMasterMk cId="0" sldId="2147483680"/>
            <pc:sldLayoutMk cId="0" sldId="2147484031"/>
          </pc:sldLayoutMkLst>
        </pc:sldLayoutChg>
        <pc:sldLayoutChg chg="del">
          <pc:chgData name="Ian" userId="c34783b4-0ebe-4dd6-a7f4-e72865b38b8b" providerId="ADAL" clId="{48D9D8FE-467C-465C-933B-30F4F8877877}" dt="2020-10-12T20:05:37.515" v="375" actId="2696"/>
          <pc:sldLayoutMkLst>
            <pc:docMk/>
            <pc:sldMasterMk cId="0" sldId="2147483680"/>
            <pc:sldLayoutMk cId="0" sldId="2147484032"/>
          </pc:sldLayoutMkLst>
        </pc:sldLayoutChg>
        <pc:sldLayoutChg chg="del">
          <pc:chgData name="Ian" userId="c34783b4-0ebe-4dd6-a7f4-e72865b38b8b" providerId="ADAL" clId="{48D9D8FE-467C-465C-933B-30F4F8877877}" dt="2020-10-12T20:05:37.514" v="374" actId="2696"/>
          <pc:sldLayoutMkLst>
            <pc:docMk/>
            <pc:sldMasterMk cId="0" sldId="2147483680"/>
            <pc:sldLayoutMk cId="0" sldId="2147484033"/>
          </pc:sldLayoutMkLst>
        </pc:sldLayoutChg>
        <pc:sldLayoutChg chg="del">
          <pc:chgData name="Ian" userId="c34783b4-0ebe-4dd6-a7f4-e72865b38b8b" providerId="ADAL" clId="{48D9D8FE-467C-465C-933B-30F4F8877877}" dt="2020-10-12T20:05:37.512" v="373" actId="2696"/>
          <pc:sldLayoutMkLst>
            <pc:docMk/>
            <pc:sldMasterMk cId="0" sldId="2147483680"/>
            <pc:sldLayoutMk cId="0" sldId="2147484034"/>
          </pc:sldLayoutMkLst>
        </pc:sldLayoutChg>
        <pc:sldLayoutChg chg="del">
          <pc:chgData name="Ian" userId="c34783b4-0ebe-4dd6-a7f4-e72865b38b8b" providerId="ADAL" clId="{48D9D8FE-467C-465C-933B-30F4F8877877}" dt="2020-10-12T20:05:37.511" v="372" actId="2696"/>
          <pc:sldLayoutMkLst>
            <pc:docMk/>
            <pc:sldMasterMk cId="0" sldId="2147483680"/>
            <pc:sldLayoutMk cId="0" sldId="2147484035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536" v="395" actId="2696"/>
        <pc:sldMasterMkLst>
          <pc:docMk/>
          <pc:sldMasterMk cId="0" sldId="2147483681"/>
        </pc:sldMasterMkLst>
        <pc:sldLayoutChg chg="del">
          <pc:chgData name="Ian" userId="c34783b4-0ebe-4dd6-a7f4-e72865b38b8b" providerId="ADAL" clId="{48D9D8FE-467C-465C-933B-30F4F8877877}" dt="2020-10-12T20:05:37.534" v="394" actId="2696"/>
          <pc:sldLayoutMkLst>
            <pc:docMk/>
            <pc:sldMasterMk cId="0" sldId="2147483681"/>
            <pc:sldLayoutMk cId="0" sldId="2147484036"/>
          </pc:sldLayoutMkLst>
        </pc:sldLayoutChg>
        <pc:sldLayoutChg chg="del">
          <pc:chgData name="Ian" userId="c34783b4-0ebe-4dd6-a7f4-e72865b38b8b" providerId="ADAL" clId="{48D9D8FE-467C-465C-933B-30F4F8877877}" dt="2020-10-12T20:05:37.533" v="393" actId="2696"/>
          <pc:sldLayoutMkLst>
            <pc:docMk/>
            <pc:sldMasterMk cId="0" sldId="2147483681"/>
            <pc:sldLayoutMk cId="0" sldId="2147484037"/>
          </pc:sldLayoutMkLst>
        </pc:sldLayoutChg>
        <pc:sldLayoutChg chg="del">
          <pc:chgData name="Ian" userId="c34783b4-0ebe-4dd6-a7f4-e72865b38b8b" providerId="ADAL" clId="{48D9D8FE-467C-465C-933B-30F4F8877877}" dt="2020-10-12T20:05:37.532" v="392" actId="2696"/>
          <pc:sldLayoutMkLst>
            <pc:docMk/>
            <pc:sldMasterMk cId="0" sldId="2147483681"/>
            <pc:sldLayoutMk cId="0" sldId="2147484038"/>
          </pc:sldLayoutMkLst>
        </pc:sldLayoutChg>
        <pc:sldLayoutChg chg="del">
          <pc:chgData name="Ian" userId="c34783b4-0ebe-4dd6-a7f4-e72865b38b8b" providerId="ADAL" clId="{48D9D8FE-467C-465C-933B-30F4F8877877}" dt="2020-10-12T20:05:37.530" v="391" actId="2696"/>
          <pc:sldLayoutMkLst>
            <pc:docMk/>
            <pc:sldMasterMk cId="0" sldId="2147483681"/>
            <pc:sldLayoutMk cId="0" sldId="2147484039"/>
          </pc:sldLayoutMkLst>
        </pc:sldLayoutChg>
        <pc:sldLayoutChg chg="del">
          <pc:chgData name="Ian" userId="c34783b4-0ebe-4dd6-a7f4-e72865b38b8b" providerId="ADAL" clId="{48D9D8FE-467C-465C-933B-30F4F8877877}" dt="2020-10-12T20:05:37.528" v="390" actId="2696"/>
          <pc:sldLayoutMkLst>
            <pc:docMk/>
            <pc:sldMasterMk cId="0" sldId="2147483681"/>
            <pc:sldLayoutMk cId="0" sldId="2147484040"/>
          </pc:sldLayoutMkLst>
        </pc:sldLayoutChg>
        <pc:sldLayoutChg chg="del">
          <pc:chgData name="Ian" userId="c34783b4-0ebe-4dd6-a7f4-e72865b38b8b" providerId="ADAL" clId="{48D9D8FE-467C-465C-933B-30F4F8877877}" dt="2020-10-12T20:05:37.527" v="389" actId="2696"/>
          <pc:sldLayoutMkLst>
            <pc:docMk/>
            <pc:sldMasterMk cId="0" sldId="2147483681"/>
            <pc:sldLayoutMk cId="0" sldId="2147484041"/>
          </pc:sldLayoutMkLst>
        </pc:sldLayoutChg>
        <pc:sldLayoutChg chg="del">
          <pc:chgData name="Ian" userId="c34783b4-0ebe-4dd6-a7f4-e72865b38b8b" providerId="ADAL" clId="{48D9D8FE-467C-465C-933B-30F4F8877877}" dt="2020-10-12T20:05:37.526" v="388" actId="2696"/>
          <pc:sldLayoutMkLst>
            <pc:docMk/>
            <pc:sldMasterMk cId="0" sldId="2147483681"/>
            <pc:sldLayoutMk cId="0" sldId="2147484042"/>
          </pc:sldLayoutMkLst>
        </pc:sldLayoutChg>
        <pc:sldLayoutChg chg="del">
          <pc:chgData name="Ian" userId="c34783b4-0ebe-4dd6-a7f4-e72865b38b8b" providerId="ADAL" clId="{48D9D8FE-467C-465C-933B-30F4F8877877}" dt="2020-10-12T20:05:37.525" v="387" actId="2696"/>
          <pc:sldLayoutMkLst>
            <pc:docMk/>
            <pc:sldMasterMk cId="0" sldId="2147483681"/>
            <pc:sldLayoutMk cId="0" sldId="2147484043"/>
          </pc:sldLayoutMkLst>
        </pc:sldLayoutChg>
        <pc:sldLayoutChg chg="del">
          <pc:chgData name="Ian" userId="c34783b4-0ebe-4dd6-a7f4-e72865b38b8b" providerId="ADAL" clId="{48D9D8FE-467C-465C-933B-30F4F8877877}" dt="2020-10-12T20:05:37.524" v="386" actId="2696"/>
          <pc:sldLayoutMkLst>
            <pc:docMk/>
            <pc:sldMasterMk cId="0" sldId="2147483681"/>
            <pc:sldLayoutMk cId="0" sldId="2147484044"/>
          </pc:sldLayoutMkLst>
        </pc:sldLayoutChg>
        <pc:sldLayoutChg chg="del">
          <pc:chgData name="Ian" userId="c34783b4-0ebe-4dd6-a7f4-e72865b38b8b" providerId="ADAL" clId="{48D9D8FE-467C-465C-933B-30F4F8877877}" dt="2020-10-12T20:05:37.523" v="385" actId="2696"/>
          <pc:sldLayoutMkLst>
            <pc:docMk/>
            <pc:sldMasterMk cId="0" sldId="2147483681"/>
            <pc:sldLayoutMk cId="0" sldId="2147484045"/>
          </pc:sldLayoutMkLst>
        </pc:sldLayoutChg>
        <pc:sldLayoutChg chg="del">
          <pc:chgData name="Ian" userId="c34783b4-0ebe-4dd6-a7f4-e72865b38b8b" providerId="ADAL" clId="{48D9D8FE-467C-465C-933B-30F4F8877877}" dt="2020-10-12T20:05:37.523" v="384" actId="2696"/>
          <pc:sldLayoutMkLst>
            <pc:docMk/>
            <pc:sldMasterMk cId="0" sldId="2147483681"/>
            <pc:sldLayoutMk cId="0" sldId="2147484046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553" v="407" actId="2696"/>
        <pc:sldMasterMkLst>
          <pc:docMk/>
          <pc:sldMasterMk cId="0" sldId="2147483682"/>
        </pc:sldMasterMkLst>
        <pc:sldLayoutChg chg="del">
          <pc:chgData name="Ian" userId="c34783b4-0ebe-4dd6-a7f4-e72865b38b8b" providerId="ADAL" clId="{48D9D8FE-467C-465C-933B-30F4F8877877}" dt="2020-10-12T20:05:37.550" v="406" actId="2696"/>
          <pc:sldLayoutMkLst>
            <pc:docMk/>
            <pc:sldMasterMk cId="0" sldId="2147483682"/>
            <pc:sldLayoutMk cId="0" sldId="2147484047"/>
          </pc:sldLayoutMkLst>
        </pc:sldLayoutChg>
        <pc:sldLayoutChg chg="del">
          <pc:chgData name="Ian" userId="c34783b4-0ebe-4dd6-a7f4-e72865b38b8b" providerId="ADAL" clId="{48D9D8FE-467C-465C-933B-30F4F8877877}" dt="2020-10-12T20:05:37.549" v="405" actId="2696"/>
          <pc:sldLayoutMkLst>
            <pc:docMk/>
            <pc:sldMasterMk cId="0" sldId="2147483682"/>
            <pc:sldLayoutMk cId="0" sldId="2147484048"/>
          </pc:sldLayoutMkLst>
        </pc:sldLayoutChg>
        <pc:sldLayoutChg chg="del">
          <pc:chgData name="Ian" userId="c34783b4-0ebe-4dd6-a7f4-e72865b38b8b" providerId="ADAL" clId="{48D9D8FE-467C-465C-933B-30F4F8877877}" dt="2020-10-12T20:05:37.548" v="404" actId="2696"/>
          <pc:sldLayoutMkLst>
            <pc:docMk/>
            <pc:sldMasterMk cId="0" sldId="2147483682"/>
            <pc:sldLayoutMk cId="0" sldId="2147484049"/>
          </pc:sldLayoutMkLst>
        </pc:sldLayoutChg>
        <pc:sldLayoutChg chg="del">
          <pc:chgData name="Ian" userId="c34783b4-0ebe-4dd6-a7f4-e72865b38b8b" providerId="ADAL" clId="{48D9D8FE-467C-465C-933B-30F4F8877877}" dt="2020-10-12T20:05:37.547" v="403" actId="2696"/>
          <pc:sldLayoutMkLst>
            <pc:docMk/>
            <pc:sldMasterMk cId="0" sldId="2147483682"/>
            <pc:sldLayoutMk cId="0" sldId="2147484050"/>
          </pc:sldLayoutMkLst>
        </pc:sldLayoutChg>
        <pc:sldLayoutChg chg="del">
          <pc:chgData name="Ian" userId="c34783b4-0ebe-4dd6-a7f4-e72865b38b8b" providerId="ADAL" clId="{48D9D8FE-467C-465C-933B-30F4F8877877}" dt="2020-10-12T20:05:37.545" v="402" actId="2696"/>
          <pc:sldLayoutMkLst>
            <pc:docMk/>
            <pc:sldMasterMk cId="0" sldId="2147483682"/>
            <pc:sldLayoutMk cId="0" sldId="2147484051"/>
          </pc:sldLayoutMkLst>
        </pc:sldLayoutChg>
        <pc:sldLayoutChg chg="del">
          <pc:chgData name="Ian" userId="c34783b4-0ebe-4dd6-a7f4-e72865b38b8b" providerId="ADAL" clId="{48D9D8FE-467C-465C-933B-30F4F8877877}" dt="2020-10-12T20:05:37.544" v="401" actId="2696"/>
          <pc:sldLayoutMkLst>
            <pc:docMk/>
            <pc:sldMasterMk cId="0" sldId="2147483682"/>
            <pc:sldLayoutMk cId="0" sldId="2147484052"/>
          </pc:sldLayoutMkLst>
        </pc:sldLayoutChg>
        <pc:sldLayoutChg chg="del">
          <pc:chgData name="Ian" userId="c34783b4-0ebe-4dd6-a7f4-e72865b38b8b" providerId="ADAL" clId="{48D9D8FE-467C-465C-933B-30F4F8877877}" dt="2020-10-12T20:05:37.542" v="400" actId="2696"/>
          <pc:sldLayoutMkLst>
            <pc:docMk/>
            <pc:sldMasterMk cId="0" sldId="2147483682"/>
            <pc:sldLayoutMk cId="0" sldId="2147484053"/>
          </pc:sldLayoutMkLst>
        </pc:sldLayoutChg>
        <pc:sldLayoutChg chg="del">
          <pc:chgData name="Ian" userId="c34783b4-0ebe-4dd6-a7f4-e72865b38b8b" providerId="ADAL" clId="{48D9D8FE-467C-465C-933B-30F4F8877877}" dt="2020-10-12T20:05:37.541" v="399" actId="2696"/>
          <pc:sldLayoutMkLst>
            <pc:docMk/>
            <pc:sldMasterMk cId="0" sldId="2147483682"/>
            <pc:sldLayoutMk cId="0" sldId="2147484054"/>
          </pc:sldLayoutMkLst>
        </pc:sldLayoutChg>
        <pc:sldLayoutChg chg="del">
          <pc:chgData name="Ian" userId="c34783b4-0ebe-4dd6-a7f4-e72865b38b8b" providerId="ADAL" clId="{48D9D8FE-467C-465C-933B-30F4F8877877}" dt="2020-10-12T20:05:37.539" v="398" actId="2696"/>
          <pc:sldLayoutMkLst>
            <pc:docMk/>
            <pc:sldMasterMk cId="0" sldId="2147483682"/>
            <pc:sldLayoutMk cId="0" sldId="2147484055"/>
          </pc:sldLayoutMkLst>
        </pc:sldLayoutChg>
        <pc:sldLayoutChg chg="del">
          <pc:chgData name="Ian" userId="c34783b4-0ebe-4dd6-a7f4-e72865b38b8b" providerId="ADAL" clId="{48D9D8FE-467C-465C-933B-30F4F8877877}" dt="2020-10-12T20:05:37.538" v="397" actId="2696"/>
          <pc:sldLayoutMkLst>
            <pc:docMk/>
            <pc:sldMasterMk cId="0" sldId="2147483682"/>
            <pc:sldLayoutMk cId="0" sldId="2147484056"/>
          </pc:sldLayoutMkLst>
        </pc:sldLayoutChg>
        <pc:sldLayoutChg chg="del">
          <pc:chgData name="Ian" userId="c34783b4-0ebe-4dd6-a7f4-e72865b38b8b" providerId="ADAL" clId="{48D9D8FE-467C-465C-933B-30F4F8877877}" dt="2020-10-12T20:05:37.537" v="396" actId="2696"/>
          <pc:sldLayoutMkLst>
            <pc:docMk/>
            <pc:sldMasterMk cId="0" sldId="2147483682"/>
            <pc:sldLayoutMk cId="0" sldId="2147484057"/>
          </pc:sldLayoutMkLst>
        </pc:sldLayoutChg>
      </pc:sldMasterChg>
      <pc:sldMasterChg chg="del delSldLayout">
        <pc:chgData name="Ian" userId="c34783b4-0ebe-4dd6-a7f4-e72865b38b8b" providerId="ADAL" clId="{48D9D8FE-467C-465C-933B-30F4F8877877}" dt="2020-10-12T20:05:37.050" v="11" actId="2696"/>
        <pc:sldMasterMkLst>
          <pc:docMk/>
          <pc:sldMasterMk cId="0" sldId="2147483683"/>
        </pc:sldMasterMkLst>
        <pc:sldLayoutChg chg="del">
          <pc:chgData name="Ian" userId="c34783b4-0ebe-4dd6-a7f4-e72865b38b8b" providerId="ADAL" clId="{48D9D8FE-467C-465C-933B-30F4F8877877}" dt="2020-10-12T20:05:37.047" v="10" actId="2696"/>
          <pc:sldLayoutMkLst>
            <pc:docMk/>
            <pc:sldMasterMk cId="0" sldId="2147483683"/>
            <pc:sldLayoutMk cId="0" sldId="2147484058"/>
          </pc:sldLayoutMkLst>
        </pc:sldLayoutChg>
        <pc:sldLayoutChg chg="del">
          <pc:chgData name="Ian" userId="c34783b4-0ebe-4dd6-a7f4-e72865b38b8b" providerId="ADAL" clId="{48D9D8FE-467C-465C-933B-30F4F8877877}" dt="2020-10-12T20:05:37.046" v="9" actId="2696"/>
          <pc:sldLayoutMkLst>
            <pc:docMk/>
            <pc:sldMasterMk cId="0" sldId="2147483683"/>
            <pc:sldLayoutMk cId="0" sldId="2147484059"/>
          </pc:sldLayoutMkLst>
        </pc:sldLayoutChg>
        <pc:sldLayoutChg chg="del">
          <pc:chgData name="Ian" userId="c34783b4-0ebe-4dd6-a7f4-e72865b38b8b" providerId="ADAL" clId="{48D9D8FE-467C-465C-933B-30F4F8877877}" dt="2020-10-12T20:05:37.044" v="8" actId="2696"/>
          <pc:sldLayoutMkLst>
            <pc:docMk/>
            <pc:sldMasterMk cId="0" sldId="2147483683"/>
            <pc:sldLayoutMk cId="0" sldId="2147484060"/>
          </pc:sldLayoutMkLst>
        </pc:sldLayoutChg>
        <pc:sldLayoutChg chg="del">
          <pc:chgData name="Ian" userId="c34783b4-0ebe-4dd6-a7f4-e72865b38b8b" providerId="ADAL" clId="{48D9D8FE-467C-465C-933B-30F4F8877877}" dt="2020-10-12T20:05:37.043" v="7" actId="2696"/>
          <pc:sldLayoutMkLst>
            <pc:docMk/>
            <pc:sldMasterMk cId="0" sldId="2147483683"/>
            <pc:sldLayoutMk cId="0" sldId="2147484061"/>
          </pc:sldLayoutMkLst>
        </pc:sldLayoutChg>
        <pc:sldLayoutChg chg="del">
          <pc:chgData name="Ian" userId="c34783b4-0ebe-4dd6-a7f4-e72865b38b8b" providerId="ADAL" clId="{48D9D8FE-467C-465C-933B-30F4F8877877}" dt="2020-10-12T20:05:37.041" v="6" actId="2696"/>
          <pc:sldLayoutMkLst>
            <pc:docMk/>
            <pc:sldMasterMk cId="0" sldId="2147483683"/>
            <pc:sldLayoutMk cId="0" sldId="2147484062"/>
          </pc:sldLayoutMkLst>
        </pc:sldLayoutChg>
        <pc:sldLayoutChg chg="del">
          <pc:chgData name="Ian" userId="c34783b4-0ebe-4dd6-a7f4-e72865b38b8b" providerId="ADAL" clId="{48D9D8FE-467C-465C-933B-30F4F8877877}" dt="2020-10-12T20:05:37.040" v="5" actId="2696"/>
          <pc:sldLayoutMkLst>
            <pc:docMk/>
            <pc:sldMasterMk cId="0" sldId="2147483683"/>
            <pc:sldLayoutMk cId="0" sldId="2147484063"/>
          </pc:sldLayoutMkLst>
        </pc:sldLayoutChg>
        <pc:sldLayoutChg chg="del">
          <pc:chgData name="Ian" userId="c34783b4-0ebe-4dd6-a7f4-e72865b38b8b" providerId="ADAL" clId="{48D9D8FE-467C-465C-933B-30F4F8877877}" dt="2020-10-12T20:05:37.039" v="4" actId="2696"/>
          <pc:sldLayoutMkLst>
            <pc:docMk/>
            <pc:sldMasterMk cId="0" sldId="2147483683"/>
            <pc:sldLayoutMk cId="0" sldId="2147484064"/>
          </pc:sldLayoutMkLst>
        </pc:sldLayoutChg>
        <pc:sldLayoutChg chg="del">
          <pc:chgData name="Ian" userId="c34783b4-0ebe-4dd6-a7f4-e72865b38b8b" providerId="ADAL" clId="{48D9D8FE-467C-465C-933B-30F4F8877877}" dt="2020-10-12T20:05:37.038" v="3" actId="2696"/>
          <pc:sldLayoutMkLst>
            <pc:docMk/>
            <pc:sldMasterMk cId="0" sldId="2147483683"/>
            <pc:sldLayoutMk cId="0" sldId="2147484065"/>
          </pc:sldLayoutMkLst>
        </pc:sldLayoutChg>
        <pc:sldLayoutChg chg="del">
          <pc:chgData name="Ian" userId="c34783b4-0ebe-4dd6-a7f4-e72865b38b8b" providerId="ADAL" clId="{48D9D8FE-467C-465C-933B-30F4F8877877}" dt="2020-10-12T20:05:37.037" v="2" actId="2696"/>
          <pc:sldLayoutMkLst>
            <pc:docMk/>
            <pc:sldMasterMk cId="0" sldId="2147483683"/>
            <pc:sldLayoutMk cId="0" sldId="2147484066"/>
          </pc:sldLayoutMkLst>
        </pc:sldLayoutChg>
        <pc:sldLayoutChg chg="del">
          <pc:chgData name="Ian" userId="c34783b4-0ebe-4dd6-a7f4-e72865b38b8b" providerId="ADAL" clId="{48D9D8FE-467C-465C-933B-30F4F8877877}" dt="2020-10-12T20:05:37.036" v="1" actId="2696"/>
          <pc:sldLayoutMkLst>
            <pc:docMk/>
            <pc:sldMasterMk cId="0" sldId="2147483683"/>
            <pc:sldLayoutMk cId="0" sldId="2147484067"/>
          </pc:sldLayoutMkLst>
        </pc:sldLayoutChg>
        <pc:sldLayoutChg chg="del">
          <pc:chgData name="Ian" userId="c34783b4-0ebe-4dd6-a7f4-e72865b38b8b" providerId="ADAL" clId="{48D9D8FE-467C-465C-933B-30F4F8877877}" dt="2020-10-12T20:05:37.034" v="0" actId="2696"/>
          <pc:sldLayoutMkLst>
            <pc:docMk/>
            <pc:sldMasterMk cId="0" sldId="2147483683"/>
            <pc:sldLayoutMk cId="0" sldId="2147484068"/>
          </pc:sldLayoutMkLst>
        </pc:sldLayoutChg>
      </pc:sldMasterChg>
    </pc:docChg>
  </pc:docChgLst>
  <pc:docChgLst>
    <pc:chgData name="Ian" userId="c34783b4-0ebe-4dd6-a7f4-e72865b38b8b" providerId="ADAL" clId="{162FB3EF-98EA-4F35-A1D9-421CDE19FBBC}"/>
    <pc:docChg chg="custSel addSld delSld modSld">
      <pc:chgData name="Ian" userId="c34783b4-0ebe-4dd6-a7f4-e72865b38b8b" providerId="ADAL" clId="{162FB3EF-98EA-4F35-A1D9-421CDE19FBBC}" dt="2020-11-01T16:46:06.659" v="505" actId="20577"/>
      <pc:docMkLst>
        <pc:docMk/>
      </pc:docMkLst>
      <pc:sldChg chg="addSp modSp">
        <pc:chgData name="Ian" userId="c34783b4-0ebe-4dd6-a7f4-e72865b38b8b" providerId="ADAL" clId="{162FB3EF-98EA-4F35-A1D9-421CDE19FBBC}" dt="2020-11-01T16:46:06.659" v="505" actId="20577"/>
        <pc:sldMkLst>
          <pc:docMk/>
          <pc:sldMk cId="0" sldId="284"/>
        </pc:sldMkLst>
        <pc:spChg chg="mod">
          <ac:chgData name="Ian" userId="c34783b4-0ebe-4dd6-a7f4-e72865b38b8b" providerId="ADAL" clId="{162FB3EF-98EA-4F35-A1D9-421CDE19FBBC}" dt="2020-11-01T16:46:06.659" v="505" actId="20577"/>
          <ac:spMkLst>
            <pc:docMk/>
            <pc:sldMk cId="0" sldId="284"/>
            <ac:spMk id="434178" creationId="{00000000-0000-0000-0000-000000000000}"/>
          </ac:spMkLst>
        </pc:spChg>
        <pc:picChg chg="add mod">
          <ac:chgData name="Ian" userId="c34783b4-0ebe-4dd6-a7f4-e72865b38b8b" providerId="ADAL" clId="{162FB3EF-98EA-4F35-A1D9-421CDE19FBBC}" dt="2020-10-27T17:56:20.414" v="254" actId="1076"/>
          <ac:picMkLst>
            <pc:docMk/>
            <pc:sldMk cId="0" sldId="284"/>
            <ac:picMk id="4" creationId="{ACC8185A-6FEC-42DB-A09E-E7C2B0EC43C1}"/>
          </ac:picMkLst>
        </pc:picChg>
      </pc:sldChg>
      <pc:sldChg chg="modSp">
        <pc:chgData name="Ian" userId="c34783b4-0ebe-4dd6-a7f4-e72865b38b8b" providerId="ADAL" clId="{162FB3EF-98EA-4F35-A1D9-421CDE19FBBC}" dt="2020-11-01T16:30:34.191" v="258" actId="14100"/>
        <pc:sldMkLst>
          <pc:docMk/>
          <pc:sldMk cId="352367264" sldId="308"/>
        </pc:sldMkLst>
        <pc:spChg chg="mod">
          <ac:chgData name="Ian" userId="c34783b4-0ebe-4dd6-a7f4-e72865b38b8b" providerId="ADAL" clId="{162FB3EF-98EA-4F35-A1D9-421CDE19FBBC}" dt="2020-11-01T16:30:34.191" v="258" actId="14100"/>
          <ac:spMkLst>
            <pc:docMk/>
            <pc:sldMk cId="352367264" sldId="308"/>
            <ac:spMk id="4" creationId="{00000000-0000-0000-0000-000000000000}"/>
          </ac:spMkLst>
        </pc:spChg>
      </pc:sldChg>
      <pc:sldChg chg="del">
        <pc:chgData name="Ian" userId="c34783b4-0ebe-4dd6-a7f4-e72865b38b8b" providerId="ADAL" clId="{162FB3EF-98EA-4F35-A1D9-421CDE19FBBC}" dt="2020-10-27T17:52:07.147" v="4" actId="2696"/>
        <pc:sldMkLst>
          <pc:docMk/>
          <pc:sldMk cId="4222229677" sldId="310"/>
        </pc:sldMkLst>
      </pc:sldChg>
      <pc:sldChg chg="del">
        <pc:chgData name="Ian" userId="c34783b4-0ebe-4dd6-a7f4-e72865b38b8b" providerId="ADAL" clId="{162FB3EF-98EA-4F35-A1D9-421CDE19FBBC}" dt="2020-10-27T17:52:09.880" v="5" actId="2696"/>
        <pc:sldMkLst>
          <pc:docMk/>
          <pc:sldMk cId="3306387114" sldId="311"/>
        </pc:sldMkLst>
      </pc:sldChg>
      <pc:sldChg chg="del">
        <pc:chgData name="Ian" userId="c34783b4-0ebe-4dd6-a7f4-e72865b38b8b" providerId="ADAL" clId="{162FB3EF-98EA-4F35-A1D9-421CDE19FBBC}" dt="2020-10-27T17:52:10.941" v="6" actId="2696"/>
        <pc:sldMkLst>
          <pc:docMk/>
          <pc:sldMk cId="440597427" sldId="312"/>
        </pc:sldMkLst>
      </pc:sldChg>
      <pc:sldChg chg="del">
        <pc:chgData name="Ian" userId="c34783b4-0ebe-4dd6-a7f4-e72865b38b8b" providerId="ADAL" clId="{162FB3EF-98EA-4F35-A1D9-421CDE19FBBC}" dt="2020-10-27T17:52:05.531" v="3" actId="2696"/>
        <pc:sldMkLst>
          <pc:docMk/>
          <pc:sldMk cId="3955305421" sldId="323"/>
        </pc:sldMkLst>
      </pc:sldChg>
      <pc:sldChg chg="addSp modSp">
        <pc:chgData name="Ian" userId="c34783b4-0ebe-4dd6-a7f4-e72865b38b8b" providerId="ADAL" clId="{162FB3EF-98EA-4F35-A1D9-421CDE19FBBC}" dt="2020-10-27T17:55:39.660" v="249" actId="20577"/>
        <pc:sldMkLst>
          <pc:docMk/>
          <pc:sldMk cId="1666855945" sldId="324"/>
        </pc:sldMkLst>
        <pc:spChg chg="mod">
          <ac:chgData name="Ian" userId="c34783b4-0ebe-4dd6-a7f4-e72865b38b8b" providerId="ADAL" clId="{162FB3EF-98EA-4F35-A1D9-421CDE19FBBC}" dt="2020-10-27T17:55:39.660" v="249" actId="20577"/>
          <ac:spMkLst>
            <pc:docMk/>
            <pc:sldMk cId="1666855945" sldId="324"/>
            <ac:spMk id="5" creationId="{5A1AC498-2DBB-FF4F-AFD2-182E5ED4EA3B}"/>
          </ac:spMkLst>
        </pc:spChg>
        <pc:picChg chg="add mod">
          <ac:chgData name="Ian" userId="c34783b4-0ebe-4dd6-a7f4-e72865b38b8b" providerId="ADAL" clId="{162FB3EF-98EA-4F35-A1D9-421CDE19FBBC}" dt="2020-10-27T17:53:29.128" v="10" actId="1076"/>
          <ac:picMkLst>
            <pc:docMk/>
            <pc:sldMk cId="1666855945" sldId="324"/>
            <ac:picMk id="4" creationId="{B09169DF-72B1-4944-9194-64A4CD72CBD0}"/>
          </ac:picMkLst>
        </pc:picChg>
      </pc:sldChg>
      <pc:sldChg chg="addSp delSp modSp add">
        <pc:chgData name="Ian" userId="c34783b4-0ebe-4dd6-a7f4-e72865b38b8b" providerId="ADAL" clId="{162FB3EF-98EA-4F35-A1D9-421CDE19FBBC}" dt="2020-11-01T16:38:29.758" v="459" actId="1076"/>
        <pc:sldMkLst>
          <pc:docMk/>
          <pc:sldMk cId="874240668" sldId="325"/>
        </pc:sldMkLst>
        <pc:spChg chg="mod">
          <ac:chgData name="Ian" userId="c34783b4-0ebe-4dd6-a7f4-e72865b38b8b" providerId="ADAL" clId="{162FB3EF-98EA-4F35-A1D9-421CDE19FBBC}" dt="2020-11-01T16:32:11.139" v="292" actId="20577"/>
          <ac:spMkLst>
            <pc:docMk/>
            <pc:sldMk cId="874240668" sldId="325"/>
            <ac:spMk id="2" creationId="{DF6EF549-BEF3-44BE-BDF6-16E822214434}"/>
          </ac:spMkLst>
        </pc:spChg>
        <pc:spChg chg="mod">
          <ac:chgData name="Ian" userId="c34783b4-0ebe-4dd6-a7f4-e72865b38b8b" providerId="ADAL" clId="{162FB3EF-98EA-4F35-A1D9-421CDE19FBBC}" dt="2020-11-01T16:32:23.713" v="295" actId="5793"/>
          <ac:spMkLst>
            <pc:docMk/>
            <pc:sldMk cId="874240668" sldId="325"/>
            <ac:spMk id="3" creationId="{D711BF7D-FE8E-4D30-A337-62EB1A09B994}"/>
          </ac:spMkLst>
        </pc:spChg>
        <pc:spChg chg="del">
          <ac:chgData name="Ian" userId="c34783b4-0ebe-4dd6-a7f4-e72865b38b8b" providerId="ADAL" clId="{162FB3EF-98EA-4F35-A1D9-421CDE19FBBC}" dt="2020-11-01T16:31:45.957" v="260" actId="478"/>
          <ac:spMkLst>
            <pc:docMk/>
            <pc:sldMk cId="874240668" sldId="325"/>
            <ac:spMk id="4" creationId="{0397660B-FB98-4F51-B8B6-6C13CCEE43B2}"/>
          </ac:spMkLst>
        </pc:spChg>
        <pc:spChg chg="add mod">
          <ac:chgData name="Ian" userId="c34783b4-0ebe-4dd6-a7f4-e72865b38b8b" providerId="ADAL" clId="{162FB3EF-98EA-4F35-A1D9-421CDE19FBBC}" dt="2020-11-01T16:38:29.758" v="459" actId="1076"/>
          <ac:spMkLst>
            <pc:docMk/>
            <pc:sldMk cId="874240668" sldId="325"/>
            <ac:spMk id="5" creationId="{2F281179-5621-4CDF-AC43-C0C94F574C0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BD32DEC-8FCE-4B42-90A1-7C9DA2DE1EB0}" type="datetimeFigureOut">
              <a:rPr lang="en-GB"/>
              <a:pPr>
                <a:defRPr/>
              </a:pPr>
              <a:t>01/11/2020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D43528-E0A2-4656-A26F-572E37A8C8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04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AutoShape 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431111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885988" y="-12806363"/>
            <a:ext cx="18068926" cy="13552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789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4875"/>
            <a:ext cx="5429250" cy="445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78994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448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274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03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32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06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12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27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0D956-766A-46D9-9DEB-5BD38B5EF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2B2E4-5732-425E-AF59-74521BA3E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3050"/>
            <a:ext cx="2054225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5038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1A3D0-CF22-42D6-B907-43421895F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BDF5E-1683-40EF-9348-A5FD91BB3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57D97-8F8B-4812-87A4-520DC125F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3838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4963"/>
            <a:ext cx="4035425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C7866-B183-45FA-BD17-54AE33B32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9C822-E5E6-4FC5-ABD1-96E386B8F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06FBF-4DAF-4373-8648-041F8A70E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B1ACB-8E0E-4B9F-981F-24594CD352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C85F4-B958-404F-968A-7DFD5C76D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A4D0F-B550-4D9F-AA01-EB71C8296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252413" cy="6858000"/>
          </a:xfrm>
          <a:prstGeom prst="rect">
            <a:avLst/>
          </a:prstGeom>
          <a:solidFill>
            <a:srgbClr val="C60C30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7538" y="261938"/>
            <a:ext cx="2024062" cy="1516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40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40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9BCD8995-F6CF-49EC-8C59-1B688AE6B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789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1663" cy="1136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78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1663" cy="4518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  <p:sldLayoutId id="2147483725" r:id="rId3"/>
    <p:sldLayoutId id="2147483724" r:id="rId4"/>
    <p:sldLayoutId id="2147483723" r:id="rId5"/>
    <p:sldLayoutId id="2147483722" r:id="rId6"/>
    <p:sldLayoutId id="2147483721" r:id="rId7"/>
    <p:sldLayoutId id="2147483720" r:id="rId8"/>
    <p:sldLayoutId id="2147483719" r:id="rId9"/>
    <p:sldLayoutId id="2147483718" r:id="rId10"/>
    <p:sldLayoutId id="2147483717" r:id="rId11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3" name="Title 1"/>
          <p:cNvSpPr>
            <a:spLocks noGrp="1"/>
          </p:cNvSpPr>
          <p:nvPr>
            <p:ph type="ctrTitle"/>
          </p:nvPr>
        </p:nvSpPr>
        <p:spPr>
          <a:xfrm>
            <a:off x="1763688" y="1988840"/>
            <a:ext cx="5976937" cy="1470025"/>
          </a:xfrm>
        </p:spPr>
        <p:txBody>
          <a:bodyPr/>
          <a:lstStyle/>
          <a:p>
            <a:pPr algn="ctr"/>
            <a:r>
              <a:rPr lang="en-GB" sz="4800" dirty="0"/>
              <a:t>Android Programming</a:t>
            </a:r>
            <a:br>
              <a:rPr lang="en-GB" sz="4800" dirty="0"/>
            </a:br>
            <a:br>
              <a:rPr lang="en-GB" sz="4800" dirty="0"/>
            </a:br>
            <a:r>
              <a:rPr lang="en-GB" sz="3200" dirty="0"/>
              <a:t>Mobile Development</a:t>
            </a:r>
            <a:endParaRPr lang="en-GB" sz="5400" dirty="0"/>
          </a:p>
        </p:txBody>
      </p:sp>
      <p:sp>
        <p:nvSpPr>
          <p:cNvPr id="433154" name="Subtitle 2"/>
          <p:cNvSpPr>
            <a:spLocks noGrp="1"/>
          </p:cNvSpPr>
          <p:nvPr>
            <p:ph type="subTitle" idx="1"/>
          </p:nvPr>
        </p:nvSpPr>
        <p:spPr>
          <a:xfrm>
            <a:off x="1475656" y="4509120"/>
            <a:ext cx="6400800" cy="1752600"/>
          </a:xfrm>
        </p:spPr>
        <p:txBody>
          <a:bodyPr/>
          <a:lstStyle/>
          <a:p>
            <a:r>
              <a:rPr lang="en-GB" dirty="0"/>
              <a:t>Dr Ian </a:t>
            </a:r>
            <a:r>
              <a:rPr lang="en-GB" dirty="0" err="1"/>
              <a:t>Drumm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7" name="Title 1"/>
          <p:cNvSpPr>
            <a:spLocks noGrp="1"/>
          </p:cNvSpPr>
          <p:nvPr>
            <p:ph type="title"/>
          </p:nvPr>
        </p:nvSpPr>
        <p:spPr>
          <a:xfrm>
            <a:off x="3276600" y="273050"/>
            <a:ext cx="5402263" cy="1136650"/>
          </a:xfrm>
        </p:spPr>
        <p:txBody>
          <a:bodyPr/>
          <a:lstStyle/>
          <a:p>
            <a:r>
              <a:rPr lang="en-GB" dirty="0"/>
              <a:t>Graphics</a:t>
            </a:r>
          </a:p>
        </p:txBody>
      </p:sp>
      <p:sp>
        <p:nvSpPr>
          <p:cNvPr id="434178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8221662" cy="4518025"/>
          </a:xfrm>
        </p:spPr>
        <p:txBody>
          <a:bodyPr/>
          <a:lstStyle/>
          <a:p>
            <a:r>
              <a:rPr lang="en-GB" dirty="0"/>
              <a:t>Aims: 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Drawing </a:t>
            </a:r>
          </a:p>
          <a:p>
            <a:r>
              <a:rPr lang="en-GB" dirty="0"/>
              <a:t>Learning Outcomes: 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Sub classing View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Canvas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Paint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Using a &lt;view&gt; widget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Touch Interaction</a:t>
            </a:r>
          </a:p>
          <a:p>
            <a:pPr marL="457200" lvl="1" indent="0"/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8185A-6FEC-42DB-A09E-E7C2B0EC43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187" y="2713285"/>
            <a:ext cx="1668553" cy="350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273050"/>
            <a:ext cx="6051079" cy="1136650"/>
          </a:xfrm>
        </p:spPr>
        <p:txBody>
          <a:bodyPr/>
          <a:lstStyle/>
          <a:p>
            <a:r>
              <a:rPr lang="en-GB" dirty="0"/>
              <a:t>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Canvas class holds calls to "draw" things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8"/>
            <a:ext cx="486115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6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273050"/>
            <a:ext cx="6123087" cy="1136650"/>
          </a:xfrm>
        </p:spPr>
        <p:txBody>
          <a:bodyPr/>
          <a:lstStyle/>
          <a:p>
            <a:r>
              <a:rPr lang="en-GB" dirty="0"/>
              <a:t>Paint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Paint class holds the style and </a:t>
            </a:r>
            <a:r>
              <a:rPr lang="en-US" dirty="0" err="1"/>
              <a:t>colour</a:t>
            </a:r>
            <a:r>
              <a:rPr lang="en-US" dirty="0"/>
              <a:t> information about how to draw geometries, text and bitmaps.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053474" y="3573016"/>
            <a:ext cx="618282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	Paint </a:t>
            </a:r>
            <a:r>
              <a:rPr lang="en-GB" dirty="0" err="1">
                <a:solidFill>
                  <a:schemeClr val="tx1"/>
                </a:solidFill>
              </a:rPr>
              <a:t>paint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b="1" dirty="0">
                <a:solidFill>
                  <a:schemeClr val="tx1"/>
                </a:solidFill>
              </a:rPr>
              <a:t>new</a:t>
            </a:r>
            <a:r>
              <a:rPr lang="en-GB" dirty="0">
                <a:solidFill>
                  <a:schemeClr val="tx1"/>
                </a:solidFill>
              </a:rPr>
              <a:t> Paint();</a:t>
            </a:r>
          </a:p>
          <a:p>
            <a:r>
              <a:rPr lang="en-GB" dirty="0">
                <a:solidFill>
                  <a:schemeClr val="tx1"/>
                </a:solidFill>
              </a:rPr>
              <a:t>	</a:t>
            </a:r>
          </a:p>
          <a:p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dirty="0" err="1">
                <a:solidFill>
                  <a:schemeClr val="tx1"/>
                </a:solidFill>
              </a:rPr>
              <a:t>paint.setColor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Color.</a:t>
            </a:r>
            <a:r>
              <a:rPr lang="en-GB" i="1" dirty="0" err="1">
                <a:solidFill>
                  <a:schemeClr val="tx1"/>
                </a:solidFill>
              </a:rPr>
              <a:t>RED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  <a:p>
            <a:r>
              <a:rPr lang="en-GB" dirty="0">
                <a:solidFill>
                  <a:schemeClr val="tx1"/>
                </a:solidFill>
              </a:rPr>
              <a:t> </a:t>
            </a:r>
          </a:p>
          <a:p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dirty="0" err="1">
                <a:solidFill>
                  <a:schemeClr val="tx1"/>
                </a:solidFill>
              </a:rPr>
              <a:t>canvas.drawCircle</a:t>
            </a:r>
            <a:r>
              <a:rPr lang="en-GB" dirty="0">
                <a:solidFill>
                  <a:schemeClr val="tx1"/>
                </a:solidFill>
              </a:rPr>
              <a:t>(500, 500, 100, paint);</a:t>
            </a:r>
          </a:p>
        </p:txBody>
      </p:sp>
    </p:spTree>
    <p:extLst>
      <p:ext uri="{BB962C8B-B14F-4D97-AF65-F5344CB8AC3E}">
        <p14:creationId xmlns:p14="http://schemas.microsoft.com/office/powerpoint/2010/main" val="332726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273050"/>
            <a:ext cx="6051079" cy="1136650"/>
          </a:xfrm>
        </p:spPr>
        <p:txBody>
          <a:bodyPr/>
          <a:lstStyle/>
          <a:p>
            <a:r>
              <a:rPr lang="en-GB" dirty="0" err="1"/>
              <a:t>Subclassing</a:t>
            </a:r>
            <a:r>
              <a:rPr lang="en-GB" dirty="0"/>
              <a:t> a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One way to get a reference to a Canvas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2348880"/>
            <a:ext cx="6404638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public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b="1" dirty="0">
                <a:solidFill>
                  <a:schemeClr val="accent6"/>
                </a:solidFill>
              </a:rPr>
              <a:t>class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MyView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accent6"/>
                </a:solidFill>
              </a:rPr>
              <a:t>extends</a:t>
            </a:r>
            <a:r>
              <a:rPr lang="en-GB" dirty="0">
                <a:solidFill>
                  <a:schemeClr val="tx1"/>
                </a:solidFill>
              </a:rPr>
              <a:t> View {</a:t>
            </a:r>
          </a:p>
          <a:p>
            <a:r>
              <a:rPr lang="en-GB" dirty="0">
                <a:solidFill>
                  <a:schemeClr val="tx1"/>
                </a:solidFill>
              </a:rPr>
              <a:t> 	</a:t>
            </a:r>
            <a:r>
              <a:rPr lang="en-GB" b="1" dirty="0">
                <a:solidFill>
                  <a:schemeClr val="accent6"/>
                </a:solidFill>
              </a:rPr>
              <a:t>private float </a:t>
            </a:r>
            <a:r>
              <a:rPr lang="en-GB" dirty="0" err="1">
                <a:solidFill>
                  <a:schemeClr val="tx1"/>
                </a:solidFill>
              </a:rPr>
              <a:t>x,y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	</a:t>
            </a:r>
          </a:p>
          <a:p>
            <a:r>
              <a:rPr lang="en-GB" dirty="0">
                <a:solidFill>
                  <a:schemeClr val="tx1"/>
                </a:solidFill>
              </a:rPr>
              <a:t>	@Override</a:t>
            </a:r>
          </a:p>
          <a:p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b="1" dirty="0">
                <a:solidFill>
                  <a:schemeClr val="accent6"/>
                </a:solidFill>
              </a:rPr>
              <a:t>protected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b="1" dirty="0">
                <a:solidFill>
                  <a:schemeClr val="accent6"/>
                </a:solidFill>
              </a:rPr>
              <a:t>void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onDraw</a:t>
            </a:r>
            <a:r>
              <a:rPr lang="en-GB" dirty="0">
                <a:solidFill>
                  <a:schemeClr val="tx1"/>
                </a:solidFill>
              </a:rPr>
              <a:t>(Canvas canvas) {</a:t>
            </a:r>
          </a:p>
          <a:p>
            <a:r>
              <a:rPr lang="en-GB" dirty="0">
                <a:solidFill>
                  <a:schemeClr val="tx1"/>
                </a:solidFill>
              </a:rPr>
              <a:t>		</a:t>
            </a:r>
            <a:r>
              <a:rPr lang="en-GB" b="1" dirty="0" err="1">
                <a:solidFill>
                  <a:schemeClr val="accent6"/>
                </a:solidFill>
              </a:rPr>
              <a:t>super</a:t>
            </a:r>
            <a:r>
              <a:rPr lang="en-GB" dirty="0" err="1">
                <a:solidFill>
                  <a:schemeClr val="tx1"/>
                </a:solidFill>
              </a:rPr>
              <a:t>.onDraw</a:t>
            </a:r>
            <a:r>
              <a:rPr lang="en-GB" dirty="0">
                <a:solidFill>
                  <a:schemeClr val="tx1"/>
                </a:solidFill>
              </a:rPr>
              <a:t>(canvas);</a:t>
            </a:r>
          </a:p>
          <a:p>
            <a:r>
              <a:rPr lang="en-GB" dirty="0">
                <a:solidFill>
                  <a:schemeClr val="tx1"/>
                </a:solidFill>
              </a:rPr>
              <a:t>		</a:t>
            </a:r>
            <a:r>
              <a:rPr lang="en-GB" dirty="0" err="1">
                <a:solidFill>
                  <a:schemeClr val="tx1"/>
                </a:solidFill>
              </a:rPr>
              <a:t>canvas.drawText</a:t>
            </a:r>
            <a:r>
              <a:rPr lang="en-GB" dirty="0">
                <a:solidFill>
                  <a:schemeClr val="tx1"/>
                </a:solidFill>
              </a:rPr>
              <a:t>("Hello", x, y, paint);</a:t>
            </a:r>
          </a:p>
          <a:p>
            <a:r>
              <a:rPr lang="en-GB" dirty="0">
                <a:solidFill>
                  <a:schemeClr val="tx1"/>
                </a:solidFill>
              </a:rPr>
              <a:t>	}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	// getters and setters….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616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39B1-6C48-9942-A139-93A4311A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73050"/>
            <a:ext cx="6051079" cy="1136650"/>
          </a:xfrm>
        </p:spPr>
        <p:txBody>
          <a:bodyPr/>
          <a:lstStyle/>
          <a:p>
            <a:pPr algn="ctr"/>
            <a:r>
              <a:rPr lang="en-US" dirty="0"/>
              <a:t>Adding your View object </a:t>
            </a:r>
            <a:br>
              <a:rPr lang="en-US" dirty="0"/>
            </a:br>
            <a:r>
              <a:rPr lang="en-US" dirty="0"/>
              <a:t>to your UI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AC498-2DBB-FF4F-AFD2-182E5ED4EA3B}"/>
              </a:ext>
            </a:extLst>
          </p:cNvPr>
          <p:cNvSpPr/>
          <p:nvPr/>
        </p:nvSpPr>
        <p:spPr>
          <a:xfrm>
            <a:off x="323528" y="2204864"/>
            <a:ext cx="460851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 add a &lt;view&gt; a fragment’s xml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hence can associate this with your custom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MyView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169DF-72B1-4944-9194-64A4CD72CB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927" y="2204864"/>
            <a:ext cx="3703216" cy="3761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685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F549-BEF3-44BE-BDF6-16E82221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808" y="273050"/>
            <a:ext cx="5835055" cy="1136650"/>
          </a:xfrm>
        </p:spPr>
        <p:txBody>
          <a:bodyPr/>
          <a:lstStyle/>
          <a:p>
            <a:r>
              <a:rPr lang="en-US" dirty="0"/>
              <a:t>Access view from fragment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BF7D-FE8E-4D30-A337-62EB1A09B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844824"/>
            <a:ext cx="8221663" cy="4518025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sz="2400" dirty="0"/>
              <a:t>override the </a:t>
            </a:r>
            <a:r>
              <a:rPr lang="en-GB" sz="2400" b="1" dirty="0" err="1"/>
              <a:t>onViewCreated</a:t>
            </a:r>
            <a:r>
              <a:rPr lang="en-GB" sz="2400" b="1" dirty="0"/>
              <a:t>()</a:t>
            </a:r>
            <a:r>
              <a:rPr lang="en-GB" sz="2400" dirty="0"/>
              <a:t> method …</a:t>
            </a:r>
            <a:endParaRPr lang="en-US" sz="2400" dirty="0"/>
          </a:p>
          <a:p>
            <a:pPr marL="0" indent="0"/>
            <a:endParaRPr lang="en-US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/>
              <a:t>get a reference to </a:t>
            </a:r>
            <a:r>
              <a:rPr lang="en-GB" sz="2400" dirty="0" err="1"/>
              <a:t>myView</a:t>
            </a:r>
            <a:r>
              <a:rPr lang="en-GB" sz="2400" dirty="0"/>
              <a:t> via </a:t>
            </a:r>
            <a:r>
              <a:rPr lang="en-GB" sz="2400" dirty="0" err="1"/>
              <a:t>view.findViewById</a:t>
            </a:r>
            <a:r>
              <a:rPr lang="en-GB" sz="2400" dirty="0"/>
              <a:t>(…);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F281179-5621-4CDF-AC43-C0C94F574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3596307"/>
            <a:ext cx="6768752" cy="31393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myView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onViewCreated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NonNull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.onViewCreated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view.findViewById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your_view</a:t>
            </a:r>
            <a:r>
              <a:rPr lang="en-US" altLang="en-US" sz="18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_id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myView.</a:t>
            </a:r>
            <a:r>
              <a:rPr lang="en-US" alt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somePublicMethod</a:t>
            </a:r>
            <a:r>
              <a:rPr lang="en-US" alt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24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1275" y="273050"/>
            <a:ext cx="6097588" cy="1136650"/>
          </a:xfrm>
        </p:spPr>
        <p:txBody>
          <a:bodyPr/>
          <a:lstStyle/>
          <a:p>
            <a:r>
              <a:rPr lang="en-GB" dirty="0"/>
              <a:t>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4963"/>
            <a:ext cx="8221662" cy="247210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Realise </a:t>
            </a:r>
            <a:r>
              <a:rPr lang="en-GB" dirty="0" err="1"/>
              <a:t>OnTouchListener</a:t>
            </a:r>
            <a:r>
              <a:rPr lang="en-GB" dirty="0"/>
              <a:t> interface implementing </a:t>
            </a:r>
            <a:r>
              <a:rPr lang="en-GB" dirty="0" err="1"/>
              <a:t>onTouch</a:t>
            </a:r>
            <a:r>
              <a:rPr lang="en-GB" dirty="0"/>
              <a:t>()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Listener subscribes to the View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823509" y="6318348"/>
            <a:ext cx="5484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setOnTouchListener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t1Listener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);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2734864"/>
            <a:ext cx="4735978" cy="268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324297"/>
            <a:ext cx="5763047" cy="1136650"/>
          </a:xfrm>
        </p:spPr>
        <p:txBody>
          <a:bodyPr/>
          <a:lstStyle/>
          <a:p>
            <a:r>
              <a:rPr lang="en-GB" dirty="0"/>
              <a:t>Interaction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-88" y="3068960"/>
            <a:ext cx="9117030" cy="359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OnTouchListener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t1Listener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2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OnTouchListener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GB" sz="22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@Override</a:t>
            </a:r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GB" sz="2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u="sng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onTouch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(View v, 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MotionEvent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event) {</a:t>
            </a:r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GB" sz="2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v.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setX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event.getX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());</a:t>
            </a:r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GB" sz="22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v.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setY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event.getY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());</a:t>
            </a:r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v.invalidate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GB" sz="2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}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};</a:t>
            </a:r>
            <a:endParaRPr lang="en-GB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7544" y="1766682"/>
            <a:ext cx="7787207" cy="67190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Instantiating the anonymous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Callback</a:t>
            </a:r>
            <a:r>
              <a:rPr lang="en-GB" dirty="0"/>
              <a:t> sets x and y of the View object</a:t>
            </a:r>
          </a:p>
        </p:txBody>
      </p:sp>
    </p:spTree>
    <p:extLst>
      <p:ext uri="{BB962C8B-B14F-4D97-AF65-F5344CB8AC3E}">
        <p14:creationId xmlns:p14="http://schemas.microsoft.com/office/powerpoint/2010/main" val="336355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Bold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362</Words>
  <Application>Microsoft Office PowerPoint</Application>
  <PresentationFormat>On-screen Show (4:3)</PresentationFormat>
  <Paragraphs>70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Bold</vt:lpstr>
      <vt:lpstr>Calibri</vt:lpstr>
      <vt:lpstr>Consolas</vt:lpstr>
      <vt:lpstr>Menlo</vt:lpstr>
      <vt:lpstr>Times New Roman</vt:lpstr>
      <vt:lpstr>Office Theme</vt:lpstr>
      <vt:lpstr>Android Programming  Mobile Development</vt:lpstr>
      <vt:lpstr>Graphics</vt:lpstr>
      <vt:lpstr>Canvas</vt:lpstr>
      <vt:lpstr>Paint</vt:lpstr>
      <vt:lpstr>Subclassing a View</vt:lpstr>
      <vt:lpstr>Adding your View object  to your UI design</vt:lpstr>
      <vt:lpstr>Access view from fragment</vt:lpstr>
      <vt:lpstr>Interaction</vt:lpstr>
      <vt:lpstr>Interaction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crs115</dc:creator>
  <cp:lastModifiedBy>Ian Drumm</cp:lastModifiedBy>
  <cp:revision>80</cp:revision>
  <cp:lastPrinted>2013-09-19T08:12:35Z</cp:lastPrinted>
  <dcterms:created xsi:type="dcterms:W3CDTF">2011-07-28T07:55:18Z</dcterms:created>
  <dcterms:modified xsi:type="dcterms:W3CDTF">2020-11-01T16:46:14Z</dcterms:modified>
</cp:coreProperties>
</file>