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292" r:id="rId2"/>
    <p:sldId id="284" r:id="rId3"/>
    <p:sldId id="313" r:id="rId4"/>
    <p:sldId id="314" r:id="rId5"/>
    <p:sldId id="315" r:id="rId6"/>
    <p:sldId id="316" r:id="rId7"/>
    <p:sldId id="317" r:id="rId8"/>
    <p:sldId id="318" r:id="rId9"/>
    <p:sldId id="304" r:id="rId10"/>
    <p:sldId id="319" r:id="rId11"/>
    <p:sldId id="320" r:id="rId12"/>
    <p:sldId id="321" r:id="rId13"/>
    <p:sldId id="325" r:id="rId14"/>
    <p:sldId id="323" r:id="rId15"/>
    <p:sldId id="324" r:id="rId16"/>
  </p:sldIdLst>
  <p:sldSz cx="9144000" cy="6858000" type="screen4x3"/>
  <p:notesSz cx="6797675" cy="9926638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95EA2D-18C4-4F25-B2E4-60B8915FB3A3}" v="1" dt="2020-11-08T17:13:19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522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" userId="c34783b4-0ebe-4dd6-a7f4-e72865b38b8b" providerId="ADAL" clId="{E795EA2D-18C4-4F25-B2E4-60B8915FB3A3}"/>
    <pc:docChg chg="undo custSel mod addSld delSld modSld">
      <pc:chgData name="Ian" userId="c34783b4-0ebe-4dd6-a7f4-e72865b38b8b" providerId="ADAL" clId="{E795EA2D-18C4-4F25-B2E4-60B8915FB3A3}" dt="2020-11-08T17:14:48.378" v="15" actId="113"/>
      <pc:docMkLst>
        <pc:docMk/>
      </pc:docMkLst>
      <pc:sldChg chg="addSp delSp modSp mod modClrScheme chgLayout">
        <pc:chgData name="Ian" userId="c34783b4-0ebe-4dd6-a7f4-e72865b38b8b" providerId="ADAL" clId="{E795EA2D-18C4-4F25-B2E4-60B8915FB3A3}" dt="2020-11-08T17:14:20.841" v="13" actId="1076"/>
        <pc:sldMkLst>
          <pc:docMk/>
          <pc:sldMk cId="0" sldId="284"/>
        </pc:sldMkLst>
        <pc:spChg chg="add del mod">
          <ac:chgData name="Ian" userId="c34783b4-0ebe-4dd6-a7f4-e72865b38b8b" providerId="ADAL" clId="{E795EA2D-18C4-4F25-B2E4-60B8915FB3A3}" dt="2020-11-08T17:14:17.553" v="12" actId="26606"/>
          <ac:spMkLst>
            <pc:docMk/>
            <pc:sldMk cId="0" sldId="284"/>
            <ac:spMk id="71" creationId="{D372DAC5-D712-4310-B689-E7646A6F7CF6}"/>
          </ac:spMkLst>
        </pc:spChg>
        <pc:spChg chg="mod">
          <ac:chgData name="Ian" userId="c34783b4-0ebe-4dd6-a7f4-e72865b38b8b" providerId="ADAL" clId="{E795EA2D-18C4-4F25-B2E4-60B8915FB3A3}" dt="2020-11-08T17:14:17.553" v="12" actId="26606"/>
          <ac:spMkLst>
            <pc:docMk/>
            <pc:sldMk cId="0" sldId="284"/>
            <ac:spMk id="434177" creationId="{00000000-0000-0000-0000-000000000000}"/>
          </ac:spMkLst>
        </pc:spChg>
        <pc:spChg chg="mod ord">
          <ac:chgData name="Ian" userId="c34783b4-0ebe-4dd6-a7f4-e72865b38b8b" providerId="ADAL" clId="{E795EA2D-18C4-4F25-B2E4-60B8915FB3A3}" dt="2020-11-08T17:14:17.553" v="12" actId="26606"/>
          <ac:spMkLst>
            <pc:docMk/>
            <pc:sldMk cId="0" sldId="284"/>
            <ac:spMk id="434178" creationId="{00000000-0000-0000-0000-000000000000}"/>
          </ac:spMkLst>
        </pc:spChg>
        <pc:picChg chg="add mod">
          <ac:chgData name="Ian" userId="c34783b4-0ebe-4dd6-a7f4-e72865b38b8b" providerId="ADAL" clId="{E795EA2D-18C4-4F25-B2E4-60B8915FB3A3}" dt="2020-11-08T17:14:20.841" v="13" actId="1076"/>
          <ac:picMkLst>
            <pc:docMk/>
            <pc:sldMk cId="0" sldId="284"/>
            <ac:picMk id="4" creationId="{09E24E14-149D-4C66-8020-CA1E0C751974}"/>
          </ac:picMkLst>
        </pc:picChg>
      </pc:sldChg>
      <pc:sldChg chg="del">
        <pc:chgData name="Ian" userId="c34783b4-0ebe-4dd6-a7f4-e72865b38b8b" providerId="ADAL" clId="{E795EA2D-18C4-4F25-B2E4-60B8915FB3A3}" dt="2020-11-08T17:13:17.219" v="0" actId="2696"/>
        <pc:sldMkLst>
          <pc:docMk/>
          <pc:sldMk cId="2299013747" sldId="322"/>
        </pc:sldMkLst>
      </pc:sldChg>
      <pc:sldChg chg="modSp add">
        <pc:chgData name="Ian" userId="c34783b4-0ebe-4dd6-a7f4-e72865b38b8b" providerId="ADAL" clId="{E795EA2D-18C4-4F25-B2E4-60B8915FB3A3}" dt="2020-11-08T17:14:48.378" v="15" actId="113"/>
        <pc:sldMkLst>
          <pc:docMk/>
          <pc:sldMk cId="1666855945" sldId="325"/>
        </pc:sldMkLst>
        <pc:spChg chg="mod">
          <ac:chgData name="Ian" userId="c34783b4-0ebe-4dd6-a7f4-e72865b38b8b" providerId="ADAL" clId="{E795EA2D-18C4-4F25-B2E4-60B8915FB3A3}" dt="2020-11-08T17:14:48.378" v="15" actId="113"/>
          <ac:spMkLst>
            <pc:docMk/>
            <pc:sldMk cId="1666855945" sldId="325"/>
            <ac:spMk id="5" creationId="{5A1AC498-2DBB-FF4F-AFD2-182E5ED4EA3B}"/>
          </ac:spMkLst>
        </pc:spChg>
      </pc:sldChg>
    </pc:docChg>
  </pc:docChgLst>
  <pc:docChgLst>
    <pc:chgData name="Ian" userId="c34783b4-0ebe-4dd6-a7f4-e72865b38b8b" providerId="ADAL" clId="{1ED580A5-EC18-42FE-8B40-8238395DCF23}"/>
    <pc:docChg chg="custSel delSld modSld sldOrd delMainMaster">
      <pc:chgData name="Ian" userId="c34783b4-0ebe-4dd6-a7f4-e72865b38b8b" providerId="ADAL" clId="{1ED580A5-EC18-42FE-8B40-8238395DCF23}" dt="2020-10-27T18:00:55.333" v="479" actId="692"/>
      <pc:docMkLst>
        <pc:docMk/>
      </pc:docMkLst>
      <pc:sldChg chg="delSp modSp ord">
        <pc:chgData name="Ian" userId="c34783b4-0ebe-4dd6-a7f4-e72865b38b8b" providerId="ADAL" clId="{1ED580A5-EC18-42FE-8B40-8238395DCF23}" dt="2020-10-27T17:59:29.717" v="465" actId="1076"/>
        <pc:sldMkLst>
          <pc:docMk/>
          <pc:sldMk cId="1496165556" sldId="304"/>
        </pc:sldMkLst>
        <pc:spChg chg="mod">
          <ac:chgData name="Ian" userId="c34783b4-0ebe-4dd6-a7f4-e72865b38b8b" providerId="ADAL" clId="{1ED580A5-EC18-42FE-8B40-8238395DCF23}" dt="2020-10-27T17:59:16.228" v="461" actId="1076"/>
          <ac:spMkLst>
            <pc:docMk/>
            <pc:sldMk cId="1496165556" sldId="304"/>
            <ac:spMk id="2" creationId="{00000000-0000-0000-0000-000000000000}"/>
          </ac:spMkLst>
        </pc:spChg>
        <pc:spChg chg="mod">
          <ac:chgData name="Ian" userId="c34783b4-0ebe-4dd6-a7f4-e72865b38b8b" providerId="ADAL" clId="{1ED580A5-EC18-42FE-8B40-8238395DCF23}" dt="2020-10-27T17:59:29.717" v="465" actId="1076"/>
          <ac:spMkLst>
            <pc:docMk/>
            <pc:sldMk cId="1496165556" sldId="304"/>
            <ac:spMk id="3" creationId="{00000000-0000-0000-0000-000000000000}"/>
          </ac:spMkLst>
        </pc:spChg>
        <pc:spChg chg="del">
          <ac:chgData name="Ian" userId="c34783b4-0ebe-4dd6-a7f4-e72865b38b8b" providerId="ADAL" clId="{1ED580A5-EC18-42FE-8B40-8238395DCF23}" dt="2020-10-27T17:57:24.192" v="408" actId="478"/>
          <ac:spMkLst>
            <pc:docMk/>
            <pc:sldMk cId="1496165556" sldId="304"/>
            <ac:spMk id="4" creationId="{00000000-0000-0000-0000-000000000000}"/>
          </ac:spMkLst>
        </pc:spChg>
        <pc:spChg chg="mod">
          <ac:chgData name="Ian" userId="c34783b4-0ebe-4dd6-a7f4-e72865b38b8b" providerId="ADAL" clId="{1ED580A5-EC18-42FE-8B40-8238395DCF23}" dt="2020-10-27T17:59:27.245" v="464" actId="1076"/>
          <ac:spMkLst>
            <pc:docMk/>
            <pc:sldMk cId="1496165556" sldId="304"/>
            <ac:spMk id="5" creationId="{00000000-0000-0000-0000-000000000000}"/>
          </ac:spMkLst>
        </pc:spChg>
      </pc:sldChg>
      <pc:sldChg chg="modSp del">
        <pc:chgData name="Ian" userId="c34783b4-0ebe-4dd6-a7f4-e72865b38b8b" providerId="ADAL" clId="{1ED580A5-EC18-42FE-8B40-8238395DCF23}" dt="2020-10-27T17:57:49.926" v="412" actId="2696"/>
        <pc:sldMkLst>
          <pc:docMk/>
          <pc:sldMk cId="3363553090" sldId="309"/>
        </pc:sldMkLst>
        <pc:spChg chg="mod">
          <ac:chgData name="Ian" userId="c34783b4-0ebe-4dd6-a7f4-e72865b38b8b" providerId="ADAL" clId="{1ED580A5-EC18-42FE-8B40-8238395DCF23}" dt="2020-10-27T17:57:44.025" v="411" actId="20577"/>
          <ac:spMkLst>
            <pc:docMk/>
            <pc:sldMk cId="3363553090" sldId="309"/>
            <ac:spMk id="5" creationId="{00000000-0000-0000-0000-000000000000}"/>
          </ac:spMkLst>
        </pc:spChg>
      </pc:sldChg>
      <pc:sldChg chg="modSp">
        <pc:chgData name="Ian" userId="c34783b4-0ebe-4dd6-a7f4-e72865b38b8b" providerId="ADAL" clId="{1ED580A5-EC18-42FE-8B40-8238395DCF23}" dt="2020-10-27T18:00:39.451" v="475" actId="692"/>
        <pc:sldMkLst>
          <pc:docMk/>
          <pc:sldMk cId="527335117" sldId="321"/>
        </pc:sldMkLst>
        <pc:spChg chg="mod">
          <ac:chgData name="Ian" userId="c34783b4-0ebe-4dd6-a7f4-e72865b38b8b" providerId="ADAL" clId="{1ED580A5-EC18-42FE-8B40-8238395DCF23}" dt="2020-10-27T18:00:39.451" v="475" actId="692"/>
          <ac:spMkLst>
            <pc:docMk/>
            <pc:sldMk cId="527335117" sldId="321"/>
            <ac:spMk id="5" creationId="{00000000-0000-0000-0000-000000000000}"/>
          </ac:spMkLst>
        </pc:spChg>
      </pc:sldChg>
      <pc:sldChg chg="modSp">
        <pc:chgData name="Ian" userId="c34783b4-0ebe-4dd6-a7f4-e72865b38b8b" providerId="ADAL" clId="{1ED580A5-EC18-42FE-8B40-8238395DCF23}" dt="2020-10-27T18:00:55.333" v="479" actId="692"/>
        <pc:sldMkLst>
          <pc:docMk/>
          <pc:sldMk cId="2299013747" sldId="322"/>
        </pc:sldMkLst>
        <pc:spChg chg="mod">
          <ac:chgData name="Ian" userId="c34783b4-0ebe-4dd6-a7f4-e72865b38b8b" providerId="ADAL" clId="{1ED580A5-EC18-42FE-8B40-8238395DCF23}" dt="2020-10-27T18:00:55.333" v="479" actId="692"/>
          <ac:spMkLst>
            <pc:docMk/>
            <pc:sldMk cId="2299013747" sldId="322"/>
            <ac:spMk id="5" creationId="{00000000-0000-0000-0000-000000000000}"/>
          </ac:spMkLst>
        </pc:spChg>
      </pc:sldChg>
      <pc:sldMasterChg chg="del delSldLayout">
        <pc:chgData name="Ian" userId="c34783b4-0ebe-4dd6-a7f4-e72865b38b8b" providerId="ADAL" clId="{1ED580A5-EC18-42FE-8B40-8238395DCF23}" dt="2020-10-27T17:57:13.236" v="23" actId="2696"/>
        <pc:sldMasterMkLst>
          <pc:docMk/>
          <pc:sldMasterMk cId="0" sldId="2147483648"/>
        </pc:sldMasterMkLst>
        <pc:sldLayoutChg chg="del">
          <pc:chgData name="Ian" userId="c34783b4-0ebe-4dd6-a7f4-e72865b38b8b" providerId="ADAL" clId="{1ED580A5-EC18-42FE-8B40-8238395DCF23}" dt="2020-10-27T17:57:13.235" v="22" actId="2696"/>
          <pc:sldLayoutMkLst>
            <pc:docMk/>
            <pc:sldMasterMk cId="0" sldId="2147483648"/>
            <pc:sldLayoutMk cId="0" sldId="2147483684"/>
          </pc:sldLayoutMkLst>
        </pc:sldLayoutChg>
        <pc:sldLayoutChg chg="del">
          <pc:chgData name="Ian" userId="c34783b4-0ebe-4dd6-a7f4-e72865b38b8b" providerId="ADAL" clId="{1ED580A5-EC18-42FE-8B40-8238395DCF23}" dt="2020-10-27T17:57:13.234" v="21" actId="2696"/>
          <pc:sldLayoutMkLst>
            <pc:docMk/>
            <pc:sldMasterMk cId="0" sldId="2147483648"/>
            <pc:sldLayoutMk cId="0" sldId="2147483685"/>
          </pc:sldLayoutMkLst>
        </pc:sldLayoutChg>
        <pc:sldLayoutChg chg="del">
          <pc:chgData name="Ian" userId="c34783b4-0ebe-4dd6-a7f4-e72865b38b8b" providerId="ADAL" clId="{1ED580A5-EC18-42FE-8B40-8238395DCF23}" dt="2020-10-27T17:57:13.234" v="20" actId="2696"/>
          <pc:sldLayoutMkLst>
            <pc:docMk/>
            <pc:sldMasterMk cId="0" sldId="2147483648"/>
            <pc:sldLayoutMk cId="0" sldId="2147483686"/>
          </pc:sldLayoutMkLst>
        </pc:sldLayoutChg>
        <pc:sldLayoutChg chg="del">
          <pc:chgData name="Ian" userId="c34783b4-0ebe-4dd6-a7f4-e72865b38b8b" providerId="ADAL" clId="{1ED580A5-EC18-42FE-8B40-8238395DCF23}" dt="2020-10-27T17:57:13.233" v="19" actId="2696"/>
          <pc:sldLayoutMkLst>
            <pc:docMk/>
            <pc:sldMasterMk cId="0" sldId="2147483648"/>
            <pc:sldLayoutMk cId="0" sldId="2147483687"/>
          </pc:sldLayoutMkLst>
        </pc:sldLayoutChg>
        <pc:sldLayoutChg chg="del">
          <pc:chgData name="Ian" userId="c34783b4-0ebe-4dd6-a7f4-e72865b38b8b" providerId="ADAL" clId="{1ED580A5-EC18-42FE-8B40-8238395DCF23}" dt="2020-10-27T17:57:13.233" v="18" actId="2696"/>
          <pc:sldLayoutMkLst>
            <pc:docMk/>
            <pc:sldMasterMk cId="0" sldId="2147483648"/>
            <pc:sldLayoutMk cId="0" sldId="2147483688"/>
          </pc:sldLayoutMkLst>
        </pc:sldLayoutChg>
        <pc:sldLayoutChg chg="del">
          <pc:chgData name="Ian" userId="c34783b4-0ebe-4dd6-a7f4-e72865b38b8b" providerId="ADAL" clId="{1ED580A5-EC18-42FE-8B40-8238395DCF23}" dt="2020-10-27T17:57:13.232" v="17" actId="2696"/>
          <pc:sldLayoutMkLst>
            <pc:docMk/>
            <pc:sldMasterMk cId="0" sldId="2147483648"/>
            <pc:sldLayoutMk cId="0" sldId="2147483689"/>
          </pc:sldLayoutMkLst>
        </pc:sldLayoutChg>
        <pc:sldLayoutChg chg="del">
          <pc:chgData name="Ian" userId="c34783b4-0ebe-4dd6-a7f4-e72865b38b8b" providerId="ADAL" clId="{1ED580A5-EC18-42FE-8B40-8238395DCF23}" dt="2020-10-27T17:57:13.232" v="16" actId="2696"/>
          <pc:sldLayoutMkLst>
            <pc:docMk/>
            <pc:sldMasterMk cId="0" sldId="2147483648"/>
            <pc:sldLayoutMk cId="0" sldId="2147483690"/>
          </pc:sldLayoutMkLst>
        </pc:sldLayoutChg>
        <pc:sldLayoutChg chg="del">
          <pc:chgData name="Ian" userId="c34783b4-0ebe-4dd6-a7f4-e72865b38b8b" providerId="ADAL" clId="{1ED580A5-EC18-42FE-8B40-8238395DCF23}" dt="2020-10-27T17:57:13.231" v="15" actId="2696"/>
          <pc:sldLayoutMkLst>
            <pc:docMk/>
            <pc:sldMasterMk cId="0" sldId="2147483648"/>
            <pc:sldLayoutMk cId="0" sldId="2147483691"/>
          </pc:sldLayoutMkLst>
        </pc:sldLayoutChg>
        <pc:sldLayoutChg chg="del">
          <pc:chgData name="Ian" userId="c34783b4-0ebe-4dd6-a7f4-e72865b38b8b" providerId="ADAL" clId="{1ED580A5-EC18-42FE-8B40-8238395DCF23}" dt="2020-10-27T17:57:13.230" v="14" actId="2696"/>
          <pc:sldLayoutMkLst>
            <pc:docMk/>
            <pc:sldMasterMk cId="0" sldId="2147483648"/>
            <pc:sldLayoutMk cId="0" sldId="2147483692"/>
          </pc:sldLayoutMkLst>
        </pc:sldLayoutChg>
        <pc:sldLayoutChg chg="del">
          <pc:chgData name="Ian" userId="c34783b4-0ebe-4dd6-a7f4-e72865b38b8b" providerId="ADAL" clId="{1ED580A5-EC18-42FE-8B40-8238395DCF23}" dt="2020-10-27T17:57:13.230" v="13" actId="2696"/>
          <pc:sldLayoutMkLst>
            <pc:docMk/>
            <pc:sldMasterMk cId="0" sldId="2147483648"/>
            <pc:sldLayoutMk cId="0" sldId="2147483693"/>
          </pc:sldLayoutMkLst>
        </pc:sldLayoutChg>
        <pc:sldLayoutChg chg="del">
          <pc:chgData name="Ian" userId="c34783b4-0ebe-4dd6-a7f4-e72865b38b8b" providerId="ADAL" clId="{1ED580A5-EC18-42FE-8B40-8238395DCF23}" dt="2020-10-27T17:57:13.230" v="12" actId="2696"/>
          <pc:sldLayoutMkLst>
            <pc:docMk/>
            <pc:sldMasterMk cId="0" sldId="2147483648"/>
            <pc:sldLayoutMk cId="0" sldId="2147483694"/>
          </pc:sldLayoutMkLst>
        </pc:sldLayoutChg>
      </pc:sldMasterChg>
      <pc:sldMasterChg chg="del delSldLayout">
        <pc:chgData name="Ian" userId="c34783b4-0ebe-4dd6-a7f4-e72865b38b8b" providerId="ADAL" clId="{1ED580A5-EC18-42FE-8B40-8238395DCF23}" dt="2020-10-27T17:57:13.242" v="35" actId="2696"/>
        <pc:sldMasterMkLst>
          <pc:docMk/>
          <pc:sldMasterMk cId="0" sldId="2147483649"/>
        </pc:sldMasterMkLst>
        <pc:sldLayoutChg chg="del">
          <pc:chgData name="Ian" userId="c34783b4-0ebe-4dd6-a7f4-e72865b38b8b" providerId="ADAL" clId="{1ED580A5-EC18-42FE-8B40-8238395DCF23}" dt="2020-10-27T17:57:13.241" v="34" actId="2696"/>
          <pc:sldLayoutMkLst>
            <pc:docMk/>
            <pc:sldMasterMk cId="0" sldId="2147483649"/>
            <pc:sldLayoutMk cId="0" sldId="2147483695"/>
          </pc:sldLayoutMkLst>
        </pc:sldLayoutChg>
        <pc:sldLayoutChg chg="del">
          <pc:chgData name="Ian" userId="c34783b4-0ebe-4dd6-a7f4-e72865b38b8b" providerId="ADAL" clId="{1ED580A5-EC18-42FE-8B40-8238395DCF23}" dt="2020-10-27T17:57:13.241" v="33" actId="2696"/>
          <pc:sldLayoutMkLst>
            <pc:docMk/>
            <pc:sldMasterMk cId="0" sldId="2147483649"/>
            <pc:sldLayoutMk cId="0" sldId="2147483696"/>
          </pc:sldLayoutMkLst>
        </pc:sldLayoutChg>
        <pc:sldLayoutChg chg="del">
          <pc:chgData name="Ian" userId="c34783b4-0ebe-4dd6-a7f4-e72865b38b8b" providerId="ADAL" clId="{1ED580A5-EC18-42FE-8B40-8238395DCF23}" dt="2020-10-27T17:57:13.240" v="32" actId="2696"/>
          <pc:sldLayoutMkLst>
            <pc:docMk/>
            <pc:sldMasterMk cId="0" sldId="2147483649"/>
            <pc:sldLayoutMk cId="0" sldId="2147483697"/>
          </pc:sldLayoutMkLst>
        </pc:sldLayoutChg>
        <pc:sldLayoutChg chg="del">
          <pc:chgData name="Ian" userId="c34783b4-0ebe-4dd6-a7f4-e72865b38b8b" providerId="ADAL" clId="{1ED580A5-EC18-42FE-8B40-8238395DCF23}" dt="2020-10-27T17:57:13.240" v="31" actId="2696"/>
          <pc:sldLayoutMkLst>
            <pc:docMk/>
            <pc:sldMasterMk cId="0" sldId="2147483649"/>
            <pc:sldLayoutMk cId="0" sldId="2147483698"/>
          </pc:sldLayoutMkLst>
        </pc:sldLayoutChg>
        <pc:sldLayoutChg chg="del">
          <pc:chgData name="Ian" userId="c34783b4-0ebe-4dd6-a7f4-e72865b38b8b" providerId="ADAL" clId="{1ED580A5-EC18-42FE-8B40-8238395DCF23}" dt="2020-10-27T17:57:13.239" v="30" actId="2696"/>
          <pc:sldLayoutMkLst>
            <pc:docMk/>
            <pc:sldMasterMk cId="0" sldId="2147483649"/>
            <pc:sldLayoutMk cId="0" sldId="2147483699"/>
          </pc:sldLayoutMkLst>
        </pc:sldLayoutChg>
        <pc:sldLayoutChg chg="del">
          <pc:chgData name="Ian" userId="c34783b4-0ebe-4dd6-a7f4-e72865b38b8b" providerId="ADAL" clId="{1ED580A5-EC18-42FE-8B40-8238395DCF23}" dt="2020-10-27T17:57:13.239" v="29" actId="2696"/>
          <pc:sldLayoutMkLst>
            <pc:docMk/>
            <pc:sldMasterMk cId="0" sldId="2147483649"/>
            <pc:sldLayoutMk cId="0" sldId="2147483700"/>
          </pc:sldLayoutMkLst>
        </pc:sldLayoutChg>
        <pc:sldLayoutChg chg="del">
          <pc:chgData name="Ian" userId="c34783b4-0ebe-4dd6-a7f4-e72865b38b8b" providerId="ADAL" clId="{1ED580A5-EC18-42FE-8B40-8238395DCF23}" dt="2020-10-27T17:57:13.238" v="28" actId="2696"/>
          <pc:sldLayoutMkLst>
            <pc:docMk/>
            <pc:sldMasterMk cId="0" sldId="2147483649"/>
            <pc:sldLayoutMk cId="0" sldId="2147483701"/>
          </pc:sldLayoutMkLst>
        </pc:sldLayoutChg>
        <pc:sldLayoutChg chg="del">
          <pc:chgData name="Ian" userId="c34783b4-0ebe-4dd6-a7f4-e72865b38b8b" providerId="ADAL" clId="{1ED580A5-EC18-42FE-8B40-8238395DCF23}" dt="2020-10-27T17:57:13.238" v="27" actId="2696"/>
          <pc:sldLayoutMkLst>
            <pc:docMk/>
            <pc:sldMasterMk cId="0" sldId="2147483649"/>
            <pc:sldLayoutMk cId="0" sldId="2147483702"/>
          </pc:sldLayoutMkLst>
        </pc:sldLayoutChg>
        <pc:sldLayoutChg chg="del">
          <pc:chgData name="Ian" userId="c34783b4-0ebe-4dd6-a7f4-e72865b38b8b" providerId="ADAL" clId="{1ED580A5-EC18-42FE-8B40-8238395DCF23}" dt="2020-10-27T17:57:13.237" v="26" actId="2696"/>
          <pc:sldLayoutMkLst>
            <pc:docMk/>
            <pc:sldMasterMk cId="0" sldId="2147483649"/>
            <pc:sldLayoutMk cId="0" sldId="2147483703"/>
          </pc:sldLayoutMkLst>
        </pc:sldLayoutChg>
        <pc:sldLayoutChg chg="del">
          <pc:chgData name="Ian" userId="c34783b4-0ebe-4dd6-a7f4-e72865b38b8b" providerId="ADAL" clId="{1ED580A5-EC18-42FE-8B40-8238395DCF23}" dt="2020-10-27T17:57:13.237" v="25" actId="2696"/>
          <pc:sldLayoutMkLst>
            <pc:docMk/>
            <pc:sldMasterMk cId="0" sldId="2147483649"/>
            <pc:sldLayoutMk cId="0" sldId="2147483704"/>
          </pc:sldLayoutMkLst>
        </pc:sldLayoutChg>
        <pc:sldLayoutChg chg="del">
          <pc:chgData name="Ian" userId="c34783b4-0ebe-4dd6-a7f4-e72865b38b8b" providerId="ADAL" clId="{1ED580A5-EC18-42FE-8B40-8238395DCF23}" dt="2020-10-27T17:57:13.236" v="24" actId="2696"/>
          <pc:sldLayoutMkLst>
            <pc:docMk/>
            <pc:sldMasterMk cId="0" sldId="2147483649"/>
            <pc:sldLayoutMk cId="0" sldId="2147483705"/>
          </pc:sldLayoutMkLst>
        </pc:sldLayoutChg>
      </pc:sldMasterChg>
      <pc:sldMasterChg chg="del delSldLayout">
        <pc:chgData name="Ian" userId="c34783b4-0ebe-4dd6-a7f4-e72865b38b8b" providerId="ADAL" clId="{1ED580A5-EC18-42FE-8B40-8238395DCF23}" dt="2020-10-27T17:57:13.249" v="47" actId="2696"/>
        <pc:sldMasterMkLst>
          <pc:docMk/>
          <pc:sldMasterMk cId="0" sldId="2147483650"/>
        </pc:sldMasterMkLst>
        <pc:sldLayoutChg chg="del">
          <pc:chgData name="Ian" userId="c34783b4-0ebe-4dd6-a7f4-e72865b38b8b" providerId="ADAL" clId="{1ED580A5-EC18-42FE-8B40-8238395DCF23}" dt="2020-10-27T17:57:13.248" v="46" actId="2696"/>
          <pc:sldLayoutMkLst>
            <pc:docMk/>
            <pc:sldMasterMk cId="0" sldId="2147483650"/>
            <pc:sldLayoutMk cId="0" sldId="2147483706"/>
          </pc:sldLayoutMkLst>
        </pc:sldLayoutChg>
        <pc:sldLayoutChg chg="del">
          <pc:chgData name="Ian" userId="c34783b4-0ebe-4dd6-a7f4-e72865b38b8b" providerId="ADAL" clId="{1ED580A5-EC18-42FE-8B40-8238395DCF23}" dt="2020-10-27T17:57:13.247" v="45" actId="2696"/>
          <pc:sldLayoutMkLst>
            <pc:docMk/>
            <pc:sldMasterMk cId="0" sldId="2147483650"/>
            <pc:sldLayoutMk cId="0" sldId="2147483707"/>
          </pc:sldLayoutMkLst>
        </pc:sldLayoutChg>
        <pc:sldLayoutChg chg="del">
          <pc:chgData name="Ian" userId="c34783b4-0ebe-4dd6-a7f4-e72865b38b8b" providerId="ADAL" clId="{1ED580A5-EC18-42FE-8B40-8238395DCF23}" dt="2020-10-27T17:57:13.247" v="44" actId="2696"/>
          <pc:sldLayoutMkLst>
            <pc:docMk/>
            <pc:sldMasterMk cId="0" sldId="2147483650"/>
            <pc:sldLayoutMk cId="0" sldId="2147483708"/>
          </pc:sldLayoutMkLst>
        </pc:sldLayoutChg>
        <pc:sldLayoutChg chg="del">
          <pc:chgData name="Ian" userId="c34783b4-0ebe-4dd6-a7f4-e72865b38b8b" providerId="ADAL" clId="{1ED580A5-EC18-42FE-8B40-8238395DCF23}" dt="2020-10-27T17:57:13.246" v="43" actId="2696"/>
          <pc:sldLayoutMkLst>
            <pc:docMk/>
            <pc:sldMasterMk cId="0" sldId="2147483650"/>
            <pc:sldLayoutMk cId="0" sldId="2147483709"/>
          </pc:sldLayoutMkLst>
        </pc:sldLayoutChg>
        <pc:sldLayoutChg chg="del">
          <pc:chgData name="Ian" userId="c34783b4-0ebe-4dd6-a7f4-e72865b38b8b" providerId="ADAL" clId="{1ED580A5-EC18-42FE-8B40-8238395DCF23}" dt="2020-10-27T17:57:13.246" v="42" actId="2696"/>
          <pc:sldLayoutMkLst>
            <pc:docMk/>
            <pc:sldMasterMk cId="0" sldId="2147483650"/>
            <pc:sldLayoutMk cId="0" sldId="2147483710"/>
          </pc:sldLayoutMkLst>
        </pc:sldLayoutChg>
        <pc:sldLayoutChg chg="del">
          <pc:chgData name="Ian" userId="c34783b4-0ebe-4dd6-a7f4-e72865b38b8b" providerId="ADAL" clId="{1ED580A5-EC18-42FE-8B40-8238395DCF23}" dt="2020-10-27T17:57:13.245" v="41" actId="2696"/>
          <pc:sldLayoutMkLst>
            <pc:docMk/>
            <pc:sldMasterMk cId="0" sldId="2147483650"/>
            <pc:sldLayoutMk cId="0" sldId="2147483711"/>
          </pc:sldLayoutMkLst>
        </pc:sldLayoutChg>
        <pc:sldLayoutChg chg="del">
          <pc:chgData name="Ian" userId="c34783b4-0ebe-4dd6-a7f4-e72865b38b8b" providerId="ADAL" clId="{1ED580A5-EC18-42FE-8B40-8238395DCF23}" dt="2020-10-27T17:57:13.245" v="40" actId="2696"/>
          <pc:sldLayoutMkLst>
            <pc:docMk/>
            <pc:sldMasterMk cId="0" sldId="2147483650"/>
            <pc:sldLayoutMk cId="0" sldId="2147483712"/>
          </pc:sldLayoutMkLst>
        </pc:sldLayoutChg>
        <pc:sldLayoutChg chg="del">
          <pc:chgData name="Ian" userId="c34783b4-0ebe-4dd6-a7f4-e72865b38b8b" providerId="ADAL" clId="{1ED580A5-EC18-42FE-8B40-8238395DCF23}" dt="2020-10-27T17:57:13.244" v="39" actId="2696"/>
          <pc:sldLayoutMkLst>
            <pc:docMk/>
            <pc:sldMasterMk cId="0" sldId="2147483650"/>
            <pc:sldLayoutMk cId="0" sldId="2147483713"/>
          </pc:sldLayoutMkLst>
        </pc:sldLayoutChg>
        <pc:sldLayoutChg chg="del">
          <pc:chgData name="Ian" userId="c34783b4-0ebe-4dd6-a7f4-e72865b38b8b" providerId="ADAL" clId="{1ED580A5-EC18-42FE-8B40-8238395DCF23}" dt="2020-10-27T17:57:13.244" v="38" actId="2696"/>
          <pc:sldLayoutMkLst>
            <pc:docMk/>
            <pc:sldMasterMk cId="0" sldId="2147483650"/>
            <pc:sldLayoutMk cId="0" sldId="2147483714"/>
          </pc:sldLayoutMkLst>
        </pc:sldLayoutChg>
        <pc:sldLayoutChg chg="del">
          <pc:chgData name="Ian" userId="c34783b4-0ebe-4dd6-a7f4-e72865b38b8b" providerId="ADAL" clId="{1ED580A5-EC18-42FE-8B40-8238395DCF23}" dt="2020-10-27T17:57:13.243" v="37" actId="2696"/>
          <pc:sldLayoutMkLst>
            <pc:docMk/>
            <pc:sldMasterMk cId="0" sldId="2147483650"/>
            <pc:sldLayoutMk cId="0" sldId="2147483715"/>
          </pc:sldLayoutMkLst>
        </pc:sldLayoutChg>
        <pc:sldLayoutChg chg="del">
          <pc:chgData name="Ian" userId="c34783b4-0ebe-4dd6-a7f4-e72865b38b8b" providerId="ADAL" clId="{1ED580A5-EC18-42FE-8B40-8238395DCF23}" dt="2020-10-27T17:57:13.243" v="36" actId="2696"/>
          <pc:sldLayoutMkLst>
            <pc:docMk/>
            <pc:sldMasterMk cId="0" sldId="2147483650"/>
            <pc:sldLayoutMk cId="0" sldId="2147483716"/>
          </pc:sldLayoutMkLst>
        </pc:sldLayoutChg>
      </pc:sldMasterChg>
      <pc:sldMasterChg chg="del delSldLayout">
        <pc:chgData name="Ian" userId="c34783b4-0ebe-4dd6-a7f4-e72865b38b8b" providerId="ADAL" clId="{1ED580A5-EC18-42FE-8B40-8238395DCF23}" dt="2020-10-27T17:57:13.257" v="59" actId="2696"/>
        <pc:sldMasterMkLst>
          <pc:docMk/>
          <pc:sldMasterMk cId="0" sldId="2147483652"/>
        </pc:sldMasterMkLst>
        <pc:sldLayoutChg chg="del">
          <pc:chgData name="Ian" userId="c34783b4-0ebe-4dd6-a7f4-e72865b38b8b" providerId="ADAL" clId="{1ED580A5-EC18-42FE-8B40-8238395DCF23}" dt="2020-10-27T17:57:13.255" v="58" actId="2696"/>
          <pc:sldLayoutMkLst>
            <pc:docMk/>
            <pc:sldMasterMk cId="0" sldId="2147483652"/>
            <pc:sldLayoutMk cId="0" sldId="2147483728"/>
          </pc:sldLayoutMkLst>
        </pc:sldLayoutChg>
        <pc:sldLayoutChg chg="del">
          <pc:chgData name="Ian" userId="c34783b4-0ebe-4dd6-a7f4-e72865b38b8b" providerId="ADAL" clId="{1ED580A5-EC18-42FE-8B40-8238395DCF23}" dt="2020-10-27T17:57:13.255" v="57" actId="2696"/>
          <pc:sldLayoutMkLst>
            <pc:docMk/>
            <pc:sldMasterMk cId="0" sldId="2147483652"/>
            <pc:sldLayoutMk cId="0" sldId="2147483729"/>
          </pc:sldLayoutMkLst>
        </pc:sldLayoutChg>
        <pc:sldLayoutChg chg="del">
          <pc:chgData name="Ian" userId="c34783b4-0ebe-4dd6-a7f4-e72865b38b8b" providerId="ADAL" clId="{1ED580A5-EC18-42FE-8B40-8238395DCF23}" dt="2020-10-27T17:57:13.254" v="56" actId="2696"/>
          <pc:sldLayoutMkLst>
            <pc:docMk/>
            <pc:sldMasterMk cId="0" sldId="2147483652"/>
            <pc:sldLayoutMk cId="0" sldId="2147483730"/>
          </pc:sldLayoutMkLst>
        </pc:sldLayoutChg>
        <pc:sldLayoutChg chg="del">
          <pc:chgData name="Ian" userId="c34783b4-0ebe-4dd6-a7f4-e72865b38b8b" providerId="ADAL" clId="{1ED580A5-EC18-42FE-8B40-8238395DCF23}" dt="2020-10-27T17:57:13.254" v="55" actId="2696"/>
          <pc:sldLayoutMkLst>
            <pc:docMk/>
            <pc:sldMasterMk cId="0" sldId="2147483652"/>
            <pc:sldLayoutMk cId="0" sldId="2147483731"/>
          </pc:sldLayoutMkLst>
        </pc:sldLayoutChg>
        <pc:sldLayoutChg chg="del">
          <pc:chgData name="Ian" userId="c34783b4-0ebe-4dd6-a7f4-e72865b38b8b" providerId="ADAL" clId="{1ED580A5-EC18-42FE-8B40-8238395DCF23}" dt="2020-10-27T17:57:13.253" v="54" actId="2696"/>
          <pc:sldLayoutMkLst>
            <pc:docMk/>
            <pc:sldMasterMk cId="0" sldId="2147483652"/>
            <pc:sldLayoutMk cId="0" sldId="2147483732"/>
          </pc:sldLayoutMkLst>
        </pc:sldLayoutChg>
        <pc:sldLayoutChg chg="del">
          <pc:chgData name="Ian" userId="c34783b4-0ebe-4dd6-a7f4-e72865b38b8b" providerId="ADAL" clId="{1ED580A5-EC18-42FE-8B40-8238395DCF23}" dt="2020-10-27T17:57:13.253" v="53" actId="2696"/>
          <pc:sldLayoutMkLst>
            <pc:docMk/>
            <pc:sldMasterMk cId="0" sldId="2147483652"/>
            <pc:sldLayoutMk cId="0" sldId="2147483733"/>
          </pc:sldLayoutMkLst>
        </pc:sldLayoutChg>
        <pc:sldLayoutChg chg="del">
          <pc:chgData name="Ian" userId="c34783b4-0ebe-4dd6-a7f4-e72865b38b8b" providerId="ADAL" clId="{1ED580A5-EC18-42FE-8B40-8238395DCF23}" dt="2020-10-27T17:57:13.252" v="52" actId="2696"/>
          <pc:sldLayoutMkLst>
            <pc:docMk/>
            <pc:sldMasterMk cId="0" sldId="2147483652"/>
            <pc:sldLayoutMk cId="0" sldId="2147483734"/>
          </pc:sldLayoutMkLst>
        </pc:sldLayoutChg>
        <pc:sldLayoutChg chg="del">
          <pc:chgData name="Ian" userId="c34783b4-0ebe-4dd6-a7f4-e72865b38b8b" providerId="ADAL" clId="{1ED580A5-EC18-42FE-8B40-8238395DCF23}" dt="2020-10-27T17:57:13.251" v="51" actId="2696"/>
          <pc:sldLayoutMkLst>
            <pc:docMk/>
            <pc:sldMasterMk cId="0" sldId="2147483652"/>
            <pc:sldLayoutMk cId="0" sldId="2147483735"/>
          </pc:sldLayoutMkLst>
        </pc:sldLayoutChg>
        <pc:sldLayoutChg chg="del">
          <pc:chgData name="Ian" userId="c34783b4-0ebe-4dd6-a7f4-e72865b38b8b" providerId="ADAL" clId="{1ED580A5-EC18-42FE-8B40-8238395DCF23}" dt="2020-10-27T17:57:13.251" v="50" actId="2696"/>
          <pc:sldLayoutMkLst>
            <pc:docMk/>
            <pc:sldMasterMk cId="0" sldId="2147483652"/>
            <pc:sldLayoutMk cId="0" sldId="2147483736"/>
          </pc:sldLayoutMkLst>
        </pc:sldLayoutChg>
        <pc:sldLayoutChg chg="del">
          <pc:chgData name="Ian" userId="c34783b4-0ebe-4dd6-a7f4-e72865b38b8b" providerId="ADAL" clId="{1ED580A5-EC18-42FE-8B40-8238395DCF23}" dt="2020-10-27T17:57:13.250" v="49" actId="2696"/>
          <pc:sldLayoutMkLst>
            <pc:docMk/>
            <pc:sldMasterMk cId="0" sldId="2147483652"/>
            <pc:sldLayoutMk cId="0" sldId="2147483737"/>
          </pc:sldLayoutMkLst>
        </pc:sldLayoutChg>
        <pc:sldLayoutChg chg="del">
          <pc:chgData name="Ian" userId="c34783b4-0ebe-4dd6-a7f4-e72865b38b8b" providerId="ADAL" clId="{1ED580A5-EC18-42FE-8B40-8238395DCF23}" dt="2020-10-27T17:57:13.250" v="48" actId="2696"/>
          <pc:sldLayoutMkLst>
            <pc:docMk/>
            <pc:sldMasterMk cId="0" sldId="2147483652"/>
            <pc:sldLayoutMk cId="0" sldId="2147483738"/>
          </pc:sldLayoutMkLst>
        </pc:sldLayoutChg>
      </pc:sldMasterChg>
      <pc:sldMasterChg chg="del delSldLayout">
        <pc:chgData name="Ian" userId="c34783b4-0ebe-4dd6-a7f4-e72865b38b8b" providerId="ADAL" clId="{1ED580A5-EC18-42FE-8B40-8238395DCF23}" dt="2020-10-27T17:57:13.264" v="71" actId="2696"/>
        <pc:sldMasterMkLst>
          <pc:docMk/>
          <pc:sldMasterMk cId="0" sldId="2147483653"/>
        </pc:sldMasterMkLst>
        <pc:sldLayoutChg chg="del">
          <pc:chgData name="Ian" userId="c34783b4-0ebe-4dd6-a7f4-e72865b38b8b" providerId="ADAL" clId="{1ED580A5-EC18-42FE-8B40-8238395DCF23}" dt="2020-10-27T17:57:13.263" v="70" actId="2696"/>
          <pc:sldLayoutMkLst>
            <pc:docMk/>
            <pc:sldMasterMk cId="0" sldId="2147483653"/>
            <pc:sldLayoutMk cId="0" sldId="2147483739"/>
          </pc:sldLayoutMkLst>
        </pc:sldLayoutChg>
        <pc:sldLayoutChg chg="del">
          <pc:chgData name="Ian" userId="c34783b4-0ebe-4dd6-a7f4-e72865b38b8b" providerId="ADAL" clId="{1ED580A5-EC18-42FE-8B40-8238395DCF23}" dt="2020-10-27T17:57:13.262" v="69" actId="2696"/>
          <pc:sldLayoutMkLst>
            <pc:docMk/>
            <pc:sldMasterMk cId="0" sldId="2147483653"/>
            <pc:sldLayoutMk cId="0" sldId="2147483740"/>
          </pc:sldLayoutMkLst>
        </pc:sldLayoutChg>
        <pc:sldLayoutChg chg="del">
          <pc:chgData name="Ian" userId="c34783b4-0ebe-4dd6-a7f4-e72865b38b8b" providerId="ADAL" clId="{1ED580A5-EC18-42FE-8B40-8238395DCF23}" dt="2020-10-27T17:57:13.262" v="68" actId="2696"/>
          <pc:sldLayoutMkLst>
            <pc:docMk/>
            <pc:sldMasterMk cId="0" sldId="2147483653"/>
            <pc:sldLayoutMk cId="0" sldId="2147483741"/>
          </pc:sldLayoutMkLst>
        </pc:sldLayoutChg>
        <pc:sldLayoutChg chg="del">
          <pc:chgData name="Ian" userId="c34783b4-0ebe-4dd6-a7f4-e72865b38b8b" providerId="ADAL" clId="{1ED580A5-EC18-42FE-8B40-8238395DCF23}" dt="2020-10-27T17:57:13.261" v="67" actId="2696"/>
          <pc:sldLayoutMkLst>
            <pc:docMk/>
            <pc:sldMasterMk cId="0" sldId="2147483653"/>
            <pc:sldLayoutMk cId="0" sldId="2147483742"/>
          </pc:sldLayoutMkLst>
        </pc:sldLayoutChg>
        <pc:sldLayoutChg chg="del">
          <pc:chgData name="Ian" userId="c34783b4-0ebe-4dd6-a7f4-e72865b38b8b" providerId="ADAL" clId="{1ED580A5-EC18-42FE-8B40-8238395DCF23}" dt="2020-10-27T17:57:13.260" v="66" actId="2696"/>
          <pc:sldLayoutMkLst>
            <pc:docMk/>
            <pc:sldMasterMk cId="0" sldId="2147483653"/>
            <pc:sldLayoutMk cId="0" sldId="2147483743"/>
          </pc:sldLayoutMkLst>
        </pc:sldLayoutChg>
        <pc:sldLayoutChg chg="del">
          <pc:chgData name="Ian" userId="c34783b4-0ebe-4dd6-a7f4-e72865b38b8b" providerId="ADAL" clId="{1ED580A5-EC18-42FE-8B40-8238395DCF23}" dt="2020-10-27T17:57:13.260" v="65" actId="2696"/>
          <pc:sldLayoutMkLst>
            <pc:docMk/>
            <pc:sldMasterMk cId="0" sldId="2147483653"/>
            <pc:sldLayoutMk cId="0" sldId="2147483744"/>
          </pc:sldLayoutMkLst>
        </pc:sldLayoutChg>
        <pc:sldLayoutChg chg="del">
          <pc:chgData name="Ian" userId="c34783b4-0ebe-4dd6-a7f4-e72865b38b8b" providerId="ADAL" clId="{1ED580A5-EC18-42FE-8B40-8238395DCF23}" dt="2020-10-27T17:57:13.260" v="64" actId="2696"/>
          <pc:sldLayoutMkLst>
            <pc:docMk/>
            <pc:sldMasterMk cId="0" sldId="2147483653"/>
            <pc:sldLayoutMk cId="0" sldId="2147483745"/>
          </pc:sldLayoutMkLst>
        </pc:sldLayoutChg>
        <pc:sldLayoutChg chg="del">
          <pc:chgData name="Ian" userId="c34783b4-0ebe-4dd6-a7f4-e72865b38b8b" providerId="ADAL" clId="{1ED580A5-EC18-42FE-8B40-8238395DCF23}" dt="2020-10-27T17:57:13.259" v="63" actId="2696"/>
          <pc:sldLayoutMkLst>
            <pc:docMk/>
            <pc:sldMasterMk cId="0" sldId="2147483653"/>
            <pc:sldLayoutMk cId="0" sldId="2147483746"/>
          </pc:sldLayoutMkLst>
        </pc:sldLayoutChg>
        <pc:sldLayoutChg chg="del">
          <pc:chgData name="Ian" userId="c34783b4-0ebe-4dd6-a7f4-e72865b38b8b" providerId="ADAL" clId="{1ED580A5-EC18-42FE-8B40-8238395DCF23}" dt="2020-10-27T17:57:13.258" v="62" actId="2696"/>
          <pc:sldLayoutMkLst>
            <pc:docMk/>
            <pc:sldMasterMk cId="0" sldId="2147483653"/>
            <pc:sldLayoutMk cId="0" sldId="2147483747"/>
          </pc:sldLayoutMkLst>
        </pc:sldLayoutChg>
        <pc:sldLayoutChg chg="del">
          <pc:chgData name="Ian" userId="c34783b4-0ebe-4dd6-a7f4-e72865b38b8b" providerId="ADAL" clId="{1ED580A5-EC18-42FE-8B40-8238395DCF23}" dt="2020-10-27T17:57:13.258" v="61" actId="2696"/>
          <pc:sldLayoutMkLst>
            <pc:docMk/>
            <pc:sldMasterMk cId="0" sldId="2147483653"/>
            <pc:sldLayoutMk cId="0" sldId="2147483748"/>
          </pc:sldLayoutMkLst>
        </pc:sldLayoutChg>
        <pc:sldLayoutChg chg="del">
          <pc:chgData name="Ian" userId="c34783b4-0ebe-4dd6-a7f4-e72865b38b8b" providerId="ADAL" clId="{1ED580A5-EC18-42FE-8B40-8238395DCF23}" dt="2020-10-27T17:57:13.257" v="60" actId="2696"/>
          <pc:sldLayoutMkLst>
            <pc:docMk/>
            <pc:sldMasterMk cId="0" sldId="2147483653"/>
            <pc:sldLayoutMk cId="0" sldId="2147483749"/>
          </pc:sldLayoutMkLst>
        </pc:sldLayoutChg>
      </pc:sldMasterChg>
      <pc:sldMasterChg chg="del delSldLayout">
        <pc:chgData name="Ian" userId="c34783b4-0ebe-4dd6-a7f4-e72865b38b8b" providerId="ADAL" clId="{1ED580A5-EC18-42FE-8B40-8238395DCF23}" dt="2020-10-27T17:57:13.271" v="83" actId="2696"/>
        <pc:sldMasterMkLst>
          <pc:docMk/>
          <pc:sldMasterMk cId="0" sldId="2147483654"/>
        </pc:sldMasterMkLst>
        <pc:sldLayoutChg chg="del">
          <pc:chgData name="Ian" userId="c34783b4-0ebe-4dd6-a7f4-e72865b38b8b" providerId="ADAL" clId="{1ED580A5-EC18-42FE-8B40-8238395DCF23}" dt="2020-10-27T17:57:13.270" v="82" actId="2696"/>
          <pc:sldLayoutMkLst>
            <pc:docMk/>
            <pc:sldMasterMk cId="0" sldId="2147483654"/>
            <pc:sldLayoutMk cId="0" sldId="2147483750"/>
          </pc:sldLayoutMkLst>
        </pc:sldLayoutChg>
        <pc:sldLayoutChg chg="del">
          <pc:chgData name="Ian" userId="c34783b4-0ebe-4dd6-a7f4-e72865b38b8b" providerId="ADAL" clId="{1ED580A5-EC18-42FE-8B40-8238395DCF23}" dt="2020-10-27T17:57:13.269" v="81" actId="2696"/>
          <pc:sldLayoutMkLst>
            <pc:docMk/>
            <pc:sldMasterMk cId="0" sldId="2147483654"/>
            <pc:sldLayoutMk cId="0" sldId="2147483751"/>
          </pc:sldLayoutMkLst>
        </pc:sldLayoutChg>
        <pc:sldLayoutChg chg="del">
          <pc:chgData name="Ian" userId="c34783b4-0ebe-4dd6-a7f4-e72865b38b8b" providerId="ADAL" clId="{1ED580A5-EC18-42FE-8B40-8238395DCF23}" dt="2020-10-27T17:57:13.269" v="80" actId="2696"/>
          <pc:sldLayoutMkLst>
            <pc:docMk/>
            <pc:sldMasterMk cId="0" sldId="2147483654"/>
            <pc:sldLayoutMk cId="0" sldId="2147483752"/>
          </pc:sldLayoutMkLst>
        </pc:sldLayoutChg>
        <pc:sldLayoutChg chg="del">
          <pc:chgData name="Ian" userId="c34783b4-0ebe-4dd6-a7f4-e72865b38b8b" providerId="ADAL" clId="{1ED580A5-EC18-42FE-8B40-8238395DCF23}" dt="2020-10-27T17:57:13.268" v="79" actId="2696"/>
          <pc:sldLayoutMkLst>
            <pc:docMk/>
            <pc:sldMasterMk cId="0" sldId="2147483654"/>
            <pc:sldLayoutMk cId="0" sldId="2147483753"/>
          </pc:sldLayoutMkLst>
        </pc:sldLayoutChg>
        <pc:sldLayoutChg chg="del">
          <pc:chgData name="Ian" userId="c34783b4-0ebe-4dd6-a7f4-e72865b38b8b" providerId="ADAL" clId="{1ED580A5-EC18-42FE-8B40-8238395DCF23}" dt="2020-10-27T17:57:13.267" v="78" actId="2696"/>
          <pc:sldLayoutMkLst>
            <pc:docMk/>
            <pc:sldMasterMk cId="0" sldId="2147483654"/>
            <pc:sldLayoutMk cId="0" sldId="2147483754"/>
          </pc:sldLayoutMkLst>
        </pc:sldLayoutChg>
        <pc:sldLayoutChg chg="del">
          <pc:chgData name="Ian" userId="c34783b4-0ebe-4dd6-a7f4-e72865b38b8b" providerId="ADAL" clId="{1ED580A5-EC18-42FE-8B40-8238395DCF23}" dt="2020-10-27T17:57:13.267" v="77" actId="2696"/>
          <pc:sldLayoutMkLst>
            <pc:docMk/>
            <pc:sldMasterMk cId="0" sldId="2147483654"/>
            <pc:sldLayoutMk cId="0" sldId="2147483755"/>
          </pc:sldLayoutMkLst>
        </pc:sldLayoutChg>
        <pc:sldLayoutChg chg="del">
          <pc:chgData name="Ian" userId="c34783b4-0ebe-4dd6-a7f4-e72865b38b8b" providerId="ADAL" clId="{1ED580A5-EC18-42FE-8B40-8238395DCF23}" dt="2020-10-27T17:57:13.266" v="76" actId="2696"/>
          <pc:sldLayoutMkLst>
            <pc:docMk/>
            <pc:sldMasterMk cId="0" sldId="2147483654"/>
            <pc:sldLayoutMk cId="0" sldId="2147483756"/>
          </pc:sldLayoutMkLst>
        </pc:sldLayoutChg>
        <pc:sldLayoutChg chg="del">
          <pc:chgData name="Ian" userId="c34783b4-0ebe-4dd6-a7f4-e72865b38b8b" providerId="ADAL" clId="{1ED580A5-EC18-42FE-8B40-8238395DCF23}" dt="2020-10-27T17:57:13.266" v="75" actId="2696"/>
          <pc:sldLayoutMkLst>
            <pc:docMk/>
            <pc:sldMasterMk cId="0" sldId="2147483654"/>
            <pc:sldLayoutMk cId="0" sldId="2147483757"/>
          </pc:sldLayoutMkLst>
        </pc:sldLayoutChg>
        <pc:sldLayoutChg chg="del">
          <pc:chgData name="Ian" userId="c34783b4-0ebe-4dd6-a7f4-e72865b38b8b" providerId="ADAL" clId="{1ED580A5-EC18-42FE-8B40-8238395DCF23}" dt="2020-10-27T17:57:13.265" v="74" actId="2696"/>
          <pc:sldLayoutMkLst>
            <pc:docMk/>
            <pc:sldMasterMk cId="0" sldId="2147483654"/>
            <pc:sldLayoutMk cId="0" sldId="2147483758"/>
          </pc:sldLayoutMkLst>
        </pc:sldLayoutChg>
        <pc:sldLayoutChg chg="del">
          <pc:chgData name="Ian" userId="c34783b4-0ebe-4dd6-a7f4-e72865b38b8b" providerId="ADAL" clId="{1ED580A5-EC18-42FE-8B40-8238395DCF23}" dt="2020-10-27T17:57:13.265" v="73" actId="2696"/>
          <pc:sldLayoutMkLst>
            <pc:docMk/>
            <pc:sldMasterMk cId="0" sldId="2147483654"/>
            <pc:sldLayoutMk cId="0" sldId="2147483759"/>
          </pc:sldLayoutMkLst>
        </pc:sldLayoutChg>
        <pc:sldLayoutChg chg="del">
          <pc:chgData name="Ian" userId="c34783b4-0ebe-4dd6-a7f4-e72865b38b8b" providerId="ADAL" clId="{1ED580A5-EC18-42FE-8B40-8238395DCF23}" dt="2020-10-27T17:57:13.264" v="72" actId="2696"/>
          <pc:sldLayoutMkLst>
            <pc:docMk/>
            <pc:sldMasterMk cId="0" sldId="2147483654"/>
            <pc:sldLayoutMk cId="0" sldId="2147483760"/>
          </pc:sldLayoutMkLst>
        </pc:sldLayoutChg>
      </pc:sldMasterChg>
      <pc:sldMasterChg chg="del delSldLayout">
        <pc:chgData name="Ian" userId="c34783b4-0ebe-4dd6-a7f4-e72865b38b8b" providerId="ADAL" clId="{1ED580A5-EC18-42FE-8B40-8238395DCF23}" dt="2020-10-27T17:57:13.278" v="95" actId="2696"/>
        <pc:sldMasterMkLst>
          <pc:docMk/>
          <pc:sldMasterMk cId="0" sldId="2147483655"/>
        </pc:sldMasterMkLst>
        <pc:sldLayoutChg chg="del">
          <pc:chgData name="Ian" userId="c34783b4-0ebe-4dd6-a7f4-e72865b38b8b" providerId="ADAL" clId="{1ED580A5-EC18-42FE-8B40-8238395DCF23}" dt="2020-10-27T17:57:13.277" v="94" actId="2696"/>
          <pc:sldLayoutMkLst>
            <pc:docMk/>
            <pc:sldMasterMk cId="0" sldId="2147483655"/>
            <pc:sldLayoutMk cId="0" sldId="2147483761"/>
          </pc:sldLayoutMkLst>
        </pc:sldLayoutChg>
        <pc:sldLayoutChg chg="del">
          <pc:chgData name="Ian" userId="c34783b4-0ebe-4dd6-a7f4-e72865b38b8b" providerId="ADAL" clId="{1ED580A5-EC18-42FE-8B40-8238395DCF23}" dt="2020-10-27T17:57:13.276" v="93" actId="2696"/>
          <pc:sldLayoutMkLst>
            <pc:docMk/>
            <pc:sldMasterMk cId="0" sldId="2147483655"/>
            <pc:sldLayoutMk cId="0" sldId="2147483762"/>
          </pc:sldLayoutMkLst>
        </pc:sldLayoutChg>
        <pc:sldLayoutChg chg="del">
          <pc:chgData name="Ian" userId="c34783b4-0ebe-4dd6-a7f4-e72865b38b8b" providerId="ADAL" clId="{1ED580A5-EC18-42FE-8B40-8238395DCF23}" dt="2020-10-27T17:57:13.276" v="92" actId="2696"/>
          <pc:sldLayoutMkLst>
            <pc:docMk/>
            <pc:sldMasterMk cId="0" sldId="2147483655"/>
            <pc:sldLayoutMk cId="0" sldId="2147483763"/>
          </pc:sldLayoutMkLst>
        </pc:sldLayoutChg>
        <pc:sldLayoutChg chg="del">
          <pc:chgData name="Ian" userId="c34783b4-0ebe-4dd6-a7f4-e72865b38b8b" providerId="ADAL" clId="{1ED580A5-EC18-42FE-8B40-8238395DCF23}" dt="2020-10-27T17:57:13.275" v="91" actId="2696"/>
          <pc:sldLayoutMkLst>
            <pc:docMk/>
            <pc:sldMasterMk cId="0" sldId="2147483655"/>
            <pc:sldLayoutMk cId="0" sldId="2147483764"/>
          </pc:sldLayoutMkLst>
        </pc:sldLayoutChg>
        <pc:sldLayoutChg chg="del">
          <pc:chgData name="Ian" userId="c34783b4-0ebe-4dd6-a7f4-e72865b38b8b" providerId="ADAL" clId="{1ED580A5-EC18-42FE-8B40-8238395DCF23}" dt="2020-10-27T17:57:13.275" v="90" actId="2696"/>
          <pc:sldLayoutMkLst>
            <pc:docMk/>
            <pc:sldMasterMk cId="0" sldId="2147483655"/>
            <pc:sldLayoutMk cId="0" sldId="2147483765"/>
          </pc:sldLayoutMkLst>
        </pc:sldLayoutChg>
        <pc:sldLayoutChg chg="del">
          <pc:chgData name="Ian" userId="c34783b4-0ebe-4dd6-a7f4-e72865b38b8b" providerId="ADAL" clId="{1ED580A5-EC18-42FE-8B40-8238395DCF23}" dt="2020-10-27T17:57:13.274" v="89" actId="2696"/>
          <pc:sldLayoutMkLst>
            <pc:docMk/>
            <pc:sldMasterMk cId="0" sldId="2147483655"/>
            <pc:sldLayoutMk cId="0" sldId="2147483766"/>
          </pc:sldLayoutMkLst>
        </pc:sldLayoutChg>
        <pc:sldLayoutChg chg="del">
          <pc:chgData name="Ian" userId="c34783b4-0ebe-4dd6-a7f4-e72865b38b8b" providerId="ADAL" clId="{1ED580A5-EC18-42FE-8B40-8238395DCF23}" dt="2020-10-27T17:57:13.274" v="88" actId="2696"/>
          <pc:sldLayoutMkLst>
            <pc:docMk/>
            <pc:sldMasterMk cId="0" sldId="2147483655"/>
            <pc:sldLayoutMk cId="0" sldId="2147483767"/>
          </pc:sldLayoutMkLst>
        </pc:sldLayoutChg>
        <pc:sldLayoutChg chg="del">
          <pc:chgData name="Ian" userId="c34783b4-0ebe-4dd6-a7f4-e72865b38b8b" providerId="ADAL" clId="{1ED580A5-EC18-42FE-8B40-8238395DCF23}" dt="2020-10-27T17:57:13.273" v="87" actId="2696"/>
          <pc:sldLayoutMkLst>
            <pc:docMk/>
            <pc:sldMasterMk cId="0" sldId="2147483655"/>
            <pc:sldLayoutMk cId="0" sldId="2147483768"/>
          </pc:sldLayoutMkLst>
        </pc:sldLayoutChg>
        <pc:sldLayoutChg chg="del">
          <pc:chgData name="Ian" userId="c34783b4-0ebe-4dd6-a7f4-e72865b38b8b" providerId="ADAL" clId="{1ED580A5-EC18-42FE-8B40-8238395DCF23}" dt="2020-10-27T17:57:13.273" v="86" actId="2696"/>
          <pc:sldLayoutMkLst>
            <pc:docMk/>
            <pc:sldMasterMk cId="0" sldId="2147483655"/>
            <pc:sldLayoutMk cId="0" sldId="2147483769"/>
          </pc:sldLayoutMkLst>
        </pc:sldLayoutChg>
        <pc:sldLayoutChg chg="del">
          <pc:chgData name="Ian" userId="c34783b4-0ebe-4dd6-a7f4-e72865b38b8b" providerId="ADAL" clId="{1ED580A5-EC18-42FE-8B40-8238395DCF23}" dt="2020-10-27T17:57:13.272" v="85" actId="2696"/>
          <pc:sldLayoutMkLst>
            <pc:docMk/>
            <pc:sldMasterMk cId="0" sldId="2147483655"/>
            <pc:sldLayoutMk cId="0" sldId="2147483770"/>
          </pc:sldLayoutMkLst>
        </pc:sldLayoutChg>
        <pc:sldLayoutChg chg="del">
          <pc:chgData name="Ian" userId="c34783b4-0ebe-4dd6-a7f4-e72865b38b8b" providerId="ADAL" clId="{1ED580A5-EC18-42FE-8B40-8238395DCF23}" dt="2020-10-27T17:57:13.272" v="84" actId="2696"/>
          <pc:sldLayoutMkLst>
            <pc:docMk/>
            <pc:sldMasterMk cId="0" sldId="2147483655"/>
            <pc:sldLayoutMk cId="0" sldId="2147483771"/>
          </pc:sldLayoutMkLst>
        </pc:sldLayoutChg>
      </pc:sldMasterChg>
      <pc:sldMasterChg chg="del delSldLayout">
        <pc:chgData name="Ian" userId="c34783b4-0ebe-4dd6-a7f4-e72865b38b8b" providerId="ADAL" clId="{1ED580A5-EC18-42FE-8B40-8238395DCF23}" dt="2020-10-27T17:57:13.286" v="107" actId="2696"/>
        <pc:sldMasterMkLst>
          <pc:docMk/>
          <pc:sldMasterMk cId="0" sldId="2147483656"/>
        </pc:sldMasterMkLst>
        <pc:sldLayoutChg chg="del">
          <pc:chgData name="Ian" userId="c34783b4-0ebe-4dd6-a7f4-e72865b38b8b" providerId="ADAL" clId="{1ED580A5-EC18-42FE-8B40-8238395DCF23}" dt="2020-10-27T17:57:13.285" v="106" actId="2696"/>
          <pc:sldLayoutMkLst>
            <pc:docMk/>
            <pc:sldMasterMk cId="0" sldId="2147483656"/>
            <pc:sldLayoutMk cId="0" sldId="2147483772"/>
          </pc:sldLayoutMkLst>
        </pc:sldLayoutChg>
        <pc:sldLayoutChg chg="del">
          <pc:chgData name="Ian" userId="c34783b4-0ebe-4dd6-a7f4-e72865b38b8b" providerId="ADAL" clId="{1ED580A5-EC18-42FE-8B40-8238395DCF23}" dt="2020-10-27T17:57:13.284" v="105" actId="2696"/>
          <pc:sldLayoutMkLst>
            <pc:docMk/>
            <pc:sldMasterMk cId="0" sldId="2147483656"/>
            <pc:sldLayoutMk cId="0" sldId="2147483773"/>
          </pc:sldLayoutMkLst>
        </pc:sldLayoutChg>
        <pc:sldLayoutChg chg="del">
          <pc:chgData name="Ian" userId="c34783b4-0ebe-4dd6-a7f4-e72865b38b8b" providerId="ADAL" clId="{1ED580A5-EC18-42FE-8B40-8238395DCF23}" dt="2020-10-27T17:57:13.284" v="104" actId="2696"/>
          <pc:sldLayoutMkLst>
            <pc:docMk/>
            <pc:sldMasterMk cId="0" sldId="2147483656"/>
            <pc:sldLayoutMk cId="0" sldId="2147483774"/>
          </pc:sldLayoutMkLst>
        </pc:sldLayoutChg>
        <pc:sldLayoutChg chg="del">
          <pc:chgData name="Ian" userId="c34783b4-0ebe-4dd6-a7f4-e72865b38b8b" providerId="ADAL" clId="{1ED580A5-EC18-42FE-8B40-8238395DCF23}" dt="2020-10-27T17:57:13.283" v="103" actId="2696"/>
          <pc:sldLayoutMkLst>
            <pc:docMk/>
            <pc:sldMasterMk cId="0" sldId="2147483656"/>
            <pc:sldLayoutMk cId="0" sldId="2147483775"/>
          </pc:sldLayoutMkLst>
        </pc:sldLayoutChg>
        <pc:sldLayoutChg chg="del">
          <pc:chgData name="Ian" userId="c34783b4-0ebe-4dd6-a7f4-e72865b38b8b" providerId="ADAL" clId="{1ED580A5-EC18-42FE-8B40-8238395DCF23}" dt="2020-10-27T17:57:13.283" v="102" actId="2696"/>
          <pc:sldLayoutMkLst>
            <pc:docMk/>
            <pc:sldMasterMk cId="0" sldId="2147483656"/>
            <pc:sldLayoutMk cId="0" sldId="2147483776"/>
          </pc:sldLayoutMkLst>
        </pc:sldLayoutChg>
        <pc:sldLayoutChg chg="del">
          <pc:chgData name="Ian" userId="c34783b4-0ebe-4dd6-a7f4-e72865b38b8b" providerId="ADAL" clId="{1ED580A5-EC18-42FE-8B40-8238395DCF23}" dt="2020-10-27T17:57:13.282" v="101" actId="2696"/>
          <pc:sldLayoutMkLst>
            <pc:docMk/>
            <pc:sldMasterMk cId="0" sldId="2147483656"/>
            <pc:sldLayoutMk cId="0" sldId="2147483777"/>
          </pc:sldLayoutMkLst>
        </pc:sldLayoutChg>
        <pc:sldLayoutChg chg="del">
          <pc:chgData name="Ian" userId="c34783b4-0ebe-4dd6-a7f4-e72865b38b8b" providerId="ADAL" clId="{1ED580A5-EC18-42FE-8B40-8238395DCF23}" dt="2020-10-27T17:57:13.282" v="100" actId="2696"/>
          <pc:sldLayoutMkLst>
            <pc:docMk/>
            <pc:sldMasterMk cId="0" sldId="2147483656"/>
            <pc:sldLayoutMk cId="0" sldId="2147483778"/>
          </pc:sldLayoutMkLst>
        </pc:sldLayoutChg>
        <pc:sldLayoutChg chg="del">
          <pc:chgData name="Ian" userId="c34783b4-0ebe-4dd6-a7f4-e72865b38b8b" providerId="ADAL" clId="{1ED580A5-EC18-42FE-8B40-8238395DCF23}" dt="2020-10-27T17:57:13.281" v="99" actId="2696"/>
          <pc:sldLayoutMkLst>
            <pc:docMk/>
            <pc:sldMasterMk cId="0" sldId="2147483656"/>
            <pc:sldLayoutMk cId="0" sldId="2147483779"/>
          </pc:sldLayoutMkLst>
        </pc:sldLayoutChg>
        <pc:sldLayoutChg chg="del">
          <pc:chgData name="Ian" userId="c34783b4-0ebe-4dd6-a7f4-e72865b38b8b" providerId="ADAL" clId="{1ED580A5-EC18-42FE-8B40-8238395DCF23}" dt="2020-10-27T17:57:13.280" v="98" actId="2696"/>
          <pc:sldLayoutMkLst>
            <pc:docMk/>
            <pc:sldMasterMk cId="0" sldId="2147483656"/>
            <pc:sldLayoutMk cId="0" sldId="2147483780"/>
          </pc:sldLayoutMkLst>
        </pc:sldLayoutChg>
        <pc:sldLayoutChg chg="del">
          <pc:chgData name="Ian" userId="c34783b4-0ebe-4dd6-a7f4-e72865b38b8b" providerId="ADAL" clId="{1ED580A5-EC18-42FE-8B40-8238395DCF23}" dt="2020-10-27T17:57:13.279" v="97" actId="2696"/>
          <pc:sldLayoutMkLst>
            <pc:docMk/>
            <pc:sldMasterMk cId="0" sldId="2147483656"/>
            <pc:sldLayoutMk cId="0" sldId="2147483781"/>
          </pc:sldLayoutMkLst>
        </pc:sldLayoutChg>
        <pc:sldLayoutChg chg="del">
          <pc:chgData name="Ian" userId="c34783b4-0ebe-4dd6-a7f4-e72865b38b8b" providerId="ADAL" clId="{1ED580A5-EC18-42FE-8B40-8238395DCF23}" dt="2020-10-27T17:57:13.279" v="96" actId="2696"/>
          <pc:sldLayoutMkLst>
            <pc:docMk/>
            <pc:sldMasterMk cId="0" sldId="2147483656"/>
            <pc:sldLayoutMk cId="0" sldId="2147483782"/>
          </pc:sldLayoutMkLst>
        </pc:sldLayoutChg>
      </pc:sldMasterChg>
      <pc:sldMasterChg chg="del delSldLayout">
        <pc:chgData name="Ian" userId="c34783b4-0ebe-4dd6-a7f4-e72865b38b8b" providerId="ADAL" clId="{1ED580A5-EC18-42FE-8B40-8238395DCF23}" dt="2020-10-27T17:57:13.294" v="119" actId="2696"/>
        <pc:sldMasterMkLst>
          <pc:docMk/>
          <pc:sldMasterMk cId="0" sldId="2147483657"/>
        </pc:sldMasterMkLst>
        <pc:sldLayoutChg chg="del">
          <pc:chgData name="Ian" userId="c34783b4-0ebe-4dd6-a7f4-e72865b38b8b" providerId="ADAL" clId="{1ED580A5-EC18-42FE-8B40-8238395DCF23}" dt="2020-10-27T17:57:13.292" v="118" actId="2696"/>
          <pc:sldLayoutMkLst>
            <pc:docMk/>
            <pc:sldMasterMk cId="0" sldId="2147483657"/>
            <pc:sldLayoutMk cId="0" sldId="2147483783"/>
          </pc:sldLayoutMkLst>
        </pc:sldLayoutChg>
        <pc:sldLayoutChg chg="del">
          <pc:chgData name="Ian" userId="c34783b4-0ebe-4dd6-a7f4-e72865b38b8b" providerId="ADAL" clId="{1ED580A5-EC18-42FE-8B40-8238395DCF23}" dt="2020-10-27T17:57:13.292" v="117" actId="2696"/>
          <pc:sldLayoutMkLst>
            <pc:docMk/>
            <pc:sldMasterMk cId="0" sldId="2147483657"/>
            <pc:sldLayoutMk cId="0" sldId="2147483784"/>
          </pc:sldLayoutMkLst>
        </pc:sldLayoutChg>
        <pc:sldLayoutChg chg="del">
          <pc:chgData name="Ian" userId="c34783b4-0ebe-4dd6-a7f4-e72865b38b8b" providerId="ADAL" clId="{1ED580A5-EC18-42FE-8B40-8238395DCF23}" dt="2020-10-27T17:57:13.291" v="116" actId="2696"/>
          <pc:sldLayoutMkLst>
            <pc:docMk/>
            <pc:sldMasterMk cId="0" sldId="2147483657"/>
            <pc:sldLayoutMk cId="0" sldId="2147483785"/>
          </pc:sldLayoutMkLst>
        </pc:sldLayoutChg>
        <pc:sldLayoutChg chg="del">
          <pc:chgData name="Ian" userId="c34783b4-0ebe-4dd6-a7f4-e72865b38b8b" providerId="ADAL" clId="{1ED580A5-EC18-42FE-8B40-8238395DCF23}" dt="2020-10-27T17:57:13.291" v="115" actId="2696"/>
          <pc:sldLayoutMkLst>
            <pc:docMk/>
            <pc:sldMasterMk cId="0" sldId="2147483657"/>
            <pc:sldLayoutMk cId="0" sldId="2147483786"/>
          </pc:sldLayoutMkLst>
        </pc:sldLayoutChg>
        <pc:sldLayoutChg chg="del">
          <pc:chgData name="Ian" userId="c34783b4-0ebe-4dd6-a7f4-e72865b38b8b" providerId="ADAL" clId="{1ED580A5-EC18-42FE-8B40-8238395DCF23}" dt="2020-10-27T17:57:13.290" v="114" actId="2696"/>
          <pc:sldLayoutMkLst>
            <pc:docMk/>
            <pc:sldMasterMk cId="0" sldId="2147483657"/>
            <pc:sldLayoutMk cId="0" sldId="2147483787"/>
          </pc:sldLayoutMkLst>
        </pc:sldLayoutChg>
        <pc:sldLayoutChg chg="del">
          <pc:chgData name="Ian" userId="c34783b4-0ebe-4dd6-a7f4-e72865b38b8b" providerId="ADAL" clId="{1ED580A5-EC18-42FE-8B40-8238395DCF23}" dt="2020-10-27T17:57:13.290" v="113" actId="2696"/>
          <pc:sldLayoutMkLst>
            <pc:docMk/>
            <pc:sldMasterMk cId="0" sldId="2147483657"/>
            <pc:sldLayoutMk cId="0" sldId="2147483788"/>
          </pc:sldLayoutMkLst>
        </pc:sldLayoutChg>
        <pc:sldLayoutChg chg="del">
          <pc:chgData name="Ian" userId="c34783b4-0ebe-4dd6-a7f4-e72865b38b8b" providerId="ADAL" clId="{1ED580A5-EC18-42FE-8B40-8238395DCF23}" dt="2020-10-27T17:57:13.289" v="112" actId="2696"/>
          <pc:sldLayoutMkLst>
            <pc:docMk/>
            <pc:sldMasterMk cId="0" sldId="2147483657"/>
            <pc:sldLayoutMk cId="0" sldId="2147483789"/>
          </pc:sldLayoutMkLst>
        </pc:sldLayoutChg>
        <pc:sldLayoutChg chg="del">
          <pc:chgData name="Ian" userId="c34783b4-0ebe-4dd6-a7f4-e72865b38b8b" providerId="ADAL" clId="{1ED580A5-EC18-42FE-8B40-8238395DCF23}" dt="2020-10-27T17:57:13.288" v="111" actId="2696"/>
          <pc:sldLayoutMkLst>
            <pc:docMk/>
            <pc:sldMasterMk cId="0" sldId="2147483657"/>
            <pc:sldLayoutMk cId="0" sldId="2147483790"/>
          </pc:sldLayoutMkLst>
        </pc:sldLayoutChg>
        <pc:sldLayoutChg chg="del">
          <pc:chgData name="Ian" userId="c34783b4-0ebe-4dd6-a7f4-e72865b38b8b" providerId="ADAL" clId="{1ED580A5-EC18-42FE-8B40-8238395DCF23}" dt="2020-10-27T17:57:13.288" v="110" actId="2696"/>
          <pc:sldLayoutMkLst>
            <pc:docMk/>
            <pc:sldMasterMk cId="0" sldId="2147483657"/>
            <pc:sldLayoutMk cId="0" sldId="2147483791"/>
          </pc:sldLayoutMkLst>
        </pc:sldLayoutChg>
        <pc:sldLayoutChg chg="del">
          <pc:chgData name="Ian" userId="c34783b4-0ebe-4dd6-a7f4-e72865b38b8b" providerId="ADAL" clId="{1ED580A5-EC18-42FE-8B40-8238395DCF23}" dt="2020-10-27T17:57:13.287" v="109" actId="2696"/>
          <pc:sldLayoutMkLst>
            <pc:docMk/>
            <pc:sldMasterMk cId="0" sldId="2147483657"/>
            <pc:sldLayoutMk cId="0" sldId="2147483792"/>
          </pc:sldLayoutMkLst>
        </pc:sldLayoutChg>
        <pc:sldLayoutChg chg="del">
          <pc:chgData name="Ian" userId="c34783b4-0ebe-4dd6-a7f4-e72865b38b8b" providerId="ADAL" clId="{1ED580A5-EC18-42FE-8B40-8238395DCF23}" dt="2020-10-27T17:57:13.287" v="108" actId="2696"/>
          <pc:sldLayoutMkLst>
            <pc:docMk/>
            <pc:sldMasterMk cId="0" sldId="2147483657"/>
            <pc:sldLayoutMk cId="0" sldId="2147483793"/>
          </pc:sldLayoutMkLst>
        </pc:sldLayoutChg>
      </pc:sldMasterChg>
      <pc:sldMasterChg chg="del delSldLayout">
        <pc:chgData name="Ian" userId="c34783b4-0ebe-4dd6-a7f4-e72865b38b8b" providerId="ADAL" clId="{1ED580A5-EC18-42FE-8B40-8238395DCF23}" dt="2020-10-27T17:57:13.302" v="131" actId="2696"/>
        <pc:sldMasterMkLst>
          <pc:docMk/>
          <pc:sldMasterMk cId="0" sldId="2147483658"/>
        </pc:sldMasterMkLst>
        <pc:sldLayoutChg chg="del">
          <pc:chgData name="Ian" userId="c34783b4-0ebe-4dd6-a7f4-e72865b38b8b" providerId="ADAL" clId="{1ED580A5-EC18-42FE-8B40-8238395DCF23}" dt="2020-10-27T17:57:13.300" v="130" actId="2696"/>
          <pc:sldLayoutMkLst>
            <pc:docMk/>
            <pc:sldMasterMk cId="0" sldId="2147483658"/>
            <pc:sldLayoutMk cId="0" sldId="2147483794"/>
          </pc:sldLayoutMkLst>
        </pc:sldLayoutChg>
        <pc:sldLayoutChg chg="del">
          <pc:chgData name="Ian" userId="c34783b4-0ebe-4dd6-a7f4-e72865b38b8b" providerId="ADAL" clId="{1ED580A5-EC18-42FE-8B40-8238395DCF23}" dt="2020-10-27T17:57:13.300" v="129" actId="2696"/>
          <pc:sldLayoutMkLst>
            <pc:docMk/>
            <pc:sldMasterMk cId="0" sldId="2147483658"/>
            <pc:sldLayoutMk cId="0" sldId="2147483795"/>
          </pc:sldLayoutMkLst>
        </pc:sldLayoutChg>
        <pc:sldLayoutChg chg="del">
          <pc:chgData name="Ian" userId="c34783b4-0ebe-4dd6-a7f4-e72865b38b8b" providerId="ADAL" clId="{1ED580A5-EC18-42FE-8B40-8238395DCF23}" dt="2020-10-27T17:57:13.299" v="128" actId="2696"/>
          <pc:sldLayoutMkLst>
            <pc:docMk/>
            <pc:sldMasterMk cId="0" sldId="2147483658"/>
            <pc:sldLayoutMk cId="0" sldId="2147483796"/>
          </pc:sldLayoutMkLst>
        </pc:sldLayoutChg>
        <pc:sldLayoutChg chg="del">
          <pc:chgData name="Ian" userId="c34783b4-0ebe-4dd6-a7f4-e72865b38b8b" providerId="ADAL" clId="{1ED580A5-EC18-42FE-8B40-8238395DCF23}" dt="2020-10-27T17:57:13.298" v="127" actId="2696"/>
          <pc:sldLayoutMkLst>
            <pc:docMk/>
            <pc:sldMasterMk cId="0" sldId="2147483658"/>
            <pc:sldLayoutMk cId="0" sldId="2147483797"/>
          </pc:sldLayoutMkLst>
        </pc:sldLayoutChg>
        <pc:sldLayoutChg chg="del">
          <pc:chgData name="Ian" userId="c34783b4-0ebe-4dd6-a7f4-e72865b38b8b" providerId="ADAL" clId="{1ED580A5-EC18-42FE-8B40-8238395DCF23}" dt="2020-10-27T17:57:13.298" v="126" actId="2696"/>
          <pc:sldLayoutMkLst>
            <pc:docMk/>
            <pc:sldMasterMk cId="0" sldId="2147483658"/>
            <pc:sldLayoutMk cId="0" sldId="2147483798"/>
          </pc:sldLayoutMkLst>
        </pc:sldLayoutChg>
        <pc:sldLayoutChg chg="del">
          <pc:chgData name="Ian" userId="c34783b4-0ebe-4dd6-a7f4-e72865b38b8b" providerId="ADAL" clId="{1ED580A5-EC18-42FE-8B40-8238395DCF23}" dt="2020-10-27T17:57:13.297" v="125" actId="2696"/>
          <pc:sldLayoutMkLst>
            <pc:docMk/>
            <pc:sldMasterMk cId="0" sldId="2147483658"/>
            <pc:sldLayoutMk cId="0" sldId="2147483799"/>
          </pc:sldLayoutMkLst>
        </pc:sldLayoutChg>
        <pc:sldLayoutChg chg="del">
          <pc:chgData name="Ian" userId="c34783b4-0ebe-4dd6-a7f4-e72865b38b8b" providerId="ADAL" clId="{1ED580A5-EC18-42FE-8B40-8238395DCF23}" dt="2020-10-27T17:57:13.296" v="124" actId="2696"/>
          <pc:sldLayoutMkLst>
            <pc:docMk/>
            <pc:sldMasterMk cId="0" sldId="2147483658"/>
            <pc:sldLayoutMk cId="0" sldId="2147483800"/>
          </pc:sldLayoutMkLst>
        </pc:sldLayoutChg>
        <pc:sldLayoutChg chg="del">
          <pc:chgData name="Ian" userId="c34783b4-0ebe-4dd6-a7f4-e72865b38b8b" providerId="ADAL" clId="{1ED580A5-EC18-42FE-8B40-8238395DCF23}" dt="2020-10-27T17:57:13.296" v="123" actId="2696"/>
          <pc:sldLayoutMkLst>
            <pc:docMk/>
            <pc:sldMasterMk cId="0" sldId="2147483658"/>
            <pc:sldLayoutMk cId="0" sldId="2147483801"/>
          </pc:sldLayoutMkLst>
        </pc:sldLayoutChg>
        <pc:sldLayoutChg chg="del">
          <pc:chgData name="Ian" userId="c34783b4-0ebe-4dd6-a7f4-e72865b38b8b" providerId="ADAL" clId="{1ED580A5-EC18-42FE-8B40-8238395DCF23}" dt="2020-10-27T17:57:13.295" v="122" actId="2696"/>
          <pc:sldLayoutMkLst>
            <pc:docMk/>
            <pc:sldMasterMk cId="0" sldId="2147483658"/>
            <pc:sldLayoutMk cId="0" sldId="2147483802"/>
          </pc:sldLayoutMkLst>
        </pc:sldLayoutChg>
        <pc:sldLayoutChg chg="del">
          <pc:chgData name="Ian" userId="c34783b4-0ebe-4dd6-a7f4-e72865b38b8b" providerId="ADAL" clId="{1ED580A5-EC18-42FE-8B40-8238395DCF23}" dt="2020-10-27T17:57:13.295" v="121" actId="2696"/>
          <pc:sldLayoutMkLst>
            <pc:docMk/>
            <pc:sldMasterMk cId="0" sldId="2147483658"/>
            <pc:sldLayoutMk cId="0" sldId="2147483803"/>
          </pc:sldLayoutMkLst>
        </pc:sldLayoutChg>
        <pc:sldLayoutChg chg="del">
          <pc:chgData name="Ian" userId="c34783b4-0ebe-4dd6-a7f4-e72865b38b8b" providerId="ADAL" clId="{1ED580A5-EC18-42FE-8B40-8238395DCF23}" dt="2020-10-27T17:57:13.294" v="120" actId="2696"/>
          <pc:sldLayoutMkLst>
            <pc:docMk/>
            <pc:sldMasterMk cId="0" sldId="2147483658"/>
            <pc:sldLayoutMk cId="0" sldId="2147483804"/>
          </pc:sldLayoutMkLst>
        </pc:sldLayoutChg>
      </pc:sldMasterChg>
      <pc:sldMasterChg chg="del delSldLayout">
        <pc:chgData name="Ian" userId="c34783b4-0ebe-4dd6-a7f4-e72865b38b8b" providerId="ADAL" clId="{1ED580A5-EC18-42FE-8B40-8238395DCF23}" dt="2020-10-27T17:57:13.309" v="143" actId="2696"/>
        <pc:sldMasterMkLst>
          <pc:docMk/>
          <pc:sldMasterMk cId="0" sldId="2147483659"/>
        </pc:sldMasterMkLst>
        <pc:sldLayoutChg chg="del">
          <pc:chgData name="Ian" userId="c34783b4-0ebe-4dd6-a7f4-e72865b38b8b" providerId="ADAL" clId="{1ED580A5-EC18-42FE-8B40-8238395DCF23}" dt="2020-10-27T17:57:13.307" v="142" actId="2696"/>
          <pc:sldLayoutMkLst>
            <pc:docMk/>
            <pc:sldMasterMk cId="0" sldId="2147483659"/>
            <pc:sldLayoutMk cId="0" sldId="2147483805"/>
          </pc:sldLayoutMkLst>
        </pc:sldLayoutChg>
        <pc:sldLayoutChg chg="del">
          <pc:chgData name="Ian" userId="c34783b4-0ebe-4dd6-a7f4-e72865b38b8b" providerId="ADAL" clId="{1ED580A5-EC18-42FE-8B40-8238395DCF23}" dt="2020-10-27T17:57:13.307" v="141" actId="2696"/>
          <pc:sldLayoutMkLst>
            <pc:docMk/>
            <pc:sldMasterMk cId="0" sldId="2147483659"/>
            <pc:sldLayoutMk cId="0" sldId="2147483806"/>
          </pc:sldLayoutMkLst>
        </pc:sldLayoutChg>
        <pc:sldLayoutChg chg="del">
          <pc:chgData name="Ian" userId="c34783b4-0ebe-4dd6-a7f4-e72865b38b8b" providerId="ADAL" clId="{1ED580A5-EC18-42FE-8B40-8238395DCF23}" dt="2020-10-27T17:57:13.306" v="140" actId="2696"/>
          <pc:sldLayoutMkLst>
            <pc:docMk/>
            <pc:sldMasterMk cId="0" sldId="2147483659"/>
            <pc:sldLayoutMk cId="0" sldId="2147483807"/>
          </pc:sldLayoutMkLst>
        </pc:sldLayoutChg>
        <pc:sldLayoutChg chg="del">
          <pc:chgData name="Ian" userId="c34783b4-0ebe-4dd6-a7f4-e72865b38b8b" providerId="ADAL" clId="{1ED580A5-EC18-42FE-8B40-8238395DCF23}" dt="2020-10-27T17:57:13.306" v="139" actId="2696"/>
          <pc:sldLayoutMkLst>
            <pc:docMk/>
            <pc:sldMasterMk cId="0" sldId="2147483659"/>
            <pc:sldLayoutMk cId="0" sldId="2147483808"/>
          </pc:sldLayoutMkLst>
        </pc:sldLayoutChg>
        <pc:sldLayoutChg chg="del">
          <pc:chgData name="Ian" userId="c34783b4-0ebe-4dd6-a7f4-e72865b38b8b" providerId="ADAL" clId="{1ED580A5-EC18-42FE-8B40-8238395DCF23}" dt="2020-10-27T17:57:13.305" v="138" actId="2696"/>
          <pc:sldLayoutMkLst>
            <pc:docMk/>
            <pc:sldMasterMk cId="0" sldId="2147483659"/>
            <pc:sldLayoutMk cId="0" sldId="2147483809"/>
          </pc:sldLayoutMkLst>
        </pc:sldLayoutChg>
        <pc:sldLayoutChg chg="del">
          <pc:chgData name="Ian" userId="c34783b4-0ebe-4dd6-a7f4-e72865b38b8b" providerId="ADAL" clId="{1ED580A5-EC18-42FE-8B40-8238395DCF23}" dt="2020-10-27T17:57:13.305" v="137" actId="2696"/>
          <pc:sldLayoutMkLst>
            <pc:docMk/>
            <pc:sldMasterMk cId="0" sldId="2147483659"/>
            <pc:sldLayoutMk cId="0" sldId="2147483810"/>
          </pc:sldLayoutMkLst>
        </pc:sldLayoutChg>
        <pc:sldLayoutChg chg="del">
          <pc:chgData name="Ian" userId="c34783b4-0ebe-4dd6-a7f4-e72865b38b8b" providerId="ADAL" clId="{1ED580A5-EC18-42FE-8B40-8238395DCF23}" dt="2020-10-27T17:57:13.304" v="136" actId="2696"/>
          <pc:sldLayoutMkLst>
            <pc:docMk/>
            <pc:sldMasterMk cId="0" sldId="2147483659"/>
            <pc:sldLayoutMk cId="0" sldId="2147483811"/>
          </pc:sldLayoutMkLst>
        </pc:sldLayoutChg>
        <pc:sldLayoutChg chg="del">
          <pc:chgData name="Ian" userId="c34783b4-0ebe-4dd6-a7f4-e72865b38b8b" providerId="ADAL" clId="{1ED580A5-EC18-42FE-8B40-8238395DCF23}" dt="2020-10-27T17:57:13.304" v="135" actId="2696"/>
          <pc:sldLayoutMkLst>
            <pc:docMk/>
            <pc:sldMasterMk cId="0" sldId="2147483659"/>
            <pc:sldLayoutMk cId="0" sldId="2147483812"/>
          </pc:sldLayoutMkLst>
        </pc:sldLayoutChg>
        <pc:sldLayoutChg chg="del">
          <pc:chgData name="Ian" userId="c34783b4-0ebe-4dd6-a7f4-e72865b38b8b" providerId="ADAL" clId="{1ED580A5-EC18-42FE-8B40-8238395DCF23}" dt="2020-10-27T17:57:13.303" v="134" actId="2696"/>
          <pc:sldLayoutMkLst>
            <pc:docMk/>
            <pc:sldMasterMk cId="0" sldId="2147483659"/>
            <pc:sldLayoutMk cId="0" sldId="2147483813"/>
          </pc:sldLayoutMkLst>
        </pc:sldLayoutChg>
        <pc:sldLayoutChg chg="del">
          <pc:chgData name="Ian" userId="c34783b4-0ebe-4dd6-a7f4-e72865b38b8b" providerId="ADAL" clId="{1ED580A5-EC18-42FE-8B40-8238395DCF23}" dt="2020-10-27T17:57:13.303" v="133" actId="2696"/>
          <pc:sldLayoutMkLst>
            <pc:docMk/>
            <pc:sldMasterMk cId="0" sldId="2147483659"/>
            <pc:sldLayoutMk cId="0" sldId="2147483814"/>
          </pc:sldLayoutMkLst>
        </pc:sldLayoutChg>
        <pc:sldLayoutChg chg="del">
          <pc:chgData name="Ian" userId="c34783b4-0ebe-4dd6-a7f4-e72865b38b8b" providerId="ADAL" clId="{1ED580A5-EC18-42FE-8B40-8238395DCF23}" dt="2020-10-27T17:57:13.302" v="132" actId="2696"/>
          <pc:sldLayoutMkLst>
            <pc:docMk/>
            <pc:sldMasterMk cId="0" sldId="2147483659"/>
            <pc:sldLayoutMk cId="0" sldId="2147483815"/>
          </pc:sldLayoutMkLst>
        </pc:sldLayoutChg>
      </pc:sldMasterChg>
      <pc:sldMasterChg chg="del delSldLayout">
        <pc:chgData name="Ian" userId="c34783b4-0ebe-4dd6-a7f4-e72865b38b8b" providerId="ADAL" clId="{1ED580A5-EC18-42FE-8B40-8238395DCF23}" dt="2020-10-27T17:57:13.316" v="155" actId="2696"/>
        <pc:sldMasterMkLst>
          <pc:docMk/>
          <pc:sldMasterMk cId="0" sldId="2147483660"/>
        </pc:sldMasterMkLst>
        <pc:sldLayoutChg chg="del">
          <pc:chgData name="Ian" userId="c34783b4-0ebe-4dd6-a7f4-e72865b38b8b" providerId="ADAL" clId="{1ED580A5-EC18-42FE-8B40-8238395DCF23}" dt="2020-10-27T17:57:13.315" v="154" actId="2696"/>
          <pc:sldLayoutMkLst>
            <pc:docMk/>
            <pc:sldMasterMk cId="0" sldId="2147483660"/>
            <pc:sldLayoutMk cId="0" sldId="2147483816"/>
          </pc:sldLayoutMkLst>
        </pc:sldLayoutChg>
        <pc:sldLayoutChg chg="del">
          <pc:chgData name="Ian" userId="c34783b4-0ebe-4dd6-a7f4-e72865b38b8b" providerId="ADAL" clId="{1ED580A5-EC18-42FE-8B40-8238395DCF23}" dt="2020-10-27T17:57:13.314" v="153" actId="2696"/>
          <pc:sldLayoutMkLst>
            <pc:docMk/>
            <pc:sldMasterMk cId="0" sldId="2147483660"/>
            <pc:sldLayoutMk cId="0" sldId="2147483817"/>
          </pc:sldLayoutMkLst>
        </pc:sldLayoutChg>
        <pc:sldLayoutChg chg="del">
          <pc:chgData name="Ian" userId="c34783b4-0ebe-4dd6-a7f4-e72865b38b8b" providerId="ADAL" clId="{1ED580A5-EC18-42FE-8B40-8238395DCF23}" dt="2020-10-27T17:57:13.314" v="152" actId="2696"/>
          <pc:sldLayoutMkLst>
            <pc:docMk/>
            <pc:sldMasterMk cId="0" sldId="2147483660"/>
            <pc:sldLayoutMk cId="0" sldId="2147483818"/>
          </pc:sldLayoutMkLst>
        </pc:sldLayoutChg>
        <pc:sldLayoutChg chg="del">
          <pc:chgData name="Ian" userId="c34783b4-0ebe-4dd6-a7f4-e72865b38b8b" providerId="ADAL" clId="{1ED580A5-EC18-42FE-8B40-8238395DCF23}" dt="2020-10-27T17:57:13.313" v="151" actId="2696"/>
          <pc:sldLayoutMkLst>
            <pc:docMk/>
            <pc:sldMasterMk cId="0" sldId="2147483660"/>
            <pc:sldLayoutMk cId="0" sldId="2147483819"/>
          </pc:sldLayoutMkLst>
        </pc:sldLayoutChg>
        <pc:sldLayoutChg chg="del">
          <pc:chgData name="Ian" userId="c34783b4-0ebe-4dd6-a7f4-e72865b38b8b" providerId="ADAL" clId="{1ED580A5-EC18-42FE-8B40-8238395DCF23}" dt="2020-10-27T17:57:13.312" v="150" actId="2696"/>
          <pc:sldLayoutMkLst>
            <pc:docMk/>
            <pc:sldMasterMk cId="0" sldId="2147483660"/>
            <pc:sldLayoutMk cId="0" sldId="2147483820"/>
          </pc:sldLayoutMkLst>
        </pc:sldLayoutChg>
        <pc:sldLayoutChg chg="del">
          <pc:chgData name="Ian" userId="c34783b4-0ebe-4dd6-a7f4-e72865b38b8b" providerId="ADAL" clId="{1ED580A5-EC18-42FE-8B40-8238395DCF23}" dt="2020-10-27T17:57:13.312" v="149" actId="2696"/>
          <pc:sldLayoutMkLst>
            <pc:docMk/>
            <pc:sldMasterMk cId="0" sldId="2147483660"/>
            <pc:sldLayoutMk cId="0" sldId="2147483821"/>
          </pc:sldLayoutMkLst>
        </pc:sldLayoutChg>
        <pc:sldLayoutChg chg="del">
          <pc:chgData name="Ian" userId="c34783b4-0ebe-4dd6-a7f4-e72865b38b8b" providerId="ADAL" clId="{1ED580A5-EC18-42FE-8B40-8238395DCF23}" dt="2020-10-27T17:57:13.312" v="148" actId="2696"/>
          <pc:sldLayoutMkLst>
            <pc:docMk/>
            <pc:sldMasterMk cId="0" sldId="2147483660"/>
            <pc:sldLayoutMk cId="0" sldId="2147483822"/>
          </pc:sldLayoutMkLst>
        </pc:sldLayoutChg>
        <pc:sldLayoutChg chg="del">
          <pc:chgData name="Ian" userId="c34783b4-0ebe-4dd6-a7f4-e72865b38b8b" providerId="ADAL" clId="{1ED580A5-EC18-42FE-8B40-8238395DCF23}" dt="2020-10-27T17:57:13.311" v="147" actId="2696"/>
          <pc:sldLayoutMkLst>
            <pc:docMk/>
            <pc:sldMasterMk cId="0" sldId="2147483660"/>
            <pc:sldLayoutMk cId="0" sldId="2147483823"/>
          </pc:sldLayoutMkLst>
        </pc:sldLayoutChg>
        <pc:sldLayoutChg chg="del">
          <pc:chgData name="Ian" userId="c34783b4-0ebe-4dd6-a7f4-e72865b38b8b" providerId="ADAL" clId="{1ED580A5-EC18-42FE-8B40-8238395DCF23}" dt="2020-10-27T17:57:13.310" v="146" actId="2696"/>
          <pc:sldLayoutMkLst>
            <pc:docMk/>
            <pc:sldMasterMk cId="0" sldId="2147483660"/>
            <pc:sldLayoutMk cId="0" sldId="2147483824"/>
          </pc:sldLayoutMkLst>
        </pc:sldLayoutChg>
        <pc:sldLayoutChg chg="del">
          <pc:chgData name="Ian" userId="c34783b4-0ebe-4dd6-a7f4-e72865b38b8b" providerId="ADAL" clId="{1ED580A5-EC18-42FE-8B40-8238395DCF23}" dt="2020-10-27T17:57:13.310" v="145" actId="2696"/>
          <pc:sldLayoutMkLst>
            <pc:docMk/>
            <pc:sldMasterMk cId="0" sldId="2147483660"/>
            <pc:sldLayoutMk cId="0" sldId="2147483825"/>
          </pc:sldLayoutMkLst>
        </pc:sldLayoutChg>
        <pc:sldLayoutChg chg="del">
          <pc:chgData name="Ian" userId="c34783b4-0ebe-4dd6-a7f4-e72865b38b8b" providerId="ADAL" clId="{1ED580A5-EC18-42FE-8B40-8238395DCF23}" dt="2020-10-27T17:57:13.309" v="144" actId="2696"/>
          <pc:sldLayoutMkLst>
            <pc:docMk/>
            <pc:sldMasterMk cId="0" sldId="2147483660"/>
            <pc:sldLayoutMk cId="0" sldId="2147483826"/>
          </pc:sldLayoutMkLst>
        </pc:sldLayoutChg>
      </pc:sldMasterChg>
      <pc:sldMasterChg chg="del delSldLayout">
        <pc:chgData name="Ian" userId="c34783b4-0ebe-4dd6-a7f4-e72865b38b8b" providerId="ADAL" clId="{1ED580A5-EC18-42FE-8B40-8238395DCF23}" dt="2020-10-27T17:57:13.323" v="167" actId="2696"/>
        <pc:sldMasterMkLst>
          <pc:docMk/>
          <pc:sldMasterMk cId="0" sldId="2147483661"/>
        </pc:sldMasterMkLst>
        <pc:sldLayoutChg chg="del">
          <pc:chgData name="Ian" userId="c34783b4-0ebe-4dd6-a7f4-e72865b38b8b" providerId="ADAL" clId="{1ED580A5-EC18-42FE-8B40-8238395DCF23}" dt="2020-10-27T17:57:13.322" v="166" actId="2696"/>
          <pc:sldLayoutMkLst>
            <pc:docMk/>
            <pc:sldMasterMk cId="0" sldId="2147483661"/>
            <pc:sldLayoutMk cId="0" sldId="2147483827"/>
          </pc:sldLayoutMkLst>
        </pc:sldLayoutChg>
        <pc:sldLayoutChg chg="del">
          <pc:chgData name="Ian" userId="c34783b4-0ebe-4dd6-a7f4-e72865b38b8b" providerId="ADAL" clId="{1ED580A5-EC18-42FE-8B40-8238395DCF23}" dt="2020-10-27T17:57:13.321" v="165" actId="2696"/>
          <pc:sldLayoutMkLst>
            <pc:docMk/>
            <pc:sldMasterMk cId="0" sldId="2147483661"/>
            <pc:sldLayoutMk cId="0" sldId="2147483828"/>
          </pc:sldLayoutMkLst>
        </pc:sldLayoutChg>
        <pc:sldLayoutChg chg="del">
          <pc:chgData name="Ian" userId="c34783b4-0ebe-4dd6-a7f4-e72865b38b8b" providerId="ADAL" clId="{1ED580A5-EC18-42FE-8B40-8238395DCF23}" dt="2020-10-27T17:57:13.321" v="164" actId="2696"/>
          <pc:sldLayoutMkLst>
            <pc:docMk/>
            <pc:sldMasterMk cId="0" sldId="2147483661"/>
            <pc:sldLayoutMk cId="0" sldId="2147483829"/>
          </pc:sldLayoutMkLst>
        </pc:sldLayoutChg>
        <pc:sldLayoutChg chg="del">
          <pc:chgData name="Ian" userId="c34783b4-0ebe-4dd6-a7f4-e72865b38b8b" providerId="ADAL" clId="{1ED580A5-EC18-42FE-8B40-8238395DCF23}" dt="2020-10-27T17:57:13.320" v="163" actId="2696"/>
          <pc:sldLayoutMkLst>
            <pc:docMk/>
            <pc:sldMasterMk cId="0" sldId="2147483661"/>
            <pc:sldLayoutMk cId="0" sldId="2147483830"/>
          </pc:sldLayoutMkLst>
        </pc:sldLayoutChg>
        <pc:sldLayoutChg chg="del">
          <pc:chgData name="Ian" userId="c34783b4-0ebe-4dd6-a7f4-e72865b38b8b" providerId="ADAL" clId="{1ED580A5-EC18-42FE-8B40-8238395DCF23}" dt="2020-10-27T17:57:13.320" v="162" actId="2696"/>
          <pc:sldLayoutMkLst>
            <pc:docMk/>
            <pc:sldMasterMk cId="0" sldId="2147483661"/>
            <pc:sldLayoutMk cId="0" sldId="2147483831"/>
          </pc:sldLayoutMkLst>
        </pc:sldLayoutChg>
        <pc:sldLayoutChg chg="del">
          <pc:chgData name="Ian" userId="c34783b4-0ebe-4dd6-a7f4-e72865b38b8b" providerId="ADAL" clId="{1ED580A5-EC18-42FE-8B40-8238395DCF23}" dt="2020-10-27T17:57:13.319" v="161" actId="2696"/>
          <pc:sldLayoutMkLst>
            <pc:docMk/>
            <pc:sldMasterMk cId="0" sldId="2147483661"/>
            <pc:sldLayoutMk cId="0" sldId="2147483832"/>
          </pc:sldLayoutMkLst>
        </pc:sldLayoutChg>
        <pc:sldLayoutChg chg="del">
          <pc:chgData name="Ian" userId="c34783b4-0ebe-4dd6-a7f4-e72865b38b8b" providerId="ADAL" clId="{1ED580A5-EC18-42FE-8B40-8238395DCF23}" dt="2020-10-27T17:57:13.319" v="160" actId="2696"/>
          <pc:sldLayoutMkLst>
            <pc:docMk/>
            <pc:sldMasterMk cId="0" sldId="2147483661"/>
            <pc:sldLayoutMk cId="0" sldId="2147483833"/>
          </pc:sldLayoutMkLst>
        </pc:sldLayoutChg>
        <pc:sldLayoutChg chg="del">
          <pc:chgData name="Ian" userId="c34783b4-0ebe-4dd6-a7f4-e72865b38b8b" providerId="ADAL" clId="{1ED580A5-EC18-42FE-8B40-8238395DCF23}" dt="2020-10-27T17:57:13.318" v="159" actId="2696"/>
          <pc:sldLayoutMkLst>
            <pc:docMk/>
            <pc:sldMasterMk cId="0" sldId="2147483661"/>
            <pc:sldLayoutMk cId="0" sldId="2147483834"/>
          </pc:sldLayoutMkLst>
        </pc:sldLayoutChg>
        <pc:sldLayoutChg chg="del">
          <pc:chgData name="Ian" userId="c34783b4-0ebe-4dd6-a7f4-e72865b38b8b" providerId="ADAL" clId="{1ED580A5-EC18-42FE-8B40-8238395DCF23}" dt="2020-10-27T17:57:13.318" v="158" actId="2696"/>
          <pc:sldLayoutMkLst>
            <pc:docMk/>
            <pc:sldMasterMk cId="0" sldId="2147483661"/>
            <pc:sldLayoutMk cId="0" sldId="2147483835"/>
          </pc:sldLayoutMkLst>
        </pc:sldLayoutChg>
        <pc:sldLayoutChg chg="del">
          <pc:chgData name="Ian" userId="c34783b4-0ebe-4dd6-a7f4-e72865b38b8b" providerId="ADAL" clId="{1ED580A5-EC18-42FE-8B40-8238395DCF23}" dt="2020-10-27T17:57:13.317" v="157" actId="2696"/>
          <pc:sldLayoutMkLst>
            <pc:docMk/>
            <pc:sldMasterMk cId="0" sldId="2147483661"/>
            <pc:sldLayoutMk cId="0" sldId="2147483836"/>
          </pc:sldLayoutMkLst>
        </pc:sldLayoutChg>
        <pc:sldLayoutChg chg="del">
          <pc:chgData name="Ian" userId="c34783b4-0ebe-4dd6-a7f4-e72865b38b8b" providerId="ADAL" clId="{1ED580A5-EC18-42FE-8B40-8238395DCF23}" dt="2020-10-27T17:57:13.317" v="156" actId="2696"/>
          <pc:sldLayoutMkLst>
            <pc:docMk/>
            <pc:sldMasterMk cId="0" sldId="2147483661"/>
            <pc:sldLayoutMk cId="0" sldId="2147483837"/>
          </pc:sldLayoutMkLst>
        </pc:sldLayoutChg>
      </pc:sldMasterChg>
      <pc:sldMasterChg chg="del delSldLayout">
        <pc:chgData name="Ian" userId="c34783b4-0ebe-4dd6-a7f4-e72865b38b8b" providerId="ADAL" clId="{1ED580A5-EC18-42FE-8B40-8238395DCF23}" dt="2020-10-27T17:57:13.330" v="179" actId="2696"/>
        <pc:sldMasterMkLst>
          <pc:docMk/>
          <pc:sldMasterMk cId="0" sldId="2147483663"/>
        </pc:sldMasterMkLst>
        <pc:sldLayoutChg chg="del">
          <pc:chgData name="Ian" userId="c34783b4-0ebe-4dd6-a7f4-e72865b38b8b" providerId="ADAL" clId="{1ED580A5-EC18-42FE-8B40-8238395DCF23}" dt="2020-10-27T17:57:13.329" v="178" actId="2696"/>
          <pc:sldLayoutMkLst>
            <pc:docMk/>
            <pc:sldMasterMk cId="0" sldId="2147483663"/>
            <pc:sldLayoutMk cId="0" sldId="2147483838"/>
          </pc:sldLayoutMkLst>
        </pc:sldLayoutChg>
        <pc:sldLayoutChg chg="del">
          <pc:chgData name="Ian" userId="c34783b4-0ebe-4dd6-a7f4-e72865b38b8b" providerId="ADAL" clId="{1ED580A5-EC18-42FE-8B40-8238395DCF23}" dt="2020-10-27T17:57:13.329" v="177" actId="2696"/>
          <pc:sldLayoutMkLst>
            <pc:docMk/>
            <pc:sldMasterMk cId="0" sldId="2147483663"/>
            <pc:sldLayoutMk cId="0" sldId="2147483839"/>
          </pc:sldLayoutMkLst>
        </pc:sldLayoutChg>
        <pc:sldLayoutChg chg="del">
          <pc:chgData name="Ian" userId="c34783b4-0ebe-4dd6-a7f4-e72865b38b8b" providerId="ADAL" clId="{1ED580A5-EC18-42FE-8B40-8238395DCF23}" dt="2020-10-27T17:57:13.328" v="176" actId="2696"/>
          <pc:sldLayoutMkLst>
            <pc:docMk/>
            <pc:sldMasterMk cId="0" sldId="2147483663"/>
            <pc:sldLayoutMk cId="0" sldId="2147483840"/>
          </pc:sldLayoutMkLst>
        </pc:sldLayoutChg>
        <pc:sldLayoutChg chg="del">
          <pc:chgData name="Ian" userId="c34783b4-0ebe-4dd6-a7f4-e72865b38b8b" providerId="ADAL" clId="{1ED580A5-EC18-42FE-8B40-8238395DCF23}" dt="2020-10-27T17:57:13.327" v="175" actId="2696"/>
          <pc:sldLayoutMkLst>
            <pc:docMk/>
            <pc:sldMasterMk cId="0" sldId="2147483663"/>
            <pc:sldLayoutMk cId="0" sldId="2147483841"/>
          </pc:sldLayoutMkLst>
        </pc:sldLayoutChg>
        <pc:sldLayoutChg chg="del">
          <pc:chgData name="Ian" userId="c34783b4-0ebe-4dd6-a7f4-e72865b38b8b" providerId="ADAL" clId="{1ED580A5-EC18-42FE-8B40-8238395DCF23}" dt="2020-10-27T17:57:13.327" v="174" actId="2696"/>
          <pc:sldLayoutMkLst>
            <pc:docMk/>
            <pc:sldMasterMk cId="0" sldId="2147483663"/>
            <pc:sldLayoutMk cId="0" sldId="2147483842"/>
          </pc:sldLayoutMkLst>
        </pc:sldLayoutChg>
        <pc:sldLayoutChg chg="del">
          <pc:chgData name="Ian" userId="c34783b4-0ebe-4dd6-a7f4-e72865b38b8b" providerId="ADAL" clId="{1ED580A5-EC18-42FE-8B40-8238395DCF23}" dt="2020-10-27T17:57:13.326" v="173" actId="2696"/>
          <pc:sldLayoutMkLst>
            <pc:docMk/>
            <pc:sldMasterMk cId="0" sldId="2147483663"/>
            <pc:sldLayoutMk cId="0" sldId="2147483843"/>
          </pc:sldLayoutMkLst>
        </pc:sldLayoutChg>
        <pc:sldLayoutChg chg="del">
          <pc:chgData name="Ian" userId="c34783b4-0ebe-4dd6-a7f4-e72865b38b8b" providerId="ADAL" clId="{1ED580A5-EC18-42FE-8B40-8238395DCF23}" dt="2020-10-27T17:57:13.326" v="172" actId="2696"/>
          <pc:sldLayoutMkLst>
            <pc:docMk/>
            <pc:sldMasterMk cId="0" sldId="2147483663"/>
            <pc:sldLayoutMk cId="0" sldId="2147483844"/>
          </pc:sldLayoutMkLst>
        </pc:sldLayoutChg>
        <pc:sldLayoutChg chg="del">
          <pc:chgData name="Ian" userId="c34783b4-0ebe-4dd6-a7f4-e72865b38b8b" providerId="ADAL" clId="{1ED580A5-EC18-42FE-8B40-8238395DCF23}" dt="2020-10-27T17:57:13.325" v="171" actId="2696"/>
          <pc:sldLayoutMkLst>
            <pc:docMk/>
            <pc:sldMasterMk cId="0" sldId="2147483663"/>
            <pc:sldLayoutMk cId="0" sldId="2147483845"/>
          </pc:sldLayoutMkLst>
        </pc:sldLayoutChg>
        <pc:sldLayoutChg chg="del">
          <pc:chgData name="Ian" userId="c34783b4-0ebe-4dd6-a7f4-e72865b38b8b" providerId="ADAL" clId="{1ED580A5-EC18-42FE-8B40-8238395DCF23}" dt="2020-10-27T17:57:13.325" v="170" actId="2696"/>
          <pc:sldLayoutMkLst>
            <pc:docMk/>
            <pc:sldMasterMk cId="0" sldId="2147483663"/>
            <pc:sldLayoutMk cId="0" sldId="2147483846"/>
          </pc:sldLayoutMkLst>
        </pc:sldLayoutChg>
        <pc:sldLayoutChg chg="del">
          <pc:chgData name="Ian" userId="c34783b4-0ebe-4dd6-a7f4-e72865b38b8b" providerId="ADAL" clId="{1ED580A5-EC18-42FE-8B40-8238395DCF23}" dt="2020-10-27T17:57:13.324" v="169" actId="2696"/>
          <pc:sldLayoutMkLst>
            <pc:docMk/>
            <pc:sldMasterMk cId="0" sldId="2147483663"/>
            <pc:sldLayoutMk cId="0" sldId="2147483847"/>
          </pc:sldLayoutMkLst>
        </pc:sldLayoutChg>
        <pc:sldLayoutChg chg="del">
          <pc:chgData name="Ian" userId="c34783b4-0ebe-4dd6-a7f4-e72865b38b8b" providerId="ADAL" clId="{1ED580A5-EC18-42FE-8B40-8238395DCF23}" dt="2020-10-27T17:57:13.324" v="168" actId="2696"/>
          <pc:sldLayoutMkLst>
            <pc:docMk/>
            <pc:sldMasterMk cId="0" sldId="2147483663"/>
            <pc:sldLayoutMk cId="0" sldId="2147483848"/>
          </pc:sldLayoutMkLst>
        </pc:sldLayoutChg>
      </pc:sldMasterChg>
      <pc:sldMasterChg chg="del delSldLayout">
        <pc:chgData name="Ian" userId="c34783b4-0ebe-4dd6-a7f4-e72865b38b8b" providerId="ADAL" clId="{1ED580A5-EC18-42FE-8B40-8238395DCF23}" dt="2020-10-27T17:57:13.337" v="191" actId="2696"/>
        <pc:sldMasterMkLst>
          <pc:docMk/>
          <pc:sldMasterMk cId="0" sldId="2147483664"/>
        </pc:sldMasterMkLst>
        <pc:sldLayoutChg chg="del">
          <pc:chgData name="Ian" userId="c34783b4-0ebe-4dd6-a7f4-e72865b38b8b" providerId="ADAL" clId="{1ED580A5-EC18-42FE-8B40-8238395DCF23}" dt="2020-10-27T17:57:13.336" v="190" actId="2696"/>
          <pc:sldLayoutMkLst>
            <pc:docMk/>
            <pc:sldMasterMk cId="0" sldId="2147483664"/>
            <pc:sldLayoutMk cId="0" sldId="2147483849"/>
          </pc:sldLayoutMkLst>
        </pc:sldLayoutChg>
        <pc:sldLayoutChg chg="del">
          <pc:chgData name="Ian" userId="c34783b4-0ebe-4dd6-a7f4-e72865b38b8b" providerId="ADAL" clId="{1ED580A5-EC18-42FE-8B40-8238395DCF23}" dt="2020-10-27T17:57:13.335" v="189" actId="2696"/>
          <pc:sldLayoutMkLst>
            <pc:docMk/>
            <pc:sldMasterMk cId="0" sldId="2147483664"/>
            <pc:sldLayoutMk cId="0" sldId="2147483850"/>
          </pc:sldLayoutMkLst>
        </pc:sldLayoutChg>
        <pc:sldLayoutChg chg="del">
          <pc:chgData name="Ian" userId="c34783b4-0ebe-4dd6-a7f4-e72865b38b8b" providerId="ADAL" clId="{1ED580A5-EC18-42FE-8B40-8238395DCF23}" dt="2020-10-27T17:57:13.335" v="188" actId="2696"/>
          <pc:sldLayoutMkLst>
            <pc:docMk/>
            <pc:sldMasterMk cId="0" sldId="2147483664"/>
            <pc:sldLayoutMk cId="0" sldId="2147483851"/>
          </pc:sldLayoutMkLst>
        </pc:sldLayoutChg>
        <pc:sldLayoutChg chg="del">
          <pc:chgData name="Ian" userId="c34783b4-0ebe-4dd6-a7f4-e72865b38b8b" providerId="ADAL" clId="{1ED580A5-EC18-42FE-8B40-8238395DCF23}" dt="2020-10-27T17:57:13.334" v="187" actId="2696"/>
          <pc:sldLayoutMkLst>
            <pc:docMk/>
            <pc:sldMasterMk cId="0" sldId="2147483664"/>
            <pc:sldLayoutMk cId="0" sldId="2147483852"/>
          </pc:sldLayoutMkLst>
        </pc:sldLayoutChg>
        <pc:sldLayoutChg chg="del">
          <pc:chgData name="Ian" userId="c34783b4-0ebe-4dd6-a7f4-e72865b38b8b" providerId="ADAL" clId="{1ED580A5-EC18-42FE-8B40-8238395DCF23}" dt="2020-10-27T17:57:13.334" v="186" actId="2696"/>
          <pc:sldLayoutMkLst>
            <pc:docMk/>
            <pc:sldMasterMk cId="0" sldId="2147483664"/>
            <pc:sldLayoutMk cId="0" sldId="2147483853"/>
          </pc:sldLayoutMkLst>
        </pc:sldLayoutChg>
        <pc:sldLayoutChg chg="del">
          <pc:chgData name="Ian" userId="c34783b4-0ebe-4dd6-a7f4-e72865b38b8b" providerId="ADAL" clId="{1ED580A5-EC18-42FE-8B40-8238395DCF23}" dt="2020-10-27T17:57:13.333" v="185" actId="2696"/>
          <pc:sldLayoutMkLst>
            <pc:docMk/>
            <pc:sldMasterMk cId="0" sldId="2147483664"/>
            <pc:sldLayoutMk cId="0" sldId="2147483854"/>
          </pc:sldLayoutMkLst>
        </pc:sldLayoutChg>
        <pc:sldLayoutChg chg="del">
          <pc:chgData name="Ian" userId="c34783b4-0ebe-4dd6-a7f4-e72865b38b8b" providerId="ADAL" clId="{1ED580A5-EC18-42FE-8B40-8238395DCF23}" dt="2020-10-27T17:57:13.333" v="184" actId="2696"/>
          <pc:sldLayoutMkLst>
            <pc:docMk/>
            <pc:sldMasterMk cId="0" sldId="2147483664"/>
            <pc:sldLayoutMk cId="0" sldId="2147483855"/>
          </pc:sldLayoutMkLst>
        </pc:sldLayoutChg>
        <pc:sldLayoutChg chg="del">
          <pc:chgData name="Ian" userId="c34783b4-0ebe-4dd6-a7f4-e72865b38b8b" providerId="ADAL" clId="{1ED580A5-EC18-42FE-8B40-8238395DCF23}" dt="2020-10-27T17:57:13.332" v="183" actId="2696"/>
          <pc:sldLayoutMkLst>
            <pc:docMk/>
            <pc:sldMasterMk cId="0" sldId="2147483664"/>
            <pc:sldLayoutMk cId="0" sldId="2147483856"/>
          </pc:sldLayoutMkLst>
        </pc:sldLayoutChg>
        <pc:sldLayoutChg chg="del">
          <pc:chgData name="Ian" userId="c34783b4-0ebe-4dd6-a7f4-e72865b38b8b" providerId="ADAL" clId="{1ED580A5-EC18-42FE-8B40-8238395DCF23}" dt="2020-10-27T17:57:13.332" v="182" actId="2696"/>
          <pc:sldLayoutMkLst>
            <pc:docMk/>
            <pc:sldMasterMk cId="0" sldId="2147483664"/>
            <pc:sldLayoutMk cId="0" sldId="2147483857"/>
          </pc:sldLayoutMkLst>
        </pc:sldLayoutChg>
        <pc:sldLayoutChg chg="del">
          <pc:chgData name="Ian" userId="c34783b4-0ebe-4dd6-a7f4-e72865b38b8b" providerId="ADAL" clId="{1ED580A5-EC18-42FE-8B40-8238395DCF23}" dt="2020-10-27T17:57:13.331" v="181" actId="2696"/>
          <pc:sldLayoutMkLst>
            <pc:docMk/>
            <pc:sldMasterMk cId="0" sldId="2147483664"/>
            <pc:sldLayoutMk cId="0" sldId="2147483858"/>
          </pc:sldLayoutMkLst>
        </pc:sldLayoutChg>
        <pc:sldLayoutChg chg="del">
          <pc:chgData name="Ian" userId="c34783b4-0ebe-4dd6-a7f4-e72865b38b8b" providerId="ADAL" clId="{1ED580A5-EC18-42FE-8B40-8238395DCF23}" dt="2020-10-27T17:57:13.331" v="180" actId="2696"/>
          <pc:sldLayoutMkLst>
            <pc:docMk/>
            <pc:sldMasterMk cId="0" sldId="2147483664"/>
            <pc:sldLayoutMk cId="0" sldId="2147483859"/>
          </pc:sldLayoutMkLst>
        </pc:sldLayoutChg>
      </pc:sldMasterChg>
      <pc:sldMasterChg chg="del delSldLayout">
        <pc:chgData name="Ian" userId="c34783b4-0ebe-4dd6-a7f4-e72865b38b8b" providerId="ADAL" clId="{1ED580A5-EC18-42FE-8B40-8238395DCF23}" dt="2020-10-27T17:57:13.345" v="203" actId="2696"/>
        <pc:sldMasterMkLst>
          <pc:docMk/>
          <pc:sldMasterMk cId="0" sldId="2147483665"/>
        </pc:sldMasterMkLst>
        <pc:sldLayoutChg chg="del">
          <pc:chgData name="Ian" userId="c34783b4-0ebe-4dd6-a7f4-e72865b38b8b" providerId="ADAL" clId="{1ED580A5-EC18-42FE-8B40-8238395DCF23}" dt="2020-10-27T17:57:13.343" v="202" actId="2696"/>
          <pc:sldLayoutMkLst>
            <pc:docMk/>
            <pc:sldMasterMk cId="0" sldId="2147483665"/>
            <pc:sldLayoutMk cId="0" sldId="2147483860"/>
          </pc:sldLayoutMkLst>
        </pc:sldLayoutChg>
        <pc:sldLayoutChg chg="del">
          <pc:chgData name="Ian" userId="c34783b4-0ebe-4dd6-a7f4-e72865b38b8b" providerId="ADAL" clId="{1ED580A5-EC18-42FE-8B40-8238395DCF23}" dt="2020-10-27T17:57:13.343" v="201" actId="2696"/>
          <pc:sldLayoutMkLst>
            <pc:docMk/>
            <pc:sldMasterMk cId="0" sldId="2147483665"/>
            <pc:sldLayoutMk cId="0" sldId="2147483861"/>
          </pc:sldLayoutMkLst>
        </pc:sldLayoutChg>
        <pc:sldLayoutChg chg="del">
          <pc:chgData name="Ian" userId="c34783b4-0ebe-4dd6-a7f4-e72865b38b8b" providerId="ADAL" clId="{1ED580A5-EC18-42FE-8B40-8238395DCF23}" dt="2020-10-27T17:57:13.342" v="200" actId="2696"/>
          <pc:sldLayoutMkLst>
            <pc:docMk/>
            <pc:sldMasterMk cId="0" sldId="2147483665"/>
            <pc:sldLayoutMk cId="0" sldId="2147483862"/>
          </pc:sldLayoutMkLst>
        </pc:sldLayoutChg>
        <pc:sldLayoutChg chg="del">
          <pc:chgData name="Ian" userId="c34783b4-0ebe-4dd6-a7f4-e72865b38b8b" providerId="ADAL" clId="{1ED580A5-EC18-42FE-8B40-8238395DCF23}" dt="2020-10-27T17:57:13.342" v="199" actId="2696"/>
          <pc:sldLayoutMkLst>
            <pc:docMk/>
            <pc:sldMasterMk cId="0" sldId="2147483665"/>
            <pc:sldLayoutMk cId="0" sldId="2147483863"/>
          </pc:sldLayoutMkLst>
        </pc:sldLayoutChg>
        <pc:sldLayoutChg chg="del">
          <pc:chgData name="Ian" userId="c34783b4-0ebe-4dd6-a7f4-e72865b38b8b" providerId="ADAL" clId="{1ED580A5-EC18-42FE-8B40-8238395DCF23}" dt="2020-10-27T17:57:13.341" v="198" actId="2696"/>
          <pc:sldLayoutMkLst>
            <pc:docMk/>
            <pc:sldMasterMk cId="0" sldId="2147483665"/>
            <pc:sldLayoutMk cId="0" sldId="2147483864"/>
          </pc:sldLayoutMkLst>
        </pc:sldLayoutChg>
        <pc:sldLayoutChg chg="del">
          <pc:chgData name="Ian" userId="c34783b4-0ebe-4dd6-a7f4-e72865b38b8b" providerId="ADAL" clId="{1ED580A5-EC18-42FE-8B40-8238395DCF23}" dt="2020-10-27T17:57:13.341" v="197" actId="2696"/>
          <pc:sldLayoutMkLst>
            <pc:docMk/>
            <pc:sldMasterMk cId="0" sldId="2147483665"/>
            <pc:sldLayoutMk cId="0" sldId="2147483865"/>
          </pc:sldLayoutMkLst>
        </pc:sldLayoutChg>
        <pc:sldLayoutChg chg="del">
          <pc:chgData name="Ian" userId="c34783b4-0ebe-4dd6-a7f4-e72865b38b8b" providerId="ADAL" clId="{1ED580A5-EC18-42FE-8B40-8238395DCF23}" dt="2020-10-27T17:57:13.340" v="196" actId="2696"/>
          <pc:sldLayoutMkLst>
            <pc:docMk/>
            <pc:sldMasterMk cId="0" sldId="2147483665"/>
            <pc:sldLayoutMk cId="0" sldId="2147483866"/>
          </pc:sldLayoutMkLst>
        </pc:sldLayoutChg>
        <pc:sldLayoutChg chg="del">
          <pc:chgData name="Ian" userId="c34783b4-0ebe-4dd6-a7f4-e72865b38b8b" providerId="ADAL" clId="{1ED580A5-EC18-42FE-8B40-8238395DCF23}" dt="2020-10-27T17:57:13.339" v="195" actId="2696"/>
          <pc:sldLayoutMkLst>
            <pc:docMk/>
            <pc:sldMasterMk cId="0" sldId="2147483665"/>
            <pc:sldLayoutMk cId="0" sldId="2147483867"/>
          </pc:sldLayoutMkLst>
        </pc:sldLayoutChg>
        <pc:sldLayoutChg chg="del">
          <pc:chgData name="Ian" userId="c34783b4-0ebe-4dd6-a7f4-e72865b38b8b" providerId="ADAL" clId="{1ED580A5-EC18-42FE-8B40-8238395DCF23}" dt="2020-10-27T17:57:13.339" v="194" actId="2696"/>
          <pc:sldLayoutMkLst>
            <pc:docMk/>
            <pc:sldMasterMk cId="0" sldId="2147483665"/>
            <pc:sldLayoutMk cId="0" sldId="2147483868"/>
          </pc:sldLayoutMkLst>
        </pc:sldLayoutChg>
        <pc:sldLayoutChg chg="del">
          <pc:chgData name="Ian" userId="c34783b4-0ebe-4dd6-a7f4-e72865b38b8b" providerId="ADAL" clId="{1ED580A5-EC18-42FE-8B40-8238395DCF23}" dt="2020-10-27T17:57:13.338" v="193" actId="2696"/>
          <pc:sldLayoutMkLst>
            <pc:docMk/>
            <pc:sldMasterMk cId="0" sldId="2147483665"/>
            <pc:sldLayoutMk cId="0" sldId="2147483869"/>
          </pc:sldLayoutMkLst>
        </pc:sldLayoutChg>
        <pc:sldLayoutChg chg="del">
          <pc:chgData name="Ian" userId="c34783b4-0ebe-4dd6-a7f4-e72865b38b8b" providerId="ADAL" clId="{1ED580A5-EC18-42FE-8B40-8238395DCF23}" dt="2020-10-27T17:57:13.338" v="192" actId="2696"/>
          <pc:sldLayoutMkLst>
            <pc:docMk/>
            <pc:sldMasterMk cId="0" sldId="2147483665"/>
            <pc:sldLayoutMk cId="0" sldId="2147483870"/>
          </pc:sldLayoutMkLst>
        </pc:sldLayoutChg>
      </pc:sldMasterChg>
      <pc:sldMasterChg chg="del delSldLayout">
        <pc:chgData name="Ian" userId="c34783b4-0ebe-4dd6-a7f4-e72865b38b8b" providerId="ADAL" clId="{1ED580A5-EC18-42FE-8B40-8238395DCF23}" dt="2020-10-27T17:57:13.352" v="215" actId="2696"/>
        <pc:sldMasterMkLst>
          <pc:docMk/>
          <pc:sldMasterMk cId="0" sldId="2147483666"/>
        </pc:sldMasterMkLst>
        <pc:sldLayoutChg chg="del">
          <pc:chgData name="Ian" userId="c34783b4-0ebe-4dd6-a7f4-e72865b38b8b" providerId="ADAL" clId="{1ED580A5-EC18-42FE-8B40-8238395DCF23}" dt="2020-10-27T17:57:13.351" v="214" actId="2696"/>
          <pc:sldLayoutMkLst>
            <pc:docMk/>
            <pc:sldMasterMk cId="0" sldId="2147483666"/>
            <pc:sldLayoutMk cId="0" sldId="2147483871"/>
          </pc:sldLayoutMkLst>
        </pc:sldLayoutChg>
        <pc:sldLayoutChg chg="del">
          <pc:chgData name="Ian" userId="c34783b4-0ebe-4dd6-a7f4-e72865b38b8b" providerId="ADAL" clId="{1ED580A5-EC18-42FE-8B40-8238395DCF23}" dt="2020-10-27T17:57:13.351" v="213" actId="2696"/>
          <pc:sldLayoutMkLst>
            <pc:docMk/>
            <pc:sldMasterMk cId="0" sldId="2147483666"/>
            <pc:sldLayoutMk cId="0" sldId="2147483872"/>
          </pc:sldLayoutMkLst>
        </pc:sldLayoutChg>
        <pc:sldLayoutChg chg="del">
          <pc:chgData name="Ian" userId="c34783b4-0ebe-4dd6-a7f4-e72865b38b8b" providerId="ADAL" clId="{1ED580A5-EC18-42FE-8B40-8238395DCF23}" dt="2020-10-27T17:57:13.350" v="212" actId="2696"/>
          <pc:sldLayoutMkLst>
            <pc:docMk/>
            <pc:sldMasterMk cId="0" sldId="2147483666"/>
            <pc:sldLayoutMk cId="0" sldId="2147483873"/>
          </pc:sldLayoutMkLst>
        </pc:sldLayoutChg>
        <pc:sldLayoutChg chg="del">
          <pc:chgData name="Ian" userId="c34783b4-0ebe-4dd6-a7f4-e72865b38b8b" providerId="ADAL" clId="{1ED580A5-EC18-42FE-8B40-8238395DCF23}" dt="2020-10-27T17:57:13.349" v="211" actId="2696"/>
          <pc:sldLayoutMkLst>
            <pc:docMk/>
            <pc:sldMasterMk cId="0" sldId="2147483666"/>
            <pc:sldLayoutMk cId="0" sldId="2147483874"/>
          </pc:sldLayoutMkLst>
        </pc:sldLayoutChg>
        <pc:sldLayoutChg chg="del">
          <pc:chgData name="Ian" userId="c34783b4-0ebe-4dd6-a7f4-e72865b38b8b" providerId="ADAL" clId="{1ED580A5-EC18-42FE-8B40-8238395DCF23}" dt="2020-10-27T17:57:13.349" v="210" actId="2696"/>
          <pc:sldLayoutMkLst>
            <pc:docMk/>
            <pc:sldMasterMk cId="0" sldId="2147483666"/>
            <pc:sldLayoutMk cId="0" sldId="2147483875"/>
          </pc:sldLayoutMkLst>
        </pc:sldLayoutChg>
        <pc:sldLayoutChg chg="del">
          <pc:chgData name="Ian" userId="c34783b4-0ebe-4dd6-a7f4-e72865b38b8b" providerId="ADAL" clId="{1ED580A5-EC18-42FE-8B40-8238395DCF23}" dt="2020-10-27T17:57:13.348" v="209" actId="2696"/>
          <pc:sldLayoutMkLst>
            <pc:docMk/>
            <pc:sldMasterMk cId="0" sldId="2147483666"/>
            <pc:sldLayoutMk cId="0" sldId="2147483876"/>
          </pc:sldLayoutMkLst>
        </pc:sldLayoutChg>
        <pc:sldLayoutChg chg="del">
          <pc:chgData name="Ian" userId="c34783b4-0ebe-4dd6-a7f4-e72865b38b8b" providerId="ADAL" clId="{1ED580A5-EC18-42FE-8B40-8238395DCF23}" dt="2020-10-27T17:57:13.348" v="208" actId="2696"/>
          <pc:sldLayoutMkLst>
            <pc:docMk/>
            <pc:sldMasterMk cId="0" sldId="2147483666"/>
            <pc:sldLayoutMk cId="0" sldId="2147483877"/>
          </pc:sldLayoutMkLst>
        </pc:sldLayoutChg>
        <pc:sldLayoutChg chg="del">
          <pc:chgData name="Ian" userId="c34783b4-0ebe-4dd6-a7f4-e72865b38b8b" providerId="ADAL" clId="{1ED580A5-EC18-42FE-8B40-8238395DCF23}" dt="2020-10-27T17:57:13.347" v="207" actId="2696"/>
          <pc:sldLayoutMkLst>
            <pc:docMk/>
            <pc:sldMasterMk cId="0" sldId="2147483666"/>
            <pc:sldLayoutMk cId="0" sldId="2147483878"/>
          </pc:sldLayoutMkLst>
        </pc:sldLayoutChg>
        <pc:sldLayoutChg chg="del">
          <pc:chgData name="Ian" userId="c34783b4-0ebe-4dd6-a7f4-e72865b38b8b" providerId="ADAL" clId="{1ED580A5-EC18-42FE-8B40-8238395DCF23}" dt="2020-10-27T17:57:13.346" v="206" actId="2696"/>
          <pc:sldLayoutMkLst>
            <pc:docMk/>
            <pc:sldMasterMk cId="0" sldId="2147483666"/>
            <pc:sldLayoutMk cId="0" sldId="2147483879"/>
          </pc:sldLayoutMkLst>
        </pc:sldLayoutChg>
        <pc:sldLayoutChg chg="del">
          <pc:chgData name="Ian" userId="c34783b4-0ebe-4dd6-a7f4-e72865b38b8b" providerId="ADAL" clId="{1ED580A5-EC18-42FE-8B40-8238395DCF23}" dt="2020-10-27T17:57:13.346" v="205" actId="2696"/>
          <pc:sldLayoutMkLst>
            <pc:docMk/>
            <pc:sldMasterMk cId="0" sldId="2147483666"/>
            <pc:sldLayoutMk cId="0" sldId="2147483880"/>
          </pc:sldLayoutMkLst>
        </pc:sldLayoutChg>
        <pc:sldLayoutChg chg="del">
          <pc:chgData name="Ian" userId="c34783b4-0ebe-4dd6-a7f4-e72865b38b8b" providerId="ADAL" clId="{1ED580A5-EC18-42FE-8B40-8238395DCF23}" dt="2020-10-27T17:57:13.345" v="204" actId="2696"/>
          <pc:sldLayoutMkLst>
            <pc:docMk/>
            <pc:sldMasterMk cId="0" sldId="2147483666"/>
            <pc:sldLayoutMk cId="0" sldId="2147483881"/>
          </pc:sldLayoutMkLst>
        </pc:sldLayoutChg>
      </pc:sldMasterChg>
      <pc:sldMasterChg chg="del delSldLayout">
        <pc:chgData name="Ian" userId="c34783b4-0ebe-4dd6-a7f4-e72865b38b8b" providerId="ADAL" clId="{1ED580A5-EC18-42FE-8B40-8238395DCF23}" dt="2020-10-27T17:57:13.360" v="227" actId="2696"/>
        <pc:sldMasterMkLst>
          <pc:docMk/>
          <pc:sldMasterMk cId="0" sldId="2147483667"/>
        </pc:sldMasterMkLst>
        <pc:sldLayoutChg chg="del">
          <pc:chgData name="Ian" userId="c34783b4-0ebe-4dd6-a7f4-e72865b38b8b" providerId="ADAL" clId="{1ED580A5-EC18-42FE-8B40-8238395DCF23}" dt="2020-10-27T17:57:13.358" v="226" actId="2696"/>
          <pc:sldLayoutMkLst>
            <pc:docMk/>
            <pc:sldMasterMk cId="0" sldId="2147483667"/>
            <pc:sldLayoutMk cId="0" sldId="2147483882"/>
          </pc:sldLayoutMkLst>
        </pc:sldLayoutChg>
        <pc:sldLayoutChg chg="del">
          <pc:chgData name="Ian" userId="c34783b4-0ebe-4dd6-a7f4-e72865b38b8b" providerId="ADAL" clId="{1ED580A5-EC18-42FE-8B40-8238395DCF23}" dt="2020-10-27T17:57:13.358" v="225" actId="2696"/>
          <pc:sldLayoutMkLst>
            <pc:docMk/>
            <pc:sldMasterMk cId="0" sldId="2147483667"/>
            <pc:sldLayoutMk cId="0" sldId="2147483883"/>
          </pc:sldLayoutMkLst>
        </pc:sldLayoutChg>
        <pc:sldLayoutChg chg="del">
          <pc:chgData name="Ian" userId="c34783b4-0ebe-4dd6-a7f4-e72865b38b8b" providerId="ADAL" clId="{1ED580A5-EC18-42FE-8B40-8238395DCF23}" dt="2020-10-27T17:57:13.357" v="224" actId="2696"/>
          <pc:sldLayoutMkLst>
            <pc:docMk/>
            <pc:sldMasterMk cId="0" sldId="2147483667"/>
            <pc:sldLayoutMk cId="0" sldId="2147483884"/>
          </pc:sldLayoutMkLst>
        </pc:sldLayoutChg>
        <pc:sldLayoutChg chg="del">
          <pc:chgData name="Ian" userId="c34783b4-0ebe-4dd6-a7f4-e72865b38b8b" providerId="ADAL" clId="{1ED580A5-EC18-42FE-8B40-8238395DCF23}" dt="2020-10-27T17:57:13.357" v="223" actId="2696"/>
          <pc:sldLayoutMkLst>
            <pc:docMk/>
            <pc:sldMasterMk cId="0" sldId="2147483667"/>
            <pc:sldLayoutMk cId="0" sldId="2147483885"/>
          </pc:sldLayoutMkLst>
        </pc:sldLayoutChg>
        <pc:sldLayoutChg chg="del">
          <pc:chgData name="Ian" userId="c34783b4-0ebe-4dd6-a7f4-e72865b38b8b" providerId="ADAL" clId="{1ED580A5-EC18-42FE-8B40-8238395DCF23}" dt="2020-10-27T17:57:13.356" v="222" actId="2696"/>
          <pc:sldLayoutMkLst>
            <pc:docMk/>
            <pc:sldMasterMk cId="0" sldId="2147483667"/>
            <pc:sldLayoutMk cId="0" sldId="2147483886"/>
          </pc:sldLayoutMkLst>
        </pc:sldLayoutChg>
        <pc:sldLayoutChg chg="del">
          <pc:chgData name="Ian" userId="c34783b4-0ebe-4dd6-a7f4-e72865b38b8b" providerId="ADAL" clId="{1ED580A5-EC18-42FE-8B40-8238395DCF23}" dt="2020-10-27T17:57:13.356" v="221" actId="2696"/>
          <pc:sldLayoutMkLst>
            <pc:docMk/>
            <pc:sldMasterMk cId="0" sldId="2147483667"/>
            <pc:sldLayoutMk cId="0" sldId="2147483887"/>
          </pc:sldLayoutMkLst>
        </pc:sldLayoutChg>
        <pc:sldLayoutChg chg="del">
          <pc:chgData name="Ian" userId="c34783b4-0ebe-4dd6-a7f4-e72865b38b8b" providerId="ADAL" clId="{1ED580A5-EC18-42FE-8B40-8238395DCF23}" dt="2020-10-27T17:57:13.355" v="220" actId="2696"/>
          <pc:sldLayoutMkLst>
            <pc:docMk/>
            <pc:sldMasterMk cId="0" sldId="2147483667"/>
            <pc:sldLayoutMk cId="0" sldId="2147483888"/>
          </pc:sldLayoutMkLst>
        </pc:sldLayoutChg>
        <pc:sldLayoutChg chg="del">
          <pc:chgData name="Ian" userId="c34783b4-0ebe-4dd6-a7f4-e72865b38b8b" providerId="ADAL" clId="{1ED580A5-EC18-42FE-8B40-8238395DCF23}" dt="2020-10-27T17:57:13.355" v="219" actId="2696"/>
          <pc:sldLayoutMkLst>
            <pc:docMk/>
            <pc:sldMasterMk cId="0" sldId="2147483667"/>
            <pc:sldLayoutMk cId="0" sldId="2147483889"/>
          </pc:sldLayoutMkLst>
        </pc:sldLayoutChg>
        <pc:sldLayoutChg chg="del">
          <pc:chgData name="Ian" userId="c34783b4-0ebe-4dd6-a7f4-e72865b38b8b" providerId="ADAL" clId="{1ED580A5-EC18-42FE-8B40-8238395DCF23}" dt="2020-10-27T17:57:13.354" v="218" actId="2696"/>
          <pc:sldLayoutMkLst>
            <pc:docMk/>
            <pc:sldMasterMk cId="0" sldId="2147483667"/>
            <pc:sldLayoutMk cId="0" sldId="2147483890"/>
          </pc:sldLayoutMkLst>
        </pc:sldLayoutChg>
        <pc:sldLayoutChg chg="del">
          <pc:chgData name="Ian" userId="c34783b4-0ebe-4dd6-a7f4-e72865b38b8b" providerId="ADAL" clId="{1ED580A5-EC18-42FE-8B40-8238395DCF23}" dt="2020-10-27T17:57:13.353" v="217" actId="2696"/>
          <pc:sldLayoutMkLst>
            <pc:docMk/>
            <pc:sldMasterMk cId="0" sldId="2147483667"/>
            <pc:sldLayoutMk cId="0" sldId="2147483891"/>
          </pc:sldLayoutMkLst>
        </pc:sldLayoutChg>
        <pc:sldLayoutChg chg="del">
          <pc:chgData name="Ian" userId="c34783b4-0ebe-4dd6-a7f4-e72865b38b8b" providerId="ADAL" clId="{1ED580A5-EC18-42FE-8B40-8238395DCF23}" dt="2020-10-27T17:57:13.353" v="216" actId="2696"/>
          <pc:sldLayoutMkLst>
            <pc:docMk/>
            <pc:sldMasterMk cId="0" sldId="2147483667"/>
            <pc:sldLayoutMk cId="0" sldId="2147483892"/>
          </pc:sldLayoutMkLst>
        </pc:sldLayoutChg>
      </pc:sldMasterChg>
      <pc:sldMasterChg chg="del delSldLayout">
        <pc:chgData name="Ian" userId="c34783b4-0ebe-4dd6-a7f4-e72865b38b8b" providerId="ADAL" clId="{1ED580A5-EC18-42FE-8B40-8238395DCF23}" dt="2020-10-27T17:57:13.366" v="239" actId="2696"/>
        <pc:sldMasterMkLst>
          <pc:docMk/>
          <pc:sldMasterMk cId="0" sldId="2147483668"/>
        </pc:sldMasterMkLst>
        <pc:sldLayoutChg chg="del">
          <pc:chgData name="Ian" userId="c34783b4-0ebe-4dd6-a7f4-e72865b38b8b" providerId="ADAL" clId="{1ED580A5-EC18-42FE-8B40-8238395DCF23}" dt="2020-10-27T17:57:13.365" v="238" actId="2696"/>
          <pc:sldLayoutMkLst>
            <pc:docMk/>
            <pc:sldMasterMk cId="0" sldId="2147483668"/>
            <pc:sldLayoutMk cId="0" sldId="2147483893"/>
          </pc:sldLayoutMkLst>
        </pc:sldLayoutChg>
        <pc:sldLayoutChg chg="del">
          <pc:chgData name="Ian" userId="c34783b4-0ebe-4dd6-a7f4-e72865b38b8b" providerId="ADAL" clId="{1ED580A5-EC18-42FE-8B40-8238395DCF23}" dt="2020-10-27T17:57:13.364" v="237" actId="2696"/>
          <pc:sldLayoutMkLst>
            <pc:docMk/>
            <pc:sldMasterMk cId="0" sldId="2147483668"/>
            <pc:sldLayoutMk cId="0" sldId="2147483894"/>
          </pc:sldLayoutMkLst>
        </pc:sldLayoutChg>
        <pc:sldLayoutChg chg="del">
          <pc:chgData name="Ian" userId="c34783b4-0ebe-4dd6-a7f4-e72865b38b8b" providerId="ADAL" clId="{1ED580A5-EC18-42FE-8B40-8238395DCF23}" dt="2020-10-27T17:57:13.364" v="236" actId="2696"/>
          <pc:sldLayoutMkLst>
            <pc:docMk/>
            <pc:sldMasterMk cId="0" sldId="2147483668"/>
            <pc:sldLayoutMk cId="0" sldId="2147483895"/>
          </pc:sldLayoutMkLst>
        </pc:sldLayoutChg>
        <pc:sldLayoutChg chg="del">
          <pc:chgData name="Ian" userId="c34783b4-0ebe-4dd6-a7f4-e72865b38b8b" providerId="ADAL" clId="{1ED580A5-EC18-42FE-8B40-8238395DCF23}" dt="2020-10-27T17:57:13.364" v="235" actId="2696"/>
          <pc:sldLayoutMkLst>
            <pc:docMk/>
            <pc:sldMasterMk cId="0" sldId="2147483668"/>
            <pc:sldLayoutMk cId="0" sldId="2147483896"/>
          </pc:sldLayoutMkLst>
        </pc:sldLayoutChg>
        <pc:sldLayoutChg chg="del">
          <pc:chgData name="Ian" userId="c34783b4-0ebe-4dd6-a7f4-e72865b38b8b" providerId="ADAL" clId="{1ED580A5-EC18-42FE-8B40-8238395DCF23}" dt="2020-10-27T17:57:13.363" v="234" actId="2696"/>
          <pc:sldLayoutMkLst>
            <pc:docMk/>
            <pc:sldMasterMk cId="0" sldId="2147483668"/>
            <pc:sldLayoutMk cId="0" sldId="2147483897"/>
          </pc:sldLayoutMkLst>
        </pc:sldLayoutChg>
        <pc:sldLayoutChg chg="del">
          <pc:chgData name="Ian" userId="c34783b4-0ebe-4dd6-a7f4-e72865b38b8b" providerId="ADAL" clId="{1ED580A5-EC18-42FE-8B40-8238395DCF23}" dt="2020-10-27T17:57:13.363" v="233" actId="2696"/>
          <pc:sldLayoutMkLst>
            <pc:docMk/>
            <pc:sldMasterMk cId="0" sldId="2147483668"/>
            <pc:sldLayoutMk cId="0" sldId="2147483898"/>
          </pc:sldLayoutMkLst>
        </pc:sldLayoutChg>
        <pc:sldLayoutChg chg="del">
          <pc:chgData name="Ian" userId="c34783b4-0ebe-4dd6-a7f4-e72865b38b8b" providerId="ADAL" clId="{1ED580A5-EC18-42FE-8B40-8238395DCF23}" dt="2020-10-27T17:57:13.362" v="232" actId="2696"/>
          <pc:sldLayoutMkLst>
            <pc:docMk/>
            <pc:sldMasterMk cId="0" sldId="2147483668"/>
            <pc:sldLayoutMk cId="0" sldId="2147483899"/>
          </pc:sldLayoutMkLst>
        </pc:sldLayoutChg>
        <pc:sldLayoutChg chg="del">
          <pc:chgData name="Ian" userId="c34783b4-0ebe-4dd6-a7f4-e72865b38b8b" providerId="ADAL" clId="{1ED580A5-EC18-42FE-8B40-8238395DCF23}" dt="2020-10-27T17:57:13.362" v="231" actId="2696"/>
          <pc:sldLayoutMkLst>
            <pc:docMk/>
            <pc:sldMasterMk cId="0" sldId="2147483668"/>
            <pc:sldLayoutMk cId="0" sldId="2147483900"/>
          </pc:sldLayoutMkLst>
        </pc:sldLayoutChg>
        <pc:sldLayoutChg chg="del">
          <pc:chgData name="Ian" userId="c34783b4-0ebe-4dd6-a7f4-e72865b38b8b" providerId="ADAL" clId="{1ED580A5-EC18-42FE-8B40-8238395DCF23}" dt="2020-10-27T17:57:13.361" v="230" actId="2696"/>
          <pc:sldLayoutMkLst>
            <pc:docMk/>
            <pc:sldMasterMk cId="0" sldId="2147483668"/>
            <pc:sldLayoutMk cId="0" sldId="2147483901"/>
          </pc:sldLayoutMkLst>
        </pc:sldLayoutChg>
        <pc:sldLayoutChg chg="del">
          <pc:chgData name="Ian" userId="c34783b4-0ebe-4dd6-a7f4-e72865b38b8b" providerId="ADAL" clId="{1ED580A5-EC18-42FE-8B40-8238395DCF23}" dt="2020-10-27T17:57:13.361" v="229" actId="2696"/>
          <pc:sldLayoutMkLst>
            <pc:docMk/>
            <pc:sldMasterMk cId="0" sldId="2147483668"/>
            <pc:sldLayoutMk cId="0" sldId="2147483902"/>
          </pc:sldLayoutMkLst>
        </pc:sldLayoutChg>
        <pc:sldLayoutChg chg="del">
          <pc:chgData name="Ian" userId="c34783b4-0ebe-4dd6-a7f4-e72865b38b8b" providerId="ADAL" clId="{1ED580A5-EC18-42FE-8B40-8238395DCF23}" dt="2020-10-27T17:57:13.360" v="228" actId="2696"/>
          <pc:sldLayoutMkLst>
            <pc:docMk/>
            <pc:sldMasterMk cId="0" sldId="2147483668"/>
            <pc:sldLayoutMk cId="0" sldId="2147483903"/>
          </pc:sldLayoutMkLst>
        </pc:sldLayoutChg>
      </pc:sldMasterChg>
      <pc:sldMasterChg chg="del delSldLayout">
        <pc:chgData name="Ian" userId="c34783b4-0ebe-4dd6-a7f4-e72865b38b8b" providerId="ADAL" clId="{1ED580A5-EC18-42FE-8B40-8238395DCF23}" dt="2020-10-27T17:57:13.374" v="251" actId="2696"/>
        <pc:sldMasterMkLst>
          <pc:docMk/>
          <pc:sldMasterMk cId="0" sldId="2147483669"/>
        </pc:sldMasterMkLst>
        <pc:sldLayoutChg chg="del">
          <pc:chgData name="Ian" userId="c34783b4-0ebe-4dd6-a7f4-e72865b38b8b" providerId="ADAL" clId="{1ED580A5-EC18-42FE-8B40-8238395DCF23}" dt="2020-10-27T17:57:13.372" v="250" actId="2696"/>
          <pc:sldLayoutMkLst>
            <pc:docMk/>
            <pc:sldMasterMk cId="0" sldId="2147483669"/>
            <pc:sldLayoutMk cId="0" sldId="2147483904"/>
          </pc:sldLayoutMkLst>
        </pc:sldLayoutChg>
        <pc:sldLayoutChg chg="del">
          <pc:chgData name="Ian" userId="c34783b4-0ebe-4dd6-a7f4-e72865b38b8b" providerId="ADAL" clId="{1ED580A5-EC18-42FE-8B40-8238395DCF23}" dt="2020-10-27T17:57:13.372" v="249" actId="2696"/>
          <pc:sldLayoutMkLst>
            <pc:docMk/>
            <pc:sldMasterMk cId="0" sldId="2147483669"/>
            <pc:sldLayoutMk cId="0" sldId="2147483905"/>
          </pc:sldLayoutMkLst>
        </pc:sldLayoutChg>
        <pc:sldLayoutChg chg="del">
          <pc:chgData name="Ian" userId="c34783b4-0ebe-4dd6-a7f4-e72865b38b8b" providerId="ADAL" clId="{1ED580A5-EC18-42FE-8B40-8238395DCF23}" dt="2020-10-27T17:57:13.371" v="248" actId="2696"/>
          <pc:sldLayoutMkLst>
            <pc:docMk/>
            <pc:sldMasterMk cId="0" sldId="2147483669"/>
            <pc:sldLayoutMk cId="0" sldId="2147483906"/>
          </pc:sldLayoutMkLst>
        </pc:sldLayoutChg>
        <pc:sldLayoutChg chg="del">
          <pc:chgData name="Ian" userId="c34783b4-0ebe-4dd6-a7f4-e72865b38b8b" providerId="ADAL" clId="{1ED580A5-EC18-42FE-8B40-8238395DCF23}" dt="2020-10-27T17:57:13.371" v="247" actId="2696"/>
          <pc:sldLayoutMkLst>
            <pc:docMk/>
            <pc:sldMasterMk cId="0" sldId="2147483669"/>
            <pc:sldLayoutMk cId="0" sldId="2147483907"/>
          </pc:sldLayoutMkLst>
        </pc:sldLayoutChg>
        <pc:sldLayoutChg chg="del">
          <pc:chgData name="Ian" userId="c34783b4-0ebe-4dd6-a7f4-e72865b38b8b" providerId="ADAL" clId="{1ED580A5-EC18-42FE-8B40-8238395DCF23}" dt="2020-10-27T17:57:13.370" v="246" actId="2696"/>
          <pc:sldLayoutMkLst>
            <pc:docMk/>
            <pc:sldMasterMk cId="0" sldId="2147483669"/>
            <pc:sldLayoutMk cId="0" sldId="2147483908"/>
          </pc:sldLayoutMkLst>
        </pc:sldLayoutChg>
        <pc:sldLayoutChg chg="del">
          <pc:chgData name="Ian" userId="c34783b4-0ebe-4dd6-a7f4-e72865b38b8b" providerId="ADAL" clId="{1ED580A5-EC18-42FE-8B40-8238395DCF23}" dt="2020-10-27T17:57:13.370" v="245" actId="2696"/>
          <pc:sldLayoutMkLst>
            <pc:docMk/>
            <pc:sldMasterMk cId="0" sldId="2147483669"/>
            <pc:sldLayoutMk cId="0" sldId="2147483909"/>
          </pc:sldLayoutMkLst>
        </pc:sldLayoutChg>
        <pc:sldLayoutChg chg="del">
          <pc:chgData name="Ian" userId="c34783b4-0ebe-4dd6-a7f4-e72865b38b8b" providerId="ADAL" clId="{1ED580A5-EC18-42FE-8B40-8238395DCF23}" dt="2020-10-27T17:57:13.369" v="244" actId="2696"/>
          <pc:sldLayoutMkLst>
            <pc:docMk/>
            <pc:sldMasterMk cId="0" sldId="2147483669"/>
            <pc:sldLayoutMk cId="0" sldId="2147483910"/>
          </pc:sldLayoutMkLst>
        </pc:sldLayoutChg>
        <pc:sldLayoutChg chg="del">
          <pc:chgData name="Ian" userId="c34783b4-0ebe-4dd6-a7f4-e72865b38b8b" providerId="ADAL" clId="{1ED580A5-EC18-42FE-8B40-8238395DCF23}" dt="2020-10-27T17:57:13.369" v="243" actId="2696"/>
          <pc:sldLayoutMkLst>
            <pc:docMk/>
            <pc:sldMasterMk cId="0" sldId="2147483669"/>
            <pc:sldLayoutMk cId="0" sldId="2147483911"/>
          </pc:sldLayoutMkLst>
        </pc:sldLayoutChg>
        <pc:sldLayoutChg chg="del">
          <pc:chgData name="Ian" userId="c34783b4-0ebe-4dd6-a7f4-e72865b38b8b" providerId="ADAL" clId="{1ED580A5-EC18-42FE-8B40-8238395DCF23}" dt="2020-10-27T17:57:13.368" v="242" actId="2696"/>
          <pc:sldLayoutMkLst>
            <pc:docMk/>
            <pc:sldMasterMk cId="0" sldId="2147483669"/>
            <pc:sldLayoutMk cId="0" sldId="2147483912"/>
          </pc:sldLayoutMkLst>
        </pc:sldLayoutChg>
        <pc:sldLayoutChg chg="del">
          <pc:chgData name="Ian" userId="c34783b4-0ebe-4dd6-a7f4-e72865b38b8b" providerId="ADAL" clId="{1ED580A5-EC18-42FE-8B40-8238395DCF23}" dt="2020-10-27T17:57:13.367" v="241" actId="2696"/>
          <pc:sldLayoutMkLst>
            <pc:docMk/>
            <pc:sldMasterMk cId="0" sldId="2147483669"/>
            <pc:sldLayoutMk cId="0" sldId="2147483913"/>
          </pc:sldLayoutMkLst>
        </pc:sldLayoutChg>
        <pc:sldLayoutChg chg="del">
          <pc:chgData name="Ian" userId="c34783b4-0ebe-4dd6-a7f4-e72865b38b8b" providerId="ADAL" clId="{1ED580A5-EC18-42FE-8B40-8238395DCF23}" dt="2020-10-27T17:57:13.367" v="240" actId="2696"/>
          <pc:sldLayoutMkLst>
            <pc:docMk/>
            <pc:sldMasterMk cId="0" sldId="2147483669"/>
            <pc:sldLayoutMk cId="0" sldId="2147483914"/>
          </pc:sldLayoutMkLst>
        </pc:sldLayoutChg>
      </pc:sldMasterChg>
      <pc:sldMasterChg chg="del delSldLayout">
        <pc:chgData name="Ian" userId="c34783b4-0ebe-4dd6-a7f4-e72865b38b8b" providerId="ADAL" clId="{1ED580A5-EC18-42FE-8B40-8238395DCF23}" dt="2020-10-27T17:57:13.381" v="263" actId="2696"/>
        <pc:sldMasterMkLst>
          <pc:docMk/>
          <pc:sldMasterMk cId="0" sldId="2147483670"/>
        </pc:sldMasterMkLst>
        <pc:sldLayoutChg chg="del">
          <pc:chgData name="Ian" userId="c34783b4-0ebe-4dd6-a7f4-e72865b38b8b" providerId="ADAL" clId="{1ED580A5-EC18-42FE-8B40-8238395DCF23}" dt="2020-10-27T17:57:13.379" v="262" actId="2696"/>
          <pc:sldLayoutMkLst>
            <pc:docMk/>
            <pc:sldMasterMk cId="0" sldId="2147483670"/>
            <pc:sldLayoutMk cId="0" sldId="2147483915"/>
          </pc:sldLayoutMkLst>
        </pc:sldLayoutChg>
        <pc:sldLayoutChg chg="del">
          <pc:chgData name="Ian" userId="c34783b4-0ebe-4dd6-a7f4-e72865b38b8b" providerId="ADAL" clId="{1ED580A5-EC18-42FE-8B40-8238395DCF23}" dt="2020-10-27T17:57:13.379" v="261" actId="2696"/>
          <pc:sldLayoutMkLst>
            <pc:docMk/>
            <pc:sldMasterMk cId="0" sldId="2147483670"/>
            <pc:sldLayoutMk cId="0" sldId="2147483916"/>
          </pc:sldLayoutMkLst>
        </pc:sldLayoutChg>
        <pc:sldLayoutChg chg="del">
          <pc:chgData name="Ian" userId="c34783b4-0ebe-4dd6-a7f4-e72865b38b8b" providerId="ADAL" clId="{1ED580A5-EC18-42FE-8B40-8238395DCF23}" dt="2020-10-27T17:57:13.378" v="260" actId="2696"/>
          <pc:sldLayoutMkLst>
            <pc:docMk/>
            <pc:sldMasterMk cId="0" sldId="2147483670"/>
            <pc:sldLayoutMk cId="0" sldId="2147483917"/>
          </pc:sldLayoutMkLst>
        </pc:sldLayoutChg>
        <pc:sldLayoutChg chg="del">
          <pc:chgData name="Ian" userId="c34783b4-0ebe-4dd6-a7f4-e72865b38b8b" providerId="ADAL" clId="{1ED580A5-EC18-42FE-8B40-8238395DCF23}" dt="2020-10-27T17:57:13.378" v="259" actId="2696"/>
          <pc:sldLayoutMkLst>
            <pc:docMk/>
            <pc:sldMasterMk cId="0" sldId="2147483670"/>
            <pc:sldLayoutMk cId="0" sldId="2147483918"/>
          </pc:sldLayoutMkLst>
        </pc:sldLayoutChg>
        <pc:sldLayoutChg chg="del">
          <pc:chgData name="Ian" userId="c34783b4-0ebe-4dd6-a7f4-e72865b38b8b" providerId="ADAL" clId="{1ED580A5-EC18-42FE-8B40-8238395DCF23}" dt="2020-10-27T17:57:13.377" v="258" actId="2696"/>
          <pc:sldLayoutMkLst>
            <pc:docMk/>
            <pc:sldMasterMk cId="0" sldId="2147483670"/>
            <pc:sldLayoutMk cId="0" sldId="2147483919"/>
          </pc:sldLayoutMkLst>
        </pc:sldLayoutChg>
        <pc:sldLayoutChg chg="del">
          <pc:chgData name="Ian" userId="c34783b4-0ebe-4dd6-a7f4-e72865b38b8b" providerId="ADAL" clId="{1ED580A5-EC18-42FE-8B40-8238395DCF23}" dt="2020-10-27T17:57:13.377" v="257" actId="2696"/>
          <pc:sldLayoutMkLst>
            <pc:docMk/>
            <pc:sldMasterMk cId="0" sldId="2147483670"/>
            <pc:sldLayoutMk cId="0" sldId="2147483920"/>
          </pc:sldLayoutMkLst>
        </pc:sldLayoutChg>
        <pc:sldLayoutChg chg="del">
          <pc:chgData name="Ian" userId="c34783b4-0ebe-4dd6-a7f4-e72865b38b8b" providerId="ADAL" clId="{1ED580A5-EC18-42FE-8B40-8238395DCF23}" dt="2020-10-27T17:57:13.376" v="256" actId="2696"/>
          <pc:sldLayoutMkLst>
            <pc:docMk/>
            <pc:sldMasterMk cId="0" sldId="2147483670"/>
            <pc:sldLayoutMk cId="0" sldId="2147483921"/>
          </pc:sldLayoutMkLst>
        </pc:sldLayoutChg>
        <pc:sldLayoutChg chg="del">
          <pc:chgData name="Ian" userId="c34783b4-0ebe-4dd6-a7f4-e72865b38b8b" providerId="ADAL" clId="{1ED580A5-EC18-42FE-8B40-8238395DCF23}" dt="2020-10-27T17:57:13.376" v="255" actId="2696"/>
          <pc:sldLayoutMkLst>
            <pc:docMk/>
            <pc:sldMasterMk cId="0" sldId="2147483670"/>
            <pc:sldLayoutMk cId="0" sldId="2147483922"/>
          </pc:sldLayoutMkLst>
        </pc:sldLayoutChg>
        <pc:sldLayoutChg chg="del">
          <pc:chgData name="Ian" userId="c34783b4-0ebe-4dd6-a7f4-e72865b38b8b" providerId="ADAL" clId="{1ED580A5-EC18-42FE-8B40-8238395DCF23}" dt="2020-10-27T17:57:13.375" v="254" actId="2696"/>
          <pc:sldLayoutMkLst>
            <pc:docMk/>
            <pc:sldMasterMk cId="0" sldId="2147483670"/>
            <pc:sldLayoutMk cId="0" sldId="2147483923"/>
          </pc:sldLayoutMkLst>
        </pc:sldLayoutChg>
        <pc:sldLayoutChg chg="del">
          <pc:chgData name="Ian" userId="c34783b4-0ebe-4dd6-a7f4-e72865b38b8b" providerId="ADAL" clId="{1ED580A5-EC18-42FE-8B40-8238395DCF23}" dt="2020-10-27T17:57:13.375" v="253" actId="2696"/>
          <pc:sldLayoutMkLst>
            <pc:docMk/>
            <pc:sldMasterMk cId="0" sldId="2147483670"/>
            <pc:sldLayoutMk cId="0" sldId="2147483924"/>
          </pc:sldLayoutMkLst>
        </pc:sldLayoutChg>
        <pc:sldLayoutChg chg="del">
          <pc:chgData name="Ian" userId="c34783b4-0ebe-4dd6-a7f4-e72865b38b8b" providerId="ADAL" clId="{1ED580A5-EC18-42FE-8B40-8238395DCF23}" dt="2020-10-27T17:57:13.374" v="252" actId="2696"/>
          <pc:sldLayoutMkLst>
            <pc:docMk/>
            <pc:sldMasterMk cId="0" sldId="2147483670"/>
            <pc:sldLayoutMk cId="0" sldId="2147483925"/>
          </pc:sldLayoutMkLst>
        </pc:sldLayoutChg>
      </pc:sldMasterChg>
      <pc:sldMasterChg chg="del delSldLayout">
        <pc:chgData name="Ian" userId="c34783b4-0ebe-4dd6-a7f4-e72865b38b8b" providerId="ADAL" clId="{1ED580A5-EC18-42FE-8B40-8238395DCF23}" dt="2020-10-27T17:57:13.389" v="275" actId="2696"/>
        <pc:sldMasterMkLst>
          <pc:docMk/>
          <pc:sldMasterMk cId="0" sldId="2147483671"/>
        </pc:sldMasterMkLst>
        <pc:sldLayoutChg chg="del">
          <pc:chgData name="Ian" userId="c34783b4-0ebe-4dd6-a7f4-e72865b38b8b" providerId="ADAL" clId="{1ED580A5-EC18-42FE-8B40-8238395DCF23}" dt="2020-10-27T17:57:13.387" v="274" actId="2696"/>
          <pc:sldLayoutMkLst>
            <pc:docMk/>
            <pc:sldMasterMk cId="0" sldId="2147483671"/>
            <pc:sldLayoutMk cId="0" sldId="2147483926"/>
          </pc:sldLayoutMkLst>
        </pc:sldLayoutChg>
        <pc:sldLayoutChg chg="del">
          <pc:chgData name="Ian" userId="c34783b4-0ebe-4dd6-a7f4-e72865b38b8b" providerId="ADAL" clId="{1ED580A5-EC18-42FE-8B40-8238395DCF23}" dt="2020-10-27T17:57:13.387" v="273" actId="2696"/>
          <pc:sldLayoutMkLst>
            <pc:docMk/>
            <pc:sldMasterMk cId="0" sldId="2147483671"/>
            <pc:sldLayoutMk cId="0" sldId="2147483927"/>
          </pc:sldLayoutMkLst>
        </pc:sldLayoutChg>
        <pc:sldLayoutChg chg="del">
          <pc:chgData name="Ian" userId="c34783b4-0ebe-4dd6-a7f4-e72865b38b8b" providerId="ADAL" clId="{1ED580A5-EC18-42FE-8B40-8238395DCF23}" dt="2020-10-27T17:57:13.386" v="272" actId="2696"/>
          <pc:sldLayoutMkLst>
            <pc:docMk/>
            <pc:sldMasterMk cId="0" sldId="2147483671"/>
            <pc:sldLayoutMk cId="0" sldId="2147483928"/>
          </pc:sldLayoutMkLst>
        </pc:sldLayoutChg>
        <pc:sldLayoutChg chg="del">
          <pc:chgData name="Ian" userId="c34783b4-0ebe-4dd6-a7f4-e72865b38b8b" providerId="ADAL" clId="{1ED580A5-EC18-42FE-8B40-8238395DCF23}" dt="2020-10-27T17:57:13.386" v="271" actId="2696"/>
          <pc:sldLayoutMkLst>
            <pc:docMk/>
            <pc:sldMasterMk cId="0" sldId="2147483671"/>
            <pc:sldLayoutMk cId="0" sldId="2147483929"/>
          </pc:sldLayoutMkLst>
        </pc:sldLayoutChg>
        <pc:sldLayoutChg chg="del">
          <pc:chgData name="Ian" userId="c34783b4-0ebe-4dd6-a7f4-e72865b38b8b" providerId="ADAL" clId="{1ED580A5-EC18-42FE-8B40-8238395DCF23}" dt="2020-10-27T17:57:13.385" v="270" actId="2696"/>
          <pc:sldLayoutMkLst>
            <pc:docMk/>
            <pc:sldMasterMk cId="0" sldId="2147483671"/>
            <pc:sldLayoutMk cId="0" sldId="2147483930"/>
          </pc:sldLayoutMkLst>
        </pc:sldLayoutChg>
        <pc:sldLayoutChg chg="del">
          <pc:chgData name="Ian" userId="c34783b4-0ebe-4dd6-a7f4-e72865b38b8b" providerId="ADAL" clId="{1ED580A5-EC18-42FE-8B40-8238395DCF23}" dt="2020-10-27T17:57:13.385" v="269" actId="2696"/>
          <pc:sldLayoutMkLst>
            <pc:docMk/>
            <pc:sldMasterMk cId="0" sldId="2147483671"/>
            <pc:sldLayoutMk cId="0" sldId="2147483931"/>
          </pc:sldLayoutMkLst>
        </pc:sldLayoutChg>
        <pc:sldLayoutChg chg="del">
          <pc:chgData name="Ian" userId="c34783b4-0ebe-4dd6-a7f4-e72865b38b8b" providerId="ADAL" clId="{1ED580A5-EC18-42FE-8B40-8238395DCF23}" dt="2020-10-27T17:57:13.384" v="268" actId="2696"/>
          <pc:sldLayoutMkLst>
            <pc:docMk/>
            <pc:sldMasterMk cId="0" sldId="2147483671"/>
            <pc:sldLayoutMk cId="0" sldId="2147483932"/>
          </pc:sldLayoutMkLst>
        </pc:sldLayoutChg>
        <pc:sldLayoutChg chg="del">
          <pc:chgData name="Ian" userId="c34783b4-0ebe-4dd6-a7f4-e72865b38b8b" providerId="ADAL" clId="{1ED580A5-EC18-42FE-8B40-8238395DCF23}" dt="2020-10-27T17:57:13.384" v="267" actId="2696"/>
          <pc:sldLayoutMkLst>
            <pc:docMk/>
            <pc:sldMasterMk cId="0" sldId="2147483671"/>
            <pc:sldLayoutMk cId="0" sldId="2147483933"/>
          </pc:sldLayoutMkLst>
        </pc:sldLayoutChg>
        <pc:sldLayoutChg chg="del">
          <pc:chgData name="Ian" userId="c34783b4-0ebe-4dd6-a7f4-e72865b38b8b" providerId="ADAL" clId="{1ED580A5-EC18-42FE-8B40-8238395DCF23}" dt="2020-10-27T17:57:13.383" v="266" actId="2696"/>
          <pc:sldLayoutMkLst>
            <pc:docMk/>
            <pc:sldMasterMk cId="0" sldId="2147483671"/>
            <pc:sldLayoutMk cId="0" sldId="2147483934"/>
          </pc:sldLayoutMkLst>
        </pc:sldLayoutChg>
        <pc:sldLayoutChg chg="del">
          <pc:chgData name="Ian" userId="c34783b4-0ebe-4dd6-a7f4-e72865b38b8b" providerId="ADAL" clId="{1ED580A5-EC18-42FE-8B40-8238395DCF23}" dt="2020-10-27T17:57:13.382" v="265" actId="2696"/>
          <pc:sldLayoutMkLst>
            <pc:docMk/>
            <pc:sldMasterMk cId="0" sldId="2147483671"/>
            <pc:sldLayoutMk cId="0" sldId="2147483935"/>
          </pc:sldLayoutMkLst>
        </pc:sldLayoutChg>
        <pc:sldLayoutChg chg="del">
          <pc:chgData name="Ian" userId="c34783b4-0ebe-4dd6-a7f4-e72865b38b8b" providerId="ADAL" clId="{1ED580A5-EC18-42FE-8B40-8238395DCF23}" dt="2020-10-27T17:57:13.382" v="264" actId="2696"/>
          <pc:sldLayoutMkLst>
            <pc:docMk/>
            <pc:sldMasterMk cId="0" sldId="2147483671"/>
            <pc:sldLayoutMk cId="0" sldId="2147483936"/>
          </pc:sldLayoutMkLst>
        </pc:sldLayoutChg>
      </pc:sldMasterChg>
      <pc:sldMasterChg chg="del delSldLayout">
        <pc:chgData name="Ian" userId="c34783b4-0ebe-4dd6-a7f4-e72865b38b8b" providerId="ADAL" clId="{1ED580A5-EC18-42FE-8B40-8238395DCF23}" dt="2020-10-27T17:57:13.396" v="287" actId="2696"/>
        <pc:sldMasterMkLst>
          <pc:docMk/>
          <pc:sldMasterMk cId="0" sldId="2147483672"/>
        </pc:sldMasterMkLst>
        <pc:sldLayoutChg chg="del">
          <pc:chgData name="Ian" userId="c34783b4-0ebe-4dd6-a7f4-e72865b38b8b" providerId="ADAL" clId="{1ED580A5-EC18-42FE-8B40-8238395DCF23}" dt="2020-10-27T17:57:13.395" v="286" actId="2696"/>
          <pc:sldLayoutMkLst>
            <pc:docMk/>
            <pc:sldMasterMk cId="0" sldId="2147483672"/>
            <pc:sldLayoutMk cId="0" sldId="2147483937"/>
          </pc:sldLayoutMkLst>
        </pc:sldLayoutChg>
        <pc:sldLayoutChg chg="del">
          <pc:chgData name="Ian" userId="c34783b4-0ebe-4dd6-a7f4-e72865b38b8b" providerId="ADAL" clId="{1ED580A5-EC18-42FE-8B40-8238395DCF23}" dt="2020-10-27T17:57:13.394" v="285" actId="2696"/>
          <pc:sldLayoutMkLst>
            <pc:docMk/>
            <pc:sldMasterMk cId="0" sldId="2147483672"/>
            <pc:sldLayoutMk cId="0" sldId="2147483938"/>
          </pc:sldLayoutMkLst>
        </pc:sldLayoutChg>
        <pc:sldLayoutChg chg="del">
          <pc:chgData name="Ian" userId="c34783b4-0ebe-4dd6-a7f4-e72865b38b8b" providerId="ADAL" clId="{1ED580A5-EC18-42FE-8B40-8238395DCF23}" dt="2020-10-27T17:57:13.394" v="284" actId="2696"/>
          <pc:sldLayoutMkLst>
            <pc:docMk/>
            <pc:sldMasterMk cId="0" sldId="2147483672"/>
            <pc:sldLayoutMk cId="0" sldId="2147483939"/>
          </pc:sldLayoutMkLst>
        </pc:sldLayoutChg>
        <pc:sldLayoutChg chg="del">
          <pc:chgData name="Ian" userId="c34783b4-0ebe-4dd6-a7f4-e72865b38b8b" providerId="ADAL" clId="{1ED580A5-EC18-42FE-8B40-8238395DCF23}" dt="2020-10-27T17:57:13.393" v="283" actId="2696"/>
          <pc:sldLayoutMkLst>
            <pc:docMk/>
            <pc:sldMasterMk cId="0" sldId="2147483672"/>
            <pc:sldLayoutMk cId="0" sldId="2147483940"/>
          </pc:sldLayoutMkLst>
        </pc:sldLayoutChg>
        <pc:sldLayoutChg chg="del">
          <pc:chgData name="Ian" userId="c34783b4-0ebe-4dd6-a7f4-e72865b38b8b" providerId="ADAL" clId="{1ED580A5-EC18-42FE-8B40-8238395DCF23}" dt="2020-10-27T17:57:13.392" v="282" actId="2696"/>
          <pc:sldLayoutMkLst>
            <pc:docMk/>
            <pc:sldMasterMk cId="0" sldId="2147483672"/>
            <pc:sldLayoutMk cId="0" sldId="2147483941"/>
          </pc:sldLayoutMkLst>
        </pc:sldLayoutChg>
        <pc:sldLayoutChg chg="del">
          <pc:chgData name="Ian" userId="c34783b4-0ebe-4dd6-a7f4-e72865b38b8b" providerId="ADAL" clId="{1ED580A5-EC18-42FE-8B40-8238395DCF23}" dt="2020-10-27T17:57:13.392" v="281" actId="2696"/>
          <pc:sldLayoutMkLst>
            <pc:docMk/>
            <pc:sldMasterMk cId="0" sldId="2147483672"/>
            <pc:sldLayoutMk cId="0" sldId="2147483942"/>
          </pc:sldLayoutMkLst>
        </pc:sldLayoutChg>
        <pc:sldLayoutChg chg="del">
          <pc:chgData name="Ian" userId="c34783b4-0ebe-4dd6-a7f4-e72865b38b8b" providerId="ADAL" clId="{1ED580A5-EC18-42FE-8B40-8238395DCF23}" dt="2020-10-27T17:57:13.392" v="280" actId="2696"/>
          <pc:sldLayoutMkLst>
            <pc:docMk/>
            <pc:sldMasterMk cId="0" sldId="2147483672"/>
            <pc:sldLayoutMk cId="0" sldId="2147483943"/>
          </pc:sldLayoutMkLst>
        </pc:sldLayoutChg>
        <pc:sldLayoutChg chg="del">
          <pc:chgData name="Ian" userId="c34783b4-0ebe-4dd6-a7f4-e72865b38b8b" providerId="ADAL" clId="{1ED580A5-EC18-42FE-8B40-8238395DCF23}" dt="2020-10-27T17:57:13.391" v="279" actId="2696"/>
          <pc:sldLayoutMkLst>
            <pc:docMk/>
            <pc:sldMasterMk cId="0" sldId="2147483672"/>
            <pc:sldLayoutMk cId="0" sldId="2147483944"/>
          </pc:sldLayoutMkLst>
        </pc:sldLayoutChg>
        <pc:sldLayoutChg chg="del">
          <pc:chgData name="Ian" userId="c34783b4-0ebe-4dd6-a7f4-e72865b38b8b" providerId="ADAL" clId="{1ED580A5-EC18-42FE-8B40-8238395DCF23}" dt="2020-10-27T17:57:13.390" v="278" actId="2696"/>
          <pc:sldLayoutMkLst>
            <pc:docMk/>
            <pc:sldMasterMk cId="0" sldId="2147483672"/>
            <pc:sldLayoutMk cId="0" sldId="2147483945"/>
          </pc:sldLayoutMkLst>
        </pc:sldLayoutChg>
        <pc:sldLayoutChg chg="del">
          <pc:chgData name="Ian" userId="c34783b4-0ebe-4dd6-a7f4-e72865b38b8b" providerId="ADAL" clId="{1ED580A5-EC18-42FE-8B40-8238395DCF23}" dt="2020-10-27T17:57:13.390" v="277" actId="2696"/>
          <pc:sldLayoutMkLst>
            <pc:docMk/>
            <pc:sldMasterMk cId="0" sldId="2147483672"/>
            <pc:sldLayoutMk cId="0" sldId="2147483946"/>
          </pc:sldLayoutMkLst>
        </pc:sldLayoutChg>
        <pc:sldLayoutChg chg="del">
          <pc:chgData name="Ian" userId="c34783b4-0ebe-4dd6-a7f4-e72865b38b8b" providerId="ADAL" clId="{1ED580A5-EC18-42FE-8B40-8238395DCF23}" dt="2020-10-27T17:57:13.389" v="276" actId="2696"/>
          <pc:sldLayoutMkLst>
            <pc:docMk/>
            <pc:sldMasterMk cId="0" sldId="2147483672"/>
            <pc:sldLayoutMk cId="0" sldId="2147483947"/>
          </pc:sldLayoutMkLst>
        </pc:sldLayoutChg>
      </pc:sldMasterChg>
      <pc:sldMasterChg chg="del delSldLayout">
        <pc:chgData name="Ian" userId="c34783b4-0ebe-4dd6-a7f4-e72865b38b8b" providerId="ADAL" clId="{1ED580A5-EC18-42FE-8B40-8238395DCF23}" dt="2020-10-27T17:57:13.404" v="299" actId="2696"/>
        <pc:sldMasterMkLst>
          <pc:docMk/>
          <pc:sldMasterMk cId="0" sldId="2147483673"/>
        </pc:sldMasterMkLst>
        <pc:sldLayoutChg chg="del">
          <pc:chgData name="Ian" userId="c34783b4-0ebe-4dd6-a7f4-e72865b38b8b" providerId="ADAL" clId="{1ED580A5-EC18-42FE-8B40-8238395DCF23}" dt="2020-10-27T17:57:13.402" v="298" actId="2696"/>
          <pc:sldLayoutMkLst>
            <pc:docMk/>
            <pc:sldMasterMk cId="0" sldId="2147483673"/>
            <pc:sldLayoutMk cId="0" sldId="2147483948"/>
          </pc:sldLayoutMkLst>
        </pc:sldLayoutChg>
        <pc:sldLayoutChg chg="del">
          <pc:chgData name="Ian" userId="c34783b4-0ebe-4dd6-a7f4-e72865b38b8b" providerId="ADAL" clId="{1ED580A5-EC18-42FE-8B40-8238395DCF23}" dt="2020-10-27T17:57:13.402" v="297" actId="2696"/>
          <pc:sldLayoutMkLst>
            <pc:docMk/>
            <pc:sldMasterMk cId="0" sldId="2147483673"/>
            <pc:sldLayoutMk cId="0" sldId="2147483949"/>
          </pc:sldLayoutMkLst>
        </pc:sldLayoutChg>
        <pc:sldLayoutChg chg="del">
          <pc:chgData name="Ian" userId="c34783b4-0ebe-4dd6-a7f4-e72865b38b8b" providerId="ADAL" clId="{1ED580A5-EC18-42FE-8B40-8238395DCF23}" dt="2020-10-27T17:57:13.401" v="296" actId="2696"/>
          <pc:sldLayoutMkLst>
            <pc:docMk/>
            <pc:sldMasterMk cId="0" sldId="2147483673"/>
            <pc:sldLayoutMk cId="0" sldId="2147483950"/>
          </pc:sldLayoutMkLst>
        </pc:sldLayoutChg>
        <pc:sldLayoutChg chg="del">
          <pc:chgData name="Ian" userId="c34783b4-0ebe-4dd6-a7f4-e72865b38b8b" providerId="ADAL" clId="{1ED580A5-EC18-42FE-8B40-8238395DCF23}" dt="2020-10-27T17:57:13.401" v="295" actId="2696"/>
          <pc:sldLayoutMkLst>
            <pc:docMk/>
            <pc:sldMasterMk cId="0" sldId="2147483673"/>
            <pc:sldLayoutMk cId="0" sldId="2147483951"/>
          </pc:sldLayoutMkLst>
        </pc:sldLayoutChg>
        <pc:sldLayoutChg chg="del">
          <pc:chgData name="Ian" userId="c34783b4-0ebe-4dd6-a7f4-e72865b38b8b" providerId="ADAL" clId="{1ED580A5-EC18-42FE-8B40-8238395DCF23}" dt="2020-10-27T17:57:13.400" v="294" actId="2696"/>
          <pc:sldLayoutMkLst>
            <pc:docMk/>
            <pc:sldMasterMk cId="0" sldId="2147483673"/>
            <pc:sldLayoutMk cId="0" sldId="2147483952"/>
          </pc:sldLayoutMkLst>
        </pc:sldLayoutChg>
        <pc:sldLayoutChg chg="del">
          <pc:chgData name="Ian" userId="c34783b4-0ebe-4dd6-a7f4-e72865b38b8b" providerId="ADAL" clId="{1ED580A5-EC18-42FE-8B40-8238395DCF23}" dt="2020-10-27T17:57:13.400" v="293" actId="2696"/>
          <pc:sldLayoutMkLst>
            <pc:docMk/>
            <pc:sldMasterMk cId="0" sldId="2147483673"/>
            <pc:sldLayoutMk cId="0" sldId="2147483953"/>
          </pc:sldLayoutMkLst>
        </pc:sldLayoutChg>
        <pc:sldLayoutChg chg="del">
          <pc:chgData name="Ian" userId="c34783b4-0ebe-4dd6-a7f4-e72865b38b8b" providerId="ADAL" clId="{1ED580A5-EC18-42FE-8B40-8238395DCF23}" dt="2020-10-27T17:57:13.399" v="292" actId="2696"/>
          <pc:sldLayoutMkLst>
            <pc:docMk/>
            <pc:sldMasterMk cId="0" sldId="2147483673"/>
            <pc:sldLayoutMk cId="0" sldId="2147483954"/>
          </pc:sldLayoutMkLst>
        </pc:sldLayoutChg>
        <pc:sldLayoutChg chg="del">
          <pc:chgData name="Ian" userId="c34783b4-0ebe-4dd6-a7f4-e72865b38b8b" providerId="ADAL" clId="{1ED580A5-EC18-42FE-8B40-8238395DCF23}" dt="2020-10-27T17:57:13.399" v="291" actId="2696"/>
          <pc:sldLayoutMkLst>
            <pc:docMk/>
            <pc:sldMasterMk cId="0" sldId="2147483673"/>
            <pc:sldLayoutMk cId="0" sldId="2147483955"/>
          </pc:sldLayoutMkLst>
        </pc:sldLayoutChg>
        <pc:sldLayoutChg chg="del">
          <pc:chgData name="Ian" userId="c34783b4-0ebe-4dd6-a7f4-e72865b38b8b" providerId="ADAL" clId="{1ED580A5-EC18-42FE-8B40-8238395DCF23}" dt="2020-10-27T17:57:13.398" v="290" actId="2696"/>
          <pc:sldLayoutMkLst>
            <pc:docMk/>
            <pc:sldMasterMk cId="0" sldId="2147483673"/>
            <pc:sldLayoutMk cId="0" sldId="2147483956"/>
          </pc:sldLayoutMkLst>
        </pc:sldLayoutChg>
        <pc:sldLayoutChg chg="del">
          <pc:chgData name="Ian" userId="c34783b4-0ebe-4dd6-a7f4-e72865b38b8b" providerId="ADAL" clId="{1ED580A5-EC18-42FE-8B40-8238395DCF23}" dt="2020-10-27T17:57:13.397" v="289" actId="2696"/>
          <pc:sldLayoutMkLst>
            <pc:docMk/>
            <pc:sldMasterMk cId="0" sldId="2147483673"/>
            <pc:sldLayoutMk cId="0" sldId="2147483957"/>
          </pc:sldLayoutMkLst>
        </pc:sldLayoutChg>
        <pc:sldLayoutChg chg="del">
          <pc:chgData name="Ian" userId="c34783b4-0ebe-4dd6-a7f4-e72865b38b8b" providerId="ADAL" clId="{1ED580A5-EC18-42FE-8B40-8238395DCF23}" dt="2020-10-27T17:57:13.396" v="288" actId="2696"/>
          <pc:sldLayoutMkLst>
            <pc:docMk/>
            <pc:sldMasterMk cId="0" sldId="2147483673"/>
            <pc:sldLayoutMk cId="0" sldId="2147483958"/>
          </pc:sldLayoutMkLst>
        </pc:sldLayoutChg>
      </pc:sldMasterChg>
      <pc:sldMasterChg chg="del delSldLayout">
        <pc:chgData name="Ian" userId="c34783b4-0ebe-4dd6-a7f4-e72865b38b8b" providerId="ADAL" clId="{1ED580A5-EC18-42FE-8B40-8238395DCF23}" dt="2020-10-27T17:57:13.411" v="311" actId="2696"/>
        <pc:sldMasterMkLst>
          <pc:docMk/>
          <pc:sldMasterMk cId="0" sldId="2147483674"/>
        </pc:sldMasterMkLst>
        <pc:sldLayoutChg chg="del">
          <pc:chgData name="Ian" userId="c34783b4-0ebe-4dd6-a7f4-e72865b38b8b" providerId="ADAL" clId="{1ED580A5-EC18-42FE-8B40-8238395DCF23}" dt="2020-10-27T17:57:13.410" v="310" actId="2696"/>
          <pc:sldLayoutMkLst>
            <pc:docMk/>
            <pc:sldMasterMk cId="0" sldId="2147483674"/>
            <pc:sldLayoutMk cId="0" sldId="2147483959"/>
          </pc:sldLayoutMkLst>
        </pc:sldLayoutChg>
        <pc:sldLayoutChg chg="del">
          <pc:chgData name="Ian" userId="c34783b4-0ebe-4dd6-a7f4-e72865b38b8b" providerId="ADAL" clId="{1ED580A5-EC18-42FE-8B40-8238395DCF23}" dt="2020-10-27T17:57:13.409" v="309" actId="2696"/>
          <pc:sldLayoutMkLst>
            <pc:docMk/>
            <pc:sldMasterMk cId="0" sldId="2147483674"/>
            <pc:sldLayoutMk cId="0" sldId="2147483960"/>
          </pc:sldLayoutMkLst>
        </pc:sldLayoutChg>
        <pc:sldLayoutChg chg="del">
          <pc:chgData name="Ian" userId="c34783b4-0ebe-4dd6-a7f4-e72865b38b8b" providerId="ADAL" clId="{1ED580A5-EC18-42FE-8B40-8238395DCF23}" dt="2020-10-27T17:57:13.409" v="308" actId="2696"/>
          <pc:sldLayoutMkLst>
            <pc:docMk/>
            <pc:sldMasterMk cId="0" sldId="2147483674"/>
            <pc:sldLayoutMk cId="0" sldId="2147483961"/>
          </pc:sldLayoutMkLst>
        </pc:sldLayoutChg>
        <pc:sldLayoutChg chg="del">
          <pc:chgData name="Ian" userId="c34783b4-0ebe-4dd6-a7f4-e72865b38b8b" providerId="ADAL" clId="{1ED580A5-EC18-42FE-8B40-8238395DCF23}" dt="2020-10-27T17:57:13.408" v="307" actId="2696"/>
          <pc:sldLayoutMkLst>
            <pc:docMk/>
            <pc:sldMasterMk cId="0" sldId="2147483674"/>
            <pc:sldLayoutMk cId="0" sldId="2147483962"/>
          </pc:sldLayoutMkLst>
        </pc:sldLayoutChg>
        <pc:sldLayoutChg chg="del">
          <pc:chgData name="Ian" userId="c34783b4-0ebe-4dd6-a7f4-e72865b38b8b" providerId="ADAL" clId="{1ED580A5-EC18-42FE-8B40-8238395DCF23}" dt="2020-10-27T17:57:13.407" v="306" actId="2696"/>
          <pc:sldLayoutMkLst>
            <pc:docMk/>
            <pc:sldMasterMk cId="0" sldId="2147483674"/>
            <pc:sldLayoutMk cId="0" sldId="2147483963"/>
          </pc:sldLayoutMkLst>
        </pc:sldLayoutChg>
        <pc:sldLayoutChg chg="del">
          <pc:chgData name="Ian" userId="c34783b4-0ebe-4dd6-a7f4-e72865b38b8b" providerId="ADAL" clId="{1ED580A5-EC18-42FE-8B40-8238395DCF23}" dt="2020-10-27T17:57:13.407" v="305" actId="2696"/>
          <pc:sldLayoutMkLst>
            <pc:docMk/>
            <pc:sldMasterMk cId="0" sldId="2147483674"/>
            <pc:sldLayoutMk cId="0" sldId="2147483964"/>
          </pc:sldLayoutMkLst>
        </pc:sldLayoutChg>
        <pc:sldLayoutChg chg="del">
          <pc:chgData name="Ian" userId="c34783b4-0ebe-4dd6-a7f4-e72865b38b8b" providerId="ADAL" clId="{1ED580A5-EC18-42FE-8B40-8238395DCF23}" dt="2020-10-27T17:57:13.407" v="304" actId="2696"/>
          <pc:sldLayoutMkLst>
            <pc:docMk/>
            <pc:sldMasterMk cId="0" sldId="2147483674"/>
            <pc:sldLayoutMk cId="0" sldId="2147483965"/>
          </pc:sldLayoutMkLst>
        </pc:sldLayoutChg>
        <pc:sldLayoutChg chg="del">
          <pc:chgData name="Ian" userId="c34783b4-0ebe-4dd6-a7f4-e72865b38b8b" providerId="ADAL" clId="{1ED580A5-EC18-42FE-8B40-8238395DCF23}" dt="2020-10-27T17:57:13.406" v="303" actId="2696"/>
          <pc:sldLayoutMkLst>
            <pc:docMk/>
            <pc:sldMasterMk cId="0" sldId="2147483674"/>
            <pc:sldLayoutMk cId="0" sldId="2147483966"/>
          </pc:sldLayoutMkLst>
        </pc:sldLayoutChg>
        <pc:sldLayoutChg chg="del">
          <pc:chgData name="Ian" userId="c34783b4-0ebe-4dd6-a7f4-e72865b38b8b" providerId="ADAL" clId="{1ED580A5-EC18-42FE-8B40-8238395DCF23}" dt="2020-10-27T17:57:13.405" v="302" actId="2696"/>
          <pc:sldLayoutMkLst>
            <pc:docMk/>
            <pc:sldMasterMk cId="0" sldId="2147483674"/>
            <pc:sldLayoutMk cId="0" sldId="2147483967"/>
          </pc:sldLayoutMkLst>
        </pc:sldLayoutChg>
        <pc:sldLayoutChg chg="del">
          <pc:chgData name="Ian" userId="c34783b4-0ebe-4dd6-a7f4-e72865b38b8b" providerId="ADAL" clId="{1ED580A5-EC18-42FE-8B40-8238395DCF23}" dt="2020-10-27T17:57:13.405" v="301" actId="2696"/>
          <pc:sldLayoutMkLst>
            <pc:docMk/>
            <pc:sldMasterMk cId="0" sldId="2147483674"/>
            <pc:sldLayoutMk cId="0" sldId="2147483968"/>
          </pc:sldLayoutMkLst>
        </pc:sldLayoutChg>
        <pc:sldLayoutChg chg="del">
          <pc:chgData name="Ian" userId="c34783b4-0ebe-4dd6-a7f4-e72865b38b8b" providerId="ADAL" clId="{1ED580A5-EC18-42FE-8B40-8238395DCF23}" dt="2020-10-27T17:57:13.404" v="300" actId="2696"/>
          <pc:sldLayoutMkLst>
            <pc:docMk/>
            <pc:sldMasterMk cId="0" sldId="2147483674"/>
            <pc:sldLayoutMk cId="0" sldId="2147483969"/>
          </pc:sldLayoutMkLst>
        </pc:sldLayoutChg>
      </pc:sldMasterChg>
      <pc:sldMasterChg chg="del delSldLayout">
        <pc:chgData name="Ian" userId="c34783b4-0ebe-4dd6-a7f4-e72865b38b8b" providerId="ADAL" clId="{1ED580A5-EC18-42FE-8B40-8238395DCF23}" dt="2020-10-27T17:57:13.418" v="323" actId="2696"/>
        <pc:sldMasterMkLst>
          <pc:docMk/>
          <pc:sldMasterMk cId="0" sldId="2147483675"/>
        </pc:sldMasterMkLst>
        <pc:sldLayoutChg chg="del">
          <pc:chgData name="Ian" userId="c34783b4-0ebe-4dd6-a7f4-e72865b38b8b" providerId="ADAL" clId="{1ED580A5-EC18-42FE-8B40-8238395DCF23}" dt="2020-10-27T17:57:13.416" v="322" actId="2696"/>
          <pc:sldLayoutMkLst>
            <pc:docMk/>
            <pc:sldMasterMk cId="0" sldId="2147483675"/>
            <pc:sldLayoutMk cId="0" sldId="2147483970"/>
          </pc:sldLayoutMkLst>
        </pc:sldLayoutChg>
        <pc:sldLayoutChg chg="del">
          <pc:chgData name="Ian" userId="c34783b4-0ebe-4dd6-a7f4-e72865b38b8b" providerId="ADAL" clId="{1ED580A5-EC18-42FE-8B40-8238395DCF23}" dt="2020-10-27T17:57:13.416" v="321" actId="2696"/>
          <pc:sldLayoutMkLst>
            <pc:docMk/>
            <pc:sldMasterMk cId="0" sldId="2147483675"/>
            <pc:sldLayoutMk cId="0" sldId="2147483971"/>
          </pc:sldLayoutMkLst>
        </pc:sldLayoutChg>
        <pc:sldLayoutChg chg="del">
          <pc:chgData name="Ian" userId="c34783b4-0ebe-4dd6-a7f4-e72865b38b8b" providerId="ADAL" clId="{1ED580A5-EC18-42FE-8B40-8238395DCF23}" dt="2020-10-27T17:57:13.415" v="320" actId="2696"/>
          <pc:sldLayoutMkLst>
            <pc:docMk/>
            <pc:sldMasterMk cId="0" sldId="2147483675"/>
            <pc:sldLayoutMk cId="0" sldId="2147483972"/>
          </pc:sldLayoutMkLst>
        </pc:sldLayoutChg>
        <pc:sldLayoutChg chg="del">
          <pc:chgData name="Ian" userId="c34783b4-0ebe-4dd6-a7f4-e72865b38b8b" providerId="ADAL" clId="{1ED580A5-EC18-42FE-8B40-8238395DCF23}" dt="2020-10-27T17:57:13.415" v="319" actId="2696"/>
          <pc:sldLayoutMkLst>
            <pc:docMk/>
            <pc:sldMasterMk cId="0" sldId="2147483675"/>
            <pc:sldLayoutMk cId="0" sldId="2147483973"/>
          </pc:sldLayoutMkLst>
        </pc:sldLayoutChg>
        <pc:sldLayoutChg chg="del">
          <pc:chgData name="Ian" userId="c34783b4-0ebe-4dd6-a7f4-e72865b38b8b" providerId="ADAL" clId="{1ED580A5-EC18-42FE-8B40-8238395DCF23}" dt="2020-10-27T17:57:13.414" v="318" actId="2696"/>
          <pc:sldLayoutMkLst>
            <pc:docMk/>
            <pc:sldMasterMk cId="0" sldId="2147483675"/>
            <pc:sldLayoutMk cId="0" sldId="2147483974"/>
          </pc:sldLayoutMkLst>
        </pc:sldLayoutChg>
        <pc:sldLayoutChg chg="del">
          <pc:chgData name="Ian" userId="c34783b4-0ebe-4dd6-a7f4-e72865b38b8b" providerId="ADAL" clId="{1ED580A5-EC18-42FE-8B40-8238395DCF23}" dt="2020-10-27T17:57:13.414" v="317" actId="2696"/>
          <pc:sldLayoutMkLst>
            <pc:docMk/>
            <pc:sldMasterMk cId="0" sldId="2147483675"/>
            <pc:sldLayoutMk cId="0" sldId="2147483975"/>
          </pc:sldLayoutMkLst>
        </pc:sldLayoutChg>
        <pc:sldLayoutChg chg="del">
          <pc:chgData name="Ian" userId="c34783b4-0ebe-4dd6-a7f4-e72865b38b8b" providerId="ADAL" clId="{1ED580A5-EC18-42FE-8B40-8238395DCF23}" dt="2020-10-27T17:57:13.414" v="316" actId="2696"/>
          <pc:sldLayoutMkLst>
            <pc:docMk/>
            <pc:sldMasterMk cId="0" sldId="2147483675"/>
            <pc:sldLayoutMk cId="0" sldId="2147483976"/>
          </pc:sldLayoutMkLst>
        </pc:sldLayoutChg>
        <pc:sldLayoutChg chg="del">
          <pc:chgData name="Ian" userId="c34783b4-0ebe-4dd6-a7f4-e72865b38b8b" providerId="ADAL" clId="{1ED580A5-EC18-42FE-8B40-8238395DCF23}" dt="2020-10-27T17:57:13.413" v="315" actId="2696"/>
          <pc:sldLayoutMkLst>
            <pc:docMk/>
            <pc:sldMasterMk cId="0" sldId="2147483675"/>
            <pc:sldLayoutMk cId="0" sldId="2147483977"/>
          </pc:sldLayoutMkLst>
        </pc:sldLayoutChg>
        <pc:sldLayoutChg chg="del">
          <pc:chgData name="Ian" userId="c34783b4-0ebe-4dd6-a7f4-e72865b38b8b" providerId="ADAL" clId="{1ED580A5-EC18-42FE-8B40-8238395DCF23}" dt="2020-10-27T17:57:13.412" v="314" actId="2696"/>
          <pc:sldLayoutMkLst>
            <pc:docMk/>
            <pc:sldMasterMk cId="0" sldId="2147483675"/>
            <pc:sldLayoutMk cId="0" sldId="2147483978"/>
          </pc:sldLayoutMkLst>
        </pc:sldLayoutChg>
        <pc:sldLayoutChg chg="del">
          <pc:chgData name="Ian" userId="c34783b4-0ebe-4dd6-a7f4-e72865b38b8b" providerId="ADAL" clId="{1ED580A5-EC18-42FE-8B40-8238395DCF23}" dt="2020-10-27T17:57:13.412" v="313" actId="2696"/>
          <pc:sldLayoutMkLst>
            <pc:docMk/>
            <pc:sldMasterMk cId="0" sldId="2147483675"/>
            <pc:sldLayoutMk cId="0" sldId="2147483979"/>
          </pc:sldLayoutMkLst>
        </pc:sldLayoutChg>
        <pc:sldLayoutChg chg="del">
          <pc:chgData name="Ian" userId="c34783b4-0ebe-4dd6-a7f4-e72865b38b8b" providerId="ADAL" clId="{1ED580A5-EC18-42FE-8B40-8238395DCF23}" dt="2020-10-27T17:57:13.411" v="312" actId="2696"/>
          <pc:sldLayoutMkLst>
            <pc:docMk/>
            <pc:sldMasterMk cId="0" sldId="2147483675"/>
            <pc:sldLayoutMk cId="0" sldId="2147483980"/>
          </pc:sldLayoutMkLst>
        </pc:sldLayoutChg>
      </pc:sldMasterChg>
      <pc:sldMasterChg chg="del delSldLayout">
        <pc:chgData name="Ian" userId="c34783b4-0ebe-4dd6-a7f4-e72865b38b8b" providerId="ADAL" clId="{1ED580A5-EC18-42FE-8B40-8238395DCF23}" dt="2020-10-27T17:57:13.425" v="335" actId="2696"/>
        <pc:sldMasterMkLst>
          <pc:docMk/>
          <pc:sldMasterMk cId="0" sldId="2147483676"/>
        </pc:sldMasterMkLst>
        <pc:sldLayoutChg chg="del">
          <pc:chgData name="Ian" userId="c34783b4-0ebe-4dd6-a7f4-e72865b38b8b" providerId="ADAL" clId="{1ED580A5-EC18-42FE-8B40-8238395DCF23}" dt="2020-10-27T17:57:13.423" v="334" actId="2696"/>
          <pc:sldLayoutMkLst>
            <pc:docMk/>
            <pc:sldMasterMk cId="0" sldId="2147483676"/>
            <pc:sldLayoutMk cId="0" sldId="2147483981"/>
          </pc:sldLayoutMkLst>
        </pc:sldLayoutChg>
        <pc:sldLayoutChg chg="del">
          <pc:chgData name="Ian" userId="c34783b4-0ebe-4dd6-a7f4-e72865b38b8b" providerId="ADAL" clId="{1ED580A5-EC18-42FE-8B40-8238395DCF23}" dt="2020-10-27T17:57:13.423" v="333" actId="2696"/>
          <pc:sldLayoutMkLst>
            <pc:docMk/>
            <pc:sldMasterMk cId="0" sldId="2147483676"/>
            <pc:sldLayoutMk cId="0" sldId="2147483982"/>
          </pc:sldLayoutMkLst>
        </pc:sldLayoutChg>
        <pc:sldLayoutChg chg="del">
          <pc:chgData name="Ian" userId="c34783b4-0ebe-4dd6-a7f4-e72865b38b8b" providerId="ADAL" clId="{1ED580A5-EC18-42FE-8B40-8238395DCF23}" dt="2020-10-27T17:57:13.422" v="332" actId="2696"/>
          <pc:sldLayoutMkLst>
            <pc:docMk/>
            <pc:sldMasterMk cId="0" sldId="2147483676"/>
            <pc:sldLayoutMk cId="0" sldId="2147483983"/>
          </pc:sldLayoutMkLst>
        </pc:sldLayoutChg>
        <pc:sldLayoutChg chg="del">
          <pc:chgData name="Ian" userId="c34783b4-0ebe-4dd6-a7f4-e72865b38b8b" providerId="ADAL" clId="{1ED580A5-EC18-42FE-8B40-8238395DCF23}" dt="2020-10-27T17:57:13.422" v="331" actId="2696"/>
          <pc:sldLayoutMkLst>
            <pc:docMk/>
            <pc:sldMasterMk cId="0" sldId="2147483676"/>
            <pc:sldLayoutMk cId="0" sldId="2147483984"/>
          </pc:sldLayoutMkLst>
        </pc:sldLayoutChg>
        <pc:sldLayoutChg chg="del">
          <pc:chgData name="Ian" userId="c34783b4-0ebe-4dd6-a7f4-e72865b38b8b" providerId="ADAL" clId="{1ED580A5-EC18-42FE-8B40-8238395DCF23}" dt="2020-10-27T17:57:13.421" v="330" actId="2696"/>
          <pc:sldLayoutMkLst>
            <pc:docMk/>
            <pc:sldMasterMk cId="0" sldId="2147483676"/>
            <pc:sldLayoutMk cId="0" sldId="2147483985"/>
          </pc:sldLayoutMkLst>
        </pc:sldLayoutChg>
        <pc:sldLayoutChg chg="del">
          <pc:chgData name="Ian" userId="c34783b4-0ebe-4dd6-a7f4-e72865b38b8b" providerId="ADAL" clId="{1ED580A5-EC18-42FE-8B40-8238395DCF23}" dt="2020-10-27T17:57:13.421" v="329" actId="2696"/>
          <pc:sldLayoutMkLst>
            <pc:docMk/>
            <pc:sldMasterMk cId="0" sldId="2147483676"/>
            <pc:sldLayoutMk cId="0" sldId="2147483986"/>
          </pc:sldLayoutMkLst>
        </pc:sldLayoutChg>
        <pc:sldLayoutChg chg="del">
          <pc:chgData name="Ian" userId="c34783b4-0ebe-4dd6-a7f4-e72865b38b8b" providerId="ADAL" clId="{1ED580A5-EC18-42FE-8B40-8238395DCF23}" dt="2020-10-27T17:57:13.420" v="328" actId="2696"/>
          <pc:sldLayoutMkLst>
            <pc:docMk/>
            <pc:sldMasterMk cId="0" sldId="2147483676"/>
            <pc:sldLayoutMk cId="0" sldId="2147483987"/>
          </pc:sldLayoutMkLst>
        </pc:sldLayoutChg>
        <pc:sldLayoutChg chg="del">
          <pc:chgData name="Ian" userId="c34783b4-0ebe-4dd6-a7f4-e72865b38b8b" providerId="ADAL" clId="{1ED580A5-EC18-42FE-8B40-8238395DCF23}" dt="2020-10-27T17:57:13.420" v="327" actId="2696"/>
          <pc:sldLayoutMkLst>
            <pc:docMk/>
            <pc:sldMasterMk cId="0" sldId="2147483676"/>
            <pc:sldLayoutMk cId="0" sldId="2147483988"/>
          </pc:sldLayoutMkLst>
        </pc:sldLayoutChg>
        <pc:sldLayoutChg chg="del">
          <pc:chgData name="Ian" userId="c34783b4-0ebe-4dd6-a7f4-e72865b38b8b" providerId="ADAL" clId="{1ED580A5-EC18-42FE-8B40-8238395DCF23}" dt="2020-10-27T17:57:13.419" v="326" actId="2696"/>
          <pc:sldLayoutMkLst>
            <pc:docMk/>
            <pc:sldMasterMk cId="0" sldId="2147483676"/>
            <pc:sldLayoutMk cId="0" sldId="2147483989"/>
          </pc:sldLayoutMkLst>
        </pc:sldLayoutChg>
        <pc:sldLayoutChg chg="del">
          <pc:chgData name="Ian" userId="c34783b4-0ebe-4dd6-a7f4-e72865b38b8b" providerId="ADAL" clId="{1ED580A5-EC18-42FE-8B40-8238395DCF23}" dt="2020-10-27T17:57:13.419" v="325" actId="2696"/>
          <pc:sldLayoutMkLst>
            <pc:docMk/>
            <pc:sldMasterMk cId="0" sldId="2147483676"/>
            <pc:sldLayoutMk cId="0" sldId="2147483990"/>
          </pc:sldLayoutMkLst>
        </pc:sldLayoutChg>
        <pc:sldLayoutChg chg="del">
          <pc:chgData name="Ian" userId="c34783b4-0ebe-4dd6-a7f4-e72865b38b8b" providerId="ADAL" clId="{1ED580A5-EC18-42FE-8B40-8238395DCF23}" dt="2020-10-27T17:57:13.418" v="324" actId="2696"/>
          <pc:sldLayoutMkLst>
            <pc:docMk/>
            <pc:sldMasterMk cId="0" sldId="2147483676"/>
            <pc:sldLayoutMk cId="0" sldId="2147483991"/>
          </pc:sldLayoutMkLst>
        </pc:sldLayoutChg>
      </pc:sldMasterChg>
      <pc:sldMasterChg chg="del delSldLayout">
        <pc:chgData name="Ian" userId="c34783b4-0ebe-4dd6-a7f4-e72865b38b8b" providerId="ADAL" clId="{1ED580A5-EC18-42FE-8B40-8238395DCF23}" dt="2020-10-27T17:57:13.433" v="347" actId="2696"/>
        <pc:sldMasterMkLst>
          <pc:docMk/>
          <pc:sldMasterMk cId="0" sldId="2147483677"/>
        </pc:sldMasterMkLst>
        <pc:sldLayoutChg chg="del">
          <pc:chgData name="Ian" userId="c34783b4-0ebe-4dd6-a7f4-e72865b38b8b" providerId="ADAL" clId="{1ED580A5-EC18-42FE-8B40-8238395DCF23}" dt="2020-10-27T17:57:13.431" v="346" actId="2696"/>
          <pc:sldLayoutMkLst>
            <pc:docMk/>
            <pc:sldMasterMk cId="0" sldId="2147483677"/>
            <pc:sldLayoutMk cId="0" sldId="2147483992"/>
          </pc:sldLayoutMkLst>
        </pc:sldLayoutChg>
        <pc:sldLayoutChg chg="del">
          <pc:chgData name="Ian" userId="c34783b4-0ebe-4dd6-a7f4-e72865b38b8b" providerId="ADAL" clId="{1ED580A5-EC18-42FE-8B40-8238395DCF23}" dt="2020-10-27T17:57:13.431" v="345" actId="2696"/>
          <pc:sldLayoutMkLst>
            <pc:docMk/>
            <pc:sldMasterMk cId="0" sldId="2147483677"/>
            <pc:sldLayoutMk cId="0" sldId="2147483993"/>
          </pc:sldLayoutMkLst>
        </pc:sldLayoutChg>
        <pc:sldLayoutChg chg="del">
          <pc:chgData name="Ian" userId="c34783b4-0ebe-4dd6-a7f4-e72865b38b8b" providerId="ADAL" clId="{1ED580A5-EC18-42FE-8B40-8238395DCF23}" dt="2020-10-27T17:57:13.430" v="344" actId="2696"/>
          <pc:sldLayoutMkLst>
            <pc:docMk/>
            <pc:sldMasterMk cId="0" sldId="2147483677"/>
            <pc:sldLayoutMk cId="0" sldId="2147483994"/>
          </pc:sldLayoutMkLst>
        </pc:sldLayoutChg>
        <pc:sldLayoutChg chg="del">
          <pc:chgData name="Ian" userId="c34783b4-0ebe-4dd6-a7f4-e72865b38b8b" providerId="ADAL" clId="{1ED580A5-EC18-42FE-8B40-8238395DCF23}" dt="2020-10-27T17:57:13.429" v="343" actId="2696"/>
          <pc:sldLayoutMkLst>
            <pc:docMk/>
            <pc:sldMasterMk cId="0" sldId="2147483677"/>
            <pc:sldLayoutMk cId="0" sldId="2147483995"/>
          </pc:sldLayoutMkLst>
        </pc:sldLayoutChg>
        <pc:sldLayoutChg chg="del">
          <pc:chgData name="Ian" userId="c34783b4-0ebe-4dd6-a7f4-e72865b38b8b" providerId="ADAL" clId="{1ED580A5-EC18-42FE-8B40-8238395DCF23}" dt="2020-10-27T17:57:13.429" v="342" actId="2696"/>
          <pc:sldLayoutMkLst>
            <pc:docMk/>
            <pc:sldMasterMk cId="0" sldId="2147483677"/>
            <pc:sldLayoutMk cId="0" sldId="2147483996"/>
          </pc:sldLayoutMkLst>
        </pc:sldLayoutChg>
        <pc:sldLayoutChg chg="del">
          <pc:chgData name="Ian" userId="c34783b4-0ebe-4dd6-a7f4-e72865b38b8b" providerId="ADAL" clId="{1ED580A5-EC18-42FE-8B40-8238395DCF23}" dt="2020-10-27T17:57:13.428" v="341" actId="2696"/>
          <pc:sldLayoutMkLst>
            <pc:docMk/>
            <pc:sldMasterMk cId="0" sldId="2147483677"/>
            <pc:sldLayoutMk cId="0" sldId="2147483997"/>
          </pc:sldLayoutMkLst>
        </pc:sldLayoutChg>
        <pc:sldLayoutChg chg="del">
          <pc:chgData name="Ian" userId="c34783b4-0ebe-4dd6-a7f4-e72865b38b8b" providerId="ADAL" clId="{1ED580A5-EC18-42FE-8B40-8238395DCF23}" dt="2020-10-27T17:57:13.428" v="340" actId="2696"/>
          <pc:sldLayoutMkLst>
            <pc:docMk/>
            <pc:sldMasterMk cId="0" sldId="2147483677"/>
            <pc:sldLayoutMk cId="0" sldId="2147483998"/>
          </pc:sldLayoutMkLst>
        </pc:sldLayoutChg>
        <pc:sldLayoutChg chg="del">
          <pc:chgData name="Ian" userId="c34783b4-0ebe-4dd6-a7f4-e72865b38b8b" providerId="ADAL" clId="{1ED580A5-EC18-42FE-8B40-8238395DCF23}" dt="2020-10-27T17:57:13.427" v="339" actId="2696"/>
          <pc:sldLayoutMkLst>
            <pc:docMk/>
            <pc:sldMasterMk cId="0" sldId="2147483677"/>
            <pc:sldLayoutMk cId="0" sldId="2147483999"/>
          </pc:sldLayoutMkLst>
        </pc:sldLayoutChg>
        <pc:sldLayoutChg chg="del">
          <pc:chgData name="Ian" userId="c34783b4-0ebe-4dd6-a7f4-e72865b38b8b" providerId="ADAL" clId="{1ED580A5-EC18-42FE-8B40-8238395DCF23}" dt="2020-10-27T17:57:13.426" v="338" actId="2696"/>
          <pc:sldLayoutMkLst>
            <pc:docMk/>
            <pc:sldMasterMk cId="0" sldId="2147483677"/>
            <pc:sldLayoutMk cId="0" sldId="2147484000"/>
          </pc:sldLayoutMkLst>
        </pc:sldLayoutChg>
        <pc:sldLayoutChg chg="del">
          <pc:chgData name="Ian" userId="c34783b4-0ebe-4dd6-a7f4-e72865b38b8b" providerId="ADAL" clId="{1ED580A5-EC18-42FE-8B40-8238395DCF23}" dt="2020-10-27T17:57:13.426" v="337" actId="2696"/>
          <pc:sldLayoutMkLst>
            <pc:docMk/>
            <pc:sldMasterMk cId="0" sldId="2147483677"/>
            <pc:sldLayoutMk cId="0" sldId="2147484001"/>
          </pc:sldLayoutMkLst>
        </pc:sldLayoutChg>
        <pc:sldLayoutChg chg="del">
          <pc:chgData name="Ian" userId="c34783b4-0ebe-4dd6-a7f4-e72865b38b8b" providerId="ADAL" clId="{1ED580A5-EC18-42FE-8B40-8238395DCF23}" dt="2020-10-27T17:57:13.425" v="336" actId="2696"/>
          <pc:sldLayoutMkLst>
            <pc:docMk/>
            <pc:sldMasterMk cId="0" sldId="2147483677"/>
            <pc:sldLayoutMk cId="0" sldId="2147484002"/>
          </pc:sldLayoutMkLst>
        </pc:sldLayoutChg>
      </pc:sldMasterChg>
      <pc:sldMasterChg chg="del delSldLayout">
        <pc:chgData name="Ian" userId="c34783b4-0ebe-4dd6-a7f4-e72865b38b8b" providerId="ADAL" clId="{1ED580A5-EC18-42FE-8B40-8238395DCF23}" dt="2020-10-27T17:57:13.440" v="359" actId="2696"/>
        <pc:sldMasterMkLst>
          <pc:docMk/>
          <pc:sldMasterMk cId="0" sldId="2147483678"/>
        </pc:sldMasterMkLst>
        <pc:sldLayoutChg chg="del">
          <pc:chgData name="Ian" userId="c34783b4-0ebe-4dd6-a7f4-e72865b38b8b" providerId="ADAL" clId="{1ED580A5-EC18-42FE-8B40-8238395DCF23}" dt="2020-10-27T17:57:13.439" v="358" actId="2696"/>
          <pc:sldLayoutMkLst>
            <pc:docMk/>
            <pc:sldMasterMk cId="0" sldId="2147483678"/>
            <pc:sldLayoutMk cId="0" sldId="2147484003"/>
          </pc:sldLayoutMkLst>
        </pc:sldLayoutChg>
        <pc:sldLayoutChg chg="del">
          <pc:chgData name="Ian" userId="c34783b4-0ebe-4dd6-a7f4-e72865b38b8b" providerId="ADAL" clId="{1ED580A5-EC18-42FE-8B40-8238395DCF23}" dt="2020-10-27T17:57:13.438" v="357" actId="2696"/>
          <pc:sldLayoutMkLst>
            <pc:docMk/>
            <pc:sldMasterMk cId="0" sldId="2147483678"/>
            <pc:sldLayoutMk cId="0" sldId="2147484004"/>
          </pc:sldLayoutMkLst>
        </pc:sldLayoutChg>
        <pc:sldLayoutChg chg="del">
          <pc:chgData name="Ian" userId="c34783b4-0ebe-4dd6-a7f4-e72865b38b8b" providerId="ADAL" clId="{1ED580A5-EC18-42FE-8B40-8238395DCF23}" dt="2020-10-27T17:57:13.438" v="356" actId="2696"/>
          <pc:sldLayoutMkLst>
            <pc:docMk/>
            <pc:sldMasterMk cId="0" sldId="2147483678"/>
            <pc:sldLayoutMk cId="0" sldId="2147484005"/>
          </pc:sldLayoutMkLst>
        </pc:sldLayoutChg>
        <pc:sldLayoutChg chg="del">
          <pc:chgData name="Ian" userId="c34783b4-0ebe-4dd6-a7f4-e72865b38b8b" providerId="ADAL" clId="{1ED580A5-EC18-42FE-8B40-8238395DCF23}" dt="2020-10-27T17:57:13.437" v="355" actId="2696"/>
          <pc:sldLayoutMkLst>
            <pc:docMk/>
            <pc:sldMasterMk cId="0" sldId="2147483678"/>
            <pc:sldLayoutMk cId="0" sldId="2147484006"/>
          </pc:sldLayoutMkLst>
        </pc:sldLayoutChg>
        <pc:sldLayoutChg chg="del">
          <pc:chgData name="Ian" userId="c34783b4-0ebe-4dd6-a7f4-e72865b38b8b" providerId="ADAL" clId="{1ED580A5-EC18-42FE-8B40-8238395DCF23}" dt="2020-10-27T17:57:13.436" v="354" actId="2696"/>
          <pc:sldLayoutMkLst>
            <pc:docMk/>
            <pc:sldMasterMk cId="0" sldId="2147483678"/>
            <pc:sldLayoutMk cId="0" sldId="2147484007"/>
          </pc:sldLayoutMkLst>
        </pc:sldLayoutChg>
        <pc:sldLayoutChg chg="del">
          <pc:chgData name="Ian" userId="c34783b4-0ebe-4dd6-a7f4-e72865b38b8b" providerId="ADAL" clId="{1ED580A5-EC18-42FE-8B40-8238395DCF23}" dt="2020-10-27T17:57:13.436" v="353" actId="2696"/>
          <pc:sldLayoutMkLst>
            <pc:docMk/>
            <pc:sldMasterMk cId="0" sldId="2147483678"/>
            <pc:sldLayoutMk cId="0" sldId="2147484008"/>
          </pc:sldLayoutMkLst>
        </pc:sldLayoutChg>
        <pc:sldLayoutChg chg="del">
          <pc:chgData name="Ian" userId="c34783b4-0ebe-4dd6-a7f4-e72865b38b8b" providerId="ADAL" clId="{1ED580A5-EC18-42FE-8B40-8238395DCF23}" dt="2020-10-27T17:57:13.436" v="352" actId="2696"/>
          <pc:sldLayoutMkLst>
            <pc:docMk/>
            <pc:sldMasterMk cId="0" sldId="2147483678"/>
            <pc:sldLayoutMk cId="0" sldId="2147484009"/>
          </pc:sldLayoutMkLst>
        </pc:sldLayoutChg>
        <pc:sldLayoutChg chg="del">
          <pc:chgData name="Ian" userId="c34783b4-0ebe-4dd6-a7f4-e72865b38b8b" providerId="ADAL" clId="{1ED580A5-EC18-42FE-8B40-8238395DCF23}" dt="2020-10-27T17:57:13.435" v="351" actId="2696"/>
          <pc:sldLayoutMkLst>
            <pc:docMk/>
            <pc:sldMasterMk cId="0" sldId="2147483678"/>
            <pc:sldLayoutMk cId="0" sldId="2147484010"/>
          </pc:sldLayoutMkLst>
        </pc:sldLayoutChg>
        <pc:sldLayoutChg chg="del">
          <pc:chgData name="Ian" userId="c34783b4-0ebe-4dd6-a7f4-e72865b38b8b" providerId="ADAL" clId="{1ED580A5-EC18-42FE-8B40-8238395DCF23}" dt="2020-10-27T17:57:13.434" v="350" actId="2696"/>
          <pc:sldLayoutMkLst>
            <pc:docMk/>
            <pc:sldMasterMk cId="0" sldId="2147483678"/>
            <pc:sldLayoutMk cId="0" sldId="2147484011"/>
          </pc:sldLayoutMkLst>
        </pc:sldLayoutChg>
        <pc:sldLayoutChg chg="del">
          <pc:chgData name="Ian" userId="c34783b4-0ebe-4dd6-a7f4-e72865b38b8b" providerId="ADAL" clId="{1ED580A5-EC18-42FE-8B40-8238395DCF23}" dt="2020-10-27T17:57:13.434" v="349" actId="2696"/>
          <pc:sldLayoutMkLst>
            <pc:docMk/>
            <pc:sldMasterMk cId="0" sldId="2147483678"/>
            <pc:sldLayoutMk cId="0" sldId="2147484012"/>
          </pc:sldLayoutMkLst>
        </pc:sldLayoutChg>
        <pc:sldLayoutChg chg="del">
          <pc:chgData name="Ian" userId="c34783b4-0ebe-4dd6-a7f4-e72865b38b8b" providerId="ADAL" clId="{1ED580A5-EC18-42FE-8B40-8238395DCF23}" dt="2020-10-27T17:57:13.433" v="348" actId="2696"/>
          <pc:sldLayoutMkLst>
            <pc:docMk/>
            <pc:sldMasterMk cId="0" sldId="2147483678"/>
            <pc:sldLayoutMk cId="0" sldId="2147484013"/>
          </pc:sldLayoutMkLst>
        </pc:sldLayoutChg>
      </pc:sldMasterChg>
      <pc:sldMasterChg chg="del delSldLayout">
        <pc:chgData name="Ian" userId="c34783b4-0ebe-4dd6-a7f4-e72865b38b8b" providerId="ADAL" clId="{1ED580A5-EC18-42FE-8B40-8238395DCF23}" dt="2020-10-27T17:57:13.447" v="371" actId="2696"/>
        <pc:sldMasterMkLst>
          <pc:docMk/>
          <pc:sldMasterMk cId="0" sldId="2147483679"/>
        </pc:sldMasterMkLst>
        <pc:sldLayoutChg chg="del">
          <pc:chgData name="Ian" userId="c34783b4-0ebe-4dd6-a7f4-e72865b38b8b" providerId="ADAL" clId="{1ED580A5-EC18-42FE-8B40-8238395DCF23}" dt="2020-10-27T17:57:13.446" v="370" actId="2696"/>
          <pc:sldLayoutMkLst>
            <pc:docMk/>
            <pc:sldMasterMk cId="0" sldId="2147483679"/>
            <pc:sldLayoutMk cId="0" sldId="2147484014"/>
          </pc:sldLayoutMkLst>
        </pc:sldLayoutChg>
        <pc:sldLayoutChg chg="del">
          <pc:chgData name="Ian" userId="c34783b4-0ebe-4dd6-a7f4-e72865b38b8b" providerId="ADAL" clId="{1ED580A5-EC18-42FE-8B40-8238395DCF23}" dt="2020-10-27T17:57:13.445" v="369" actId="2696"/>
          <pc:sldLayoutMkLst>
            <pc:docMk/>
            <pc:sldMasterMk cId="0" sldId="2147483679"/>
            <pc:sldLayoutMk cId="0" sldId="2147484015"/>
          </pc:sldLayoutMkLst>
        </pc:sldLayoutChg>
        <pc:sldLayoutChg chg="del">
          <pc:chgData name="Ian" userId="c34783b4-0ebe-4dd6-a7f4-e72865b38b8b" providerId="ADAL" clId="{1ED580A5-EC18-42FE-8B40-8238395DCF23}" dt="2020-10-27T17:57:13.445" v="368" actId="2696"/>
          <pc:sldLayoutMkLst>
            <pc:docMk/>
            <pc:sldMasterMk cId="0" sldId="2147483679"/>
            <pc:sldLayoutMk cId="0" sldId="2147484016"/>
          </pc:sldLayoutMkLst>
        </pc:sldLayoutChg>
        <pc:sldLayoutChg chg="del">
          <pc:chgData name="Ian" userId="c34783b4-0ebe-4dd6-a7f4-e72865b38b8b" providerId="ADAL" clId="{1ED580A5-EC18-42FE-8B40-8238395DCF23}" dt="2020-10-27T17:57:13.444" v="367" actId="2696"/>
          <pc:sldLayoutMkLst>
            <pc:docMk/>
            <pc:sldMasterMk cId="0" sldId="2147483679"/>
            <pc:sldLayoutMk cId="0" sldId="2147484017"/>
          </pc:sldLayoutMkLst>
        </pc:sldLayoutChg>
        <pc:sldLayoutChg chg="del">
          <pc:chgData name="Ian" userId="c34783b4-0ebe-4dd6-a7f4-e72865b38b8b" providerId="ADAL" clId="{1ED580A5-EC18-42FE-8B40-8238395DCF23}" dt="2020-10-27T17:57:13.444" v="366" actId="2696"/>
          <pc:sldLayoutMkLst>
            <pc:docMk/>
            <pc:sldMasterMk cId="0" sldId="2147483679"/>
            <pc:sldLayoutMk cId="0" sldId="2147484018"/>
          </pc:sldLayoutMkLst>
        </pc:sldLayoutChg>
        <pc:sldLayoutChg chg="del">
          <pc:chgData name="Ian" userId="c34783b4-0ebe-4dd6-a7f4-e72865b38b8b" providerId="ADAL" clId="{1ED580A5-EC18-42FE-8B40-8238395DCF23}" dt="2020-10-27T17:57:13.443" v="365" actId="2696"/>
          <pc:sldLayoutMkLst>
            <pc:docMk/>
            <pc:sldMasterMk cId="0" sldId="2147483679"/>
            <pc:sldLayoutMk cId="0" sldId="2147484019"/>
          </pc:sldLayoutMkLst>
        </pc:sldLayoutChg>
        <pc:sldLayoutChg chg="del">
          <pc:chgData name="Ian" userId="c34783b4-0ebe-4dd6-a7f4-e72865b38b8b" providerId="ADAL" clId="{1ED580A5-EC18-42FE-8B40-8238395DCF23}" dt="2020-10-27T17:57:13.443" v="364" actId="2696"/>
          <pc:sldLayoutMkLst>
            <pc:docMk/>
            <pc:sldMasterMk cId="0" sldId="2147483679"/>
            <pc:sldLayoutMk cId="0" sldId="2147484020"/>
          </pc:sldLayoutMkLst>
        </pc:sldLayoutChg>
        <pc:sldLayoutChg chg="del">
          <pc:chgData name="Ian" userId="c34783b4-0ebe-4dd6-a7f4-e72865b38b8b" providerId="ADAL" clId="{1ED580A5-EC18-42FE-8B40-8238395DCF23}" dt="2020-10-27T17:57:13.442" v="363" actId="2696"/>
          <pc:sldLayoutMkLst>
            <pc:docMk/>
            <pc:sldMasterMk cId="0" sldId="2147483679"/>
            <pc:sldLayoutMk cId="0" sldId="2147484021"/>
          </pc:sldLayoutMkLst>
        </pc:sldLayoutChg>
        <pc:sldLayoutChg chg="del">
          <pc:chgData name="Ian" userId="c34783b4-0ebe-4dd6-a7f4-e72865b38b8b" providerId="ADAL" clId="{1ED580A5-EC18-42FE-8B40-8238395DCF23}" dt="2020-10-27T17:57:13.441" v="362" actId="2696"/>
          <pc:sldLayoutMkLst>
            <pc:docMk/>
            <pc:sldMasterMk cId="0" sldId="2147483679"/>
            <pc:sldLayoutMk cId="0" sldId="2147484022"/>
          </pc:sldLayoutMkLst>
        </pc:sldLayoutChg>
        <pc:sldLayoutChg chg="del">
          <pc:chgData name="Ian" userId="c34783b4-0ebe-4dd6-a7f4-e72865b38b8b" providerId="ADAL" clId="{1ED580A5-EC18-42FE-8B40-8238395DCF23}" dt="2020-10-27T17:57:13.441" v="361" actId="2696"/>
          <pc:sldLayoutMkLst>
            <pc:docMk/>
            <pc:sldMasterMk cId="0" sldId="2147483679"/>
            <pc:sldLayoutMk cId="0" sldId="2147484023"/>
          </pc:sldLayoutMkLst>
        </pc:sldLayoutChg>
        <pc:sldLayoutChg chg="del">
          <pc:chgData name="Ian" userId="c34783b4-0ebe-4dd6-a7f4-e72865b38b8b" providerId="ADAL" clId="{1ED580A5-EC18-42FE-8B40-8238395DCF23}" dt="2020-10-27T17:57:13.440" v="360" actId="2696"/>
          <pc:sldLayoutMkLst>
            <pc:docMk/>
            <pc:sldMasterMk cId="0" sldId="2147483679"/>
            <pc:sldLayoutMk cId="0" sldId="2147484024"/>
          </pc:sldLayoutMkLst>
        </pc:sldLayoutChg>
      </pc:sldMasterChg>
      <pc:sldMasterChg chg="del delSldLayout">
        <pc:chgData name="Ian" userId="c34783b4-0ebe-4dd6-a7f4-e72865b38b8b" providerId="ADAL" clId="{1ED580A5-EC18-42FE-8B40-8238395DCF23}" dt="2020-10-27T17:57:13.455" v="383" actId="2696"/>
        <pc:sldMasterMkLst>
          <pc:docMk/>
          <pc:sldMasterMk cId="0" sldId="2147483680"/>
        </pc:sldMasterMkLst>
        <pc:sldLayoutChg chg="del">
          <pc:chgData name="Ian" userId="c34783b4-0ebe-4dd6-a7f4-e72865b38b8b" providerId="ADAL" clId="{1ED580A5-EC18-42FE-8B40-8238395DCF23}" dt="2020-10-27T17:57:13.454" v="382" actId="2696"/>
          <pc:sldLayoutMkLst>
            <pc:docMk/>
            <pc:sldMasterMk cId="0" sldId="2147483680"/>
            <pc:sldLayoutMk cId="0" sldId="2147484025"/>
          </pc:sldLayoutMkLst>
        </pc:sldLayoutChg>
        <pc:sldLayoutChg chg="del">
          <pc:chgData name="Ian" userId="c34783b4-0ebe-4dd6-a7f4-e72865b38b8b" providerId="ADAL" clId="{1ED580A5-EC18-42FE-8B40-8238395DCF23}" dt="2020-10-27T17:57:13.453" v="381" actId="2696"/>
          <pc:sldLayoutMkLst>
            <pc:docMk/>
            <pc:sldMasterMk cId="0" sldId="2147483680"/>
            <pc:sldLayoutMk cId="0" sldId="2147484026"/>
          </pc:sldLayoutMkLst>
        </pc:sldLayoutChg>
        <pc:sldLayoutChg chg="del">
          <pc:chgData name="Ian" userId="c34783b4-0ebe-4dd6-a7f4-e72865b38b8b" providerId="ADAL" clId="{1ED580A5-EC18-42FE-8B40-8238395DCF23}" dt="2020-10-27T17:57:13.453" v="380" actId="2696"/>
          <pc:sldLayoutMkLst>
            <pc:docMk/>
            <pc:sldMasterMk cId="0" sldId="2147483680"/>
            <pc:sldLayoutMk cId="0" sldId="2147484027"/>
          </pc:sldLayoutMkLst>
        </pc:sldLayoutChg>
        <pc:sldLayoutChg chg="del">
          <pc:chgData name="Ian" userId="c34783b4-0ebe-4dd6-a7f4-e72865b38b8b" providerId="ADAL" clId="{1ED580A5-EC18-42FE-8B40-8238395DCF23}" dt="2020-10-27T17:57:13.452" v="379" actId="2696"/>
          <pc:sldLayoutMkLst>
            <pc:docMk/>
            <pc:sldMasterMk cId="0" sldId="2147483680"/>
            <pc:sldLayoutMk cId="0" sldId="2147484028"/>
          </pc:sldLayoutMkLst>
        </pc:sldLayoutChg>
        <pc:sldLayoutChg chg="del">
          <pc:chgData name="Ian" userId="c34783b4-0ebe-4dd6-a7f4-e72865b38b8b" providerId="ADAL" clId="{1ED580A5-EC18-42FE-8B40-8238395DCF23}" dt="2020-10-27T17:57:13.451" v="378" actId="2696"/>
          <pc:sldLayoutMkLst>
            <pc:docMk/>
            <pc:sldMasterMk cId="0" sldId="2147483680"/>
            <pc:sldLayoutMk cId="0" sldId="2147484029"/>
          </pc:sldLayoutMkLst>
        </pc:sldLayoutChg>
        <pc:sldLayoutChg chg="del">
          <pc:chgData name="Ian" userId="c34783b4-0ebe-4dd6-a7f4-e72865b38b8b" providerId="ADAL" clId="{1ED580A5-EC18-42FE-8B40-8238395DCF23}" dt="2020-10-27T17:57:13.451" v="377" actId="2696"/>
          <pc:sldLayoutMkLst>
            <pc:docMk/>
            <pc:sldMasterMk cId="0" sldId="2147483680"/>
            <pc:sldLayoutMk cId="0" sldId="2147484030"/>
          </pc:sldLayoutMkLst>
        </pc:sldLayoutChg>
        <pc:sldLayoutChg chg="del">
          <pc:chgData name="Ian" userId="c34783b4-0ebe-4dd6-a7f4-e72865b38b8b" providerId="ADAL" clId="{1ED580A5-EC18-42FE-8B40-8238395DCF23}" dt="2020-10-27T17:57:13.450" v="376" actId="2696"/>
          <pc:sldLayoutMkLst>
            <pc:docMk/>
            <pc:sldMasterMk cId="0" sldId="2147483680"/>
            <pc:sldLayoutMk cId="0" sldId="2147484031"/>
          </pc:sldLayoutMkLst>
        </pc:sldLayoutChg>
        <pc:sldLayoutChg chg="del">
          <pc:chgData name="Ian" userId="c34783b4-0ebe-4dd6-a7f4-e72865b38b8b" providerId="ADAL" clId="{1ED580A5-EC18-42FE-8B40-8238395DCF23}" dt="2020-10-27T17:57:13.450" v="375" actId="2696"/>
          <pc:sldLayoutMkLst>
            <pc:docMk/>
            <pc:sldMasterMk cId="0" sldId="2147483680"/>
            <pc:sldLayoutMk cId="0" sldId="2147484032"/>
          </pc:sldLayoutMkLst>
        </pc:sldLayoutChg>
        <pc:sldLayoutChg chg="del">
          <pc:chgData name="Ian" userId="c34783b4-0ebe-4dd6-a7f4-e72865b38b8b" providerId="ADAL" clId="{1ED580A5-EC18-42FE-8B40-8238395DCF23}" dt="2020-10-27T17:57:13.449" v="374" actId="2696"/>
          <pc:sldLayoutMkLst>
            <pc:docMk/>
            <pc:sldMasterMk cId="0" sldId="2147483680"/>
            <pc:sldLayoutMk cId="0" sldId="2147484033"/>
          </pc:sldLayoutMkLst>
        </pc:sldLayoutChg>
        <pc:sldLayoutChg chg="del">
          <pc:chgData name="Ian" userId="c34783b4-0ebe-4dd6-a7f4-e72865b38b8b" providerId="ADAL" clId="{1ED580A5-EC18-42FE-8B40-8238395DCF23}" dt="2020-10-27T17:57:13.449" v="373" actId="2696"/>
          <pc:sldLayoutMkLst>
            <pc:docMk/>
            <pc:sldMasterMk cId="0" sldId="2147483680"/>
            <pc:sldLayoutMk cId="0" sldId="2147484034"/>
          </pc:sldLayoutMkLst>
        </pc:sldLayoutChg>
        <pc:sldLayoutChg chg="del">
          <pc:chgData name="Ian" userId="c34783b4-0ebe-4dd6-a7f4-e72865b38b8b" providerId="ADAL" clId="{1ED580A5-EC18-42FE-8B40-8238395DCF23}" dt="2020-10-27T17:57:13.448" v="372" actId="2696"/>
          <pc:sldLayoutMkLst>
            <pc:docMk/>
            <pc:sldMasterMk cId="0" sldId="2147483680"/>
            <pc:sldLayoutMk cId="0" sldId="2147484035"/>
          </pc:sldLayoutMkLst>
        </pc:sldLayoutChg>
      </pc:sldMasterChg>
      <pc:sldMasterChg chg="del delSldLayout">
        <pc:chgData name="Ian" userId="c34783b4-0ebe-4dd6-a7f4-e72865b38b8b" providerId="ADAL" clId="{1ED580A5-EC18-42FE-8B40-8238395DCF23}" dt="2020-10-27T17:57:13.462" v="395" actId="2696"/>
        <pc:sldMasterMkLst>
          <pc:docMk/>
          <pc:sldMasterMk cId="0" sldId="2147483681"/>
        </pc:sldMasterMkLst>
        <pc:sldLayoutChg chg="del">
          <pc:chgData name="Ian" userId="c34783b4-0ebe-4dd6-a7f4-e72865b38b8b" providerId="ADAL" clId="{1ED580A5-EC18-42FE-8B40-8238395DCF23}" dt="2020-10-27T17:57:13.461" v="394" actId="2696"/>
          <pc:sldLayoutMkLst>
            <pc:docMk/>
            <pc:sldMasterMk cId="0" sldId="2147483681"/>
            <pc:sldLayoutMk cId="0" sldId="2147484036"/>
          </pc:sldLayoutMkLst>
        </pc:sldLayoutChg>
        <pc:sldLayoutChg chg="del">
          <pc:chgData name="Ian" userId="c34783b4-0ebe-4dd6-a7f4-e72865b38b8b" providerId="ADAL" clId="{1ED580A5-EC18-42FE-8B40-8238395DCF23}" dt="2020-10-27T17:57:13.460" v="393" actId="2696"/>
          <pc:sldLayoutMkLst>
            <pc:docMk/>
            <pc:sldMasterMk cId="0" sldId="2147483681"/>
            <pc:sldLayoutMk cId="0" sldId="2147484037"/>
          </pc:sldLayoutMkLst>
        </pc:sldLayoutChg>
        <pc:sldLayoutChg chg="del">
          <pc:chgData name="Ian" userId="c34783b4-0ebe-4dd6-a7f4-e72865b38b8b" providerId="ADAL" clId="{1ED580A5-EC18-42FE-8B40-8238395DCF23}" dt="2020-10-27T17:57:13.460" v="392" actId="2696"/>
          <pc:sldLayoutMkLst>
            <pc:docMk/>
            <pc:sldMasterMk cId="0" sldId="2147483681"/>
            <pc:sldLayoutMk cId="0" sldId="2147484038"/>
          </pc:sldLayoutMkLst>
        </pc:sldLayoutChg>
        <pc:sldLayoutChg chg="del">
          <pc:chgData name="Ian" userId="c34783b4-0ebe-4dd6-a7f4-e72865b38b8b" providerId="ADAL" clId="{1ED580A5-EC18-42FE-8B40-8238395DCF23}" dt="2020-10-27T17:57:13.459" v="391" actId="2696"/>
          <pc:sldLayoutMkLst>
            <pc:docMk/>
            <pc:sldMasterMk cId="0" sldId="2147483681"/>
            <pc:sldLayoutMk cId="0" sldId="2147484039"/>
          </pc:sldLayoutMkLst>
        </pc:sldLayoutChg>
        <pc:sldLayoutChg chg="del">
          <pc:chgData name="Ian" userId="c34783b4-0ebe-4dd6-a7f4-e72865b38b8b" providerId="ADAL" clId="{1ED580A5-EC18-42FE-8B40-8238395DCF23}" dt="2020-10-27T17:57:13.459" v="390" actId="2696"/>
          <pc:sldLayoutMkLst>
            <pc:docMk/>
            <pc:sldMasterMk cId="0" sldId="2147483681"/>
            <pc:sldLayoutMk cId="0" sldId="2147484040"/>
          </pc:sldLayoutMkLst>
        </pc:sldLayoutChg>
        <pc:sldLayoutChg chg="del">
          <pc:chgData name="Ian" userId="c34783b4-0ebe-4dd6-a7f4-e72865b38b8b" providerId="ADAL" clId="{1ED580A5-EC18-42FE-8B40-8238395DCF23}" dt="2020-10-27T17:57:13.458" v="389" actId="2696"/>
          <pc:sldLayoutMkLst>
            <pc:docMk/>
            <pc:sldMasterMk cId="0" sldId="2147483681"/>
            <pc:sldLayoutMk cId="0" sldId="2147484041"/>
          </pc:sldLayoutMkLst>
        </pc:sldLayoutChg>
        <pc:sldLayoutChg chg="del">
          <pc:chgData name="Ian" userId="c34783b4-0ebe-4dd6-a7f4-e72865b38b8b" providerId="ADAL" clId="{1ED580A5-EC18-42FE-8B40-8238395DCF23}" dt="2020-10-27T17:57:13.458" v="388" actId="2696"/>
          <pc:sldLayoutMkLst>
            <pc:docMk/>
            <pc:sldMasterMk cId="0" sldId="2147483681"/>
            <pc:sldLayoutMk cId="0" sldId="2147484042"/>
          </pc:sldLayoutMkLst>
        </pc:sldLayoutChg>
        <pc:sldLayoutChg chg="del">
          <pc:chgData name="Ian" userId="c34783b4-0ebe-4dd6-a7f4-e72865b38b8b" providerId="ADAL" clId="{1ED580A5-EC18-42FE-8B40-8238395DCF23}" dt="2020-10-27T17:57:13.457" v="387" actId="2696"/>
          <pc:sldLayoutMkLst>
            <pc:docMk/>
            <pc:sldMasterMk cId="0" sldId="2147483681"/>
            <pc:sldLayoutMk cId="0" sldId="2147484043"/>
          </pc:sldLayoutMkLst>
        </pc:sldLayoutChg>
        <pc:sldLayoutChg chg="del">
          <pc:chgData name="Ian" userId="c34783b4-0ebe-4dd6-a7f4-e72865b38b8b" providerId="ADAL" clId="{1ED580A5-EC18-42FE-8B40-8238395DCF23}" dt="2020-10-27T17:57:13.456" v="386" actId="2696"/>
          <pc:sldLayoutMkLst>
            <pc:docMk/>
            <pc:sldMasterMk cId="0" sldId="2147483681"/>
            <pc:sldLayoutMk cId="0" sldId="2147484044"/>
          </pc:sldLayoutMkLst>
        </pc:sldLayoutChg>
        <pc:sldLayoutChg chg="del">
          <pc:chgData name="Ian" userId="c34783b4-0ebe-4dd6-a7f4-e72865b38b8b" providerId="ADAL" clId="{1ED580A5-EC18-42FE-8B40-8238395DCF23}" dt="2020-10-27T17:57:13.456" v="385" actId="2696"/>
          <pc:sldLayoutMkLst>
            <pc:docMk/>
            <pc:sldMasterMk cId="0" sldId="2147483681"/>
            <pc:sldLayoutMk cId="0" sldId="2147484045"/>
          </pc:sldLayoutMkLst>
        </pc:sldLayoutChg>
        <pc:sldLayoutChg chg="del">
          <pc:chgData name="Ian" userId="c34783b4-0ebe-4dd6-a7f4-e72865b38b8b" providerId="ADAL" clId="{1ED580A5-EC18-42FE-8B40-8238395DCF23}" dt="2020-10-27T17:57:13.455" v="384" actId="2696"/>
          <pc:sldLayoutMkLst>
            <pc:docMk/>
            <pc:sldMasterMk cId="0" sldId="2147483681"/>
            <pc:sldLayoutMk cId="0" sldId="2147484046"/>
          </pc:sldLayoutMkLst>
        </pc:sldLayoutChg>
      </pc:sldMasterChg>
      <pc:sldMasterChg chg="del delSldLayout">
        <pc:chgData name="Ian" userId="c34783b4-0ebe-4dd6-a7f4-e72865b38b8b" providerId="ADAL" clId="{1ED580A5-EC18-42FE-8B40-8238395DCF23}" dt="2020-10-27T17:57:13.469" v="407" actId="2696"/>
        <pc:sldMasterMkLst>
          <pc:docMk/>
          <pc:sldMasterMk cId="0" sldId="2147483682"/>
        </pc:sldMasterMkLst>
        <pc:sldLayoutChg chg="del">
          <pc:chgData name="Ian" userId="c34783b4-0ebe-4dd6-a7f4-e72865b38b8b" providerId="ADAL" clId="{1ED580A5-EC18-42FE-8B40-8238395DCF23}" dt="2020-10-27T17:57:13.468" v="406" actId="2696"/>
          <pc:sldLayoutMkLst>
            <pc:docMk/>
            <pc:sldMasterMk cId="0" sldId="2147483682"/>
            <pc:sldLayoutMk cId="0" sldId="2147484047"/>
          </pc:sldLayoutMkLst>
        </pc:sldLayoutChg>
        <pc:sldLayoutChg chg="del">
          <pc:chgData name="Ian" userId="c34783b4-0ebe-4dd6-a7f4-e72865b38b8b" providerId="ADAL" clId="{1ED580A5-EC18-42FE-8B40-8238395DCF23}" dt="2020-10-27T17:57:13.467" v="405" actId="2696"/>
          <pc:sldLayoutMkLst>
            <pc:docMk/>
            <pc:sldMasterMk cId="0" sldId="2147483682"/>
            <pc:sldLayoutMk cId="0" sldId="2147484048"/>
          </pc:sldLayoutMkLst>
        </pc:sldLayoutChg>
        <pc:sldLayoutChg chg="del">
          <pc:chgData name="Ian" userId="c34783b4-0ebe-4dd6-a7f4-e72865b38b8b" providerId="ADAL" clId="{1ED580A5-EC18-42FE-8B40-8238395DCF23}" dt="2020-10-27T17:57:13.466" v="404" actId="2696"/>
          <pc:sldLayoutMkLst>
            <pc:docMk/>
            <pc:sldMasterMk cId="0" sldId="2147483682"/>
            <pc:sldLayoutMk cId="0" sldId="2147484049"/>
          </pc:sldLayoutMkLst>
        </pc:sldLayoutChg>
        <pc:sldLayoutChg chg="del">
          <pc:chgData name="Ian" userId="c34783b4-0ebe-4dd6-a7f4-e72865b38b8b" providerId="ADAL" clId="{1ED580A5-EC18-42FE-8B40-8238395DCF23}" dt="2020-10-27T17:57:13.466" v="403" actId="2696"/>
          <pc:sldLayoutMkLst>
            <pc:docMk/>
            <pc:sldMasterMk cId="0" sldId="2147483682"/>
            <pc:sldLayoutMk cId="0" sldId="2147484050"/>
          </pc:sldLayoutMkLst>
        </pc:sldLayoutChg>
        <pc:sldLayoutChg chg="del">
          <pc:chgData name="Ian" userId="c34783b4-0ebe-4dd6-a7f4-e72865b38b8b" providerId="ADAL" clId="{1ED580A5-EC18-42FE-8B40-8238395DCF23}" dt="2020-10-27T17:57:13.465" v="402" actId="2696"/>
          <pc:sldLayoutMkLst>
            <pc:docMk/>
            <pc:sldMasterMk cId="0" sldId="2147483682"/>
            <pc:sldLayoutMk cId="0" sldId="2147484051"/>
          </pc:sldLayoutMkLst>
        </pc:sldLayoutChg>
        <pc:sldLayoutChg chg="del">
          <pc:chgData name="Ian" userId="c34783b4-0ebe-4dd6-a7f4-e72865b38b8b" providerId="ADAL" clId="{1ED580A5-EC18-42FE-8B40-8238395DCF23}" dt="2020-10-27T17:57:13.465" v="401" actId="2696"/>
          <pc:sldLayoutMkLst>
            <pc:docMk/>
            <pc:sldMasterMk cId="0" sldId="2147483682"/>
            <pc:sldLayoutMk cId="0" sldId="2147484052"/>
          </pc:sldLayoutMkLst>
        </pc:sldLayoutChg>
        <pc:sldLayoutChg chg="del">
          <pc:chgData name="Ian" userId="c34783b4-0ebe-4dd6-a7f4-e72865b38b8b" providerId="ADAL" clId="{1ED580A5-EC18-42FE-8B40-8238395DCF23}" dt="2020-10-27T17:57:13.464" v="400" actId="2696"/>
          <pc:sldLayoutMkLst>
            <pc:docMk/>
            <pc:sldMasterMk cId="0" sldId="2147483682"/>
            <pc:sldLayoutMk cId="0" sldId="2147484053"/>
          </pc:sldLayoutMkLst>
        </pc:sldLayoutChg>
        <pc:sldLayoutChg chg="del">
          <pc:chgData name="Ian" userId="c34783b4-0ebe-4dd6-a7f4-e72865b38b8b" providerId="ADAL" clId="{1ED580A5-EC18-42FE-8B40-8238395DCF23}" dt="2020-10-27T17:57:13.464" v="399" actId="2696"/>
          <pc:sldLayoutMkLst>
            <pc:docMk/>
            <pc:sldMasterMk cId="0" sldId="2147483682"/>
            <pc:sldLayoutMk cId="0" sldId="2147484054"/>
          </pc:sldLayoutMkLst>
        </pc:sldLayoutChg>
        <pc:sldLayoutChg chg="del">
          <pc:chgData name="Ian" userId="c34783b4-0ebe-4dd6-a7f4-e72865b38b8b" providerId="ADAL" clId="{1ED580A5-EC18-42FE-8B40-8238395DCF23}" dt="2020-10-27T17:57:13.464" v="398" actId="2696"/>
          <pc:sldLayoutMkLst>
            <pc:docMk/>
            <pc:sldMasterMk cId="0" sldId="2147483682"/>
            <pc:sldLayoutMk cId="0" sldId="2147484055"/>
          </pc:sldLayoutMkLst>
        </pc:sldLayoutChg>
        <pc:sldLayoutChg chg="del">
          <pc:chgData name="Ian" userId="c34783b4-0ebe-4dd6-a7f4-e72865b38b8b" providerId="ADAL" clId="{1ED580A5-EC18-42FE-8B40-8238395DCF23}" dt="2020-10-27T17:57:13.463" v="397" actId="2696"/>
          <pc:sldLayoutMkLst>
            <pc:docMk/>
            <pc:sldMasterMk cId="0" sldId="2147483682"/>
            <pc:sldLayoutMk cId="0" sldId="2147484056"/>
          </pc:sldLayoutMkLst>
        </pc:sldLayoutChg>
        <pc:sldLayoutChg chg="del">
          <pc:chgData name="Ian" userId="c34783b4-0ebe-4dd6-a7f4-e72865b38b8b" providerId="ADAL" clId="{1ED580A5-EC18-42FE-8B40-8238395DCF23}" dt="2020-10-27T17:57:13.463" v="396" actId="2696"/>
          <pc:sldLayoutMkLst>
            <pc:docMk/>
            <pc:sldMasterMk cId="0" sldId="2147483682"/>
            <pc:sldLayoutMk cId="0" sldId="2147484057"/>
          </pc:sldLayoutMkLst>
        </pc:sldLayoutChg>
      </pc:sldMasterChg>
      <pc:sldMasterChg chg="del delSldLayout">
        <pc:chgData name="Ian" userId="c34783b4-0ebe-4dd6-a7f4-e72865b38b8b" providerId="ADAL" clId="{1ED580A5-EC18-42FE-8B40-8238395DCF23}" dt="2020-10-27T17:57:13.229" v="11" actId="2696"/>
        <pc:sldMasterMkLst>
          <pc:docMk/>
          <pc:sldMasterMk cId="0" sldId="2147483683"/>
        </pc:sldMasterMkLst>
        <pc:sldLayoutChg chg="del">
          <pc:chgData name="Ian" userId="c34783b4-0ebe-4dd6-a7f4-e72865b38b8b" providerId="ADAL" clId="{1ED580A5-EC18-42FE-8B40-8238395DCF23}" dt="2020-10-27T17:57:13.228" v="10" actId="2696"/>
          <pc:sldLayoutMkLst>
            <pc:docMk/>
            <pc:sldMasterMk cId="0" sldId="2147483683"/>
            <pc:sldLayoutMk cId="0" sldId="2147484058"/>
          </pc:sldLayoutMkLst>
        </pc:sldLayoutChg>
        <pc:sldLayoutChg chg="del">
          <pc:chgData name="Ian" userId="c34783b4-0ebe-4dd6-a7f4-e72865b38b8b" providerId="ADAL" clId="{1ED580A5-EC18-42FE-8B40-8238395DCF23}" dt="2020-10-27T17:57:13.227" v="9" actId="2696"/>
          <pc:sldLayoutMkLst>
            <pc:docMk/>
            <pc:sldMasterMk cId="0" sldId="2147483683"/>
            <pc:sldLayoutMk cId="0" sldId="2147484059"/>
          </pc:sldLayoutMkLst>
        </pc:sldLayoutChg>
        <pc:sldLayoutChg chg="del">
          <pc:chgData name="Ian" userId="c34783b4-0ebe-4dd6-a7f4-e72865b38b8b" providerId="ADAL" clId="{1ED580A5-EC18-42FE-8B40-8238395DCF23}" dt="2020-10-27T17:57:13.227" v="8" actId="2696"/>
          <pc:sldLayoutMkLst>
            <pc:docMk/>
            <pc:sldMasterMk cId="0" sldId="2147483683"/>
            <pc:sldLayoutMk cId="0" sldId="2147484060"/>
          </pc:sldLayoutMkLst>
        </pc:sldLayoutChg>
        <pc:sldLayoutChg chg="del">
          <pc:chgData name="Ian" userId="c34783b4-0ebe-4dd6-a7f4-e72865b38b8b" providerId="ADAL" clId="{1ED580A5-EC18-42FE-8B40-8238395DCF23}" dt="2020-10-27T17:57:13.226" v="7" actId="2696"/>
          <pc:sldLayoutMkLst>
            <pc:docMk/>
            <pc:sldMasterMk cId="0" sldId="2147483683"/>
            <pc:sldLayoutMk cId="0" sldId="2147484061"/>
          </pc:sldLayoutMkLst>
        </pc:sldLayoutChg>
        <pc:sldLayoutChg chg="del">
          <pc:chgData name="Ian" userId="c34783b4-0ebe-4dd6-a7f4-e72865b38b8b" providerId="ADAL" clId="{1ED580A5-EC18-42FE-8B40-8238395DCF23}" dt="2020-10-27T17:57:13.226" v="6" actId="2696"/>
          <pc:sldLayoutMkLst>
            <pc:docMk/>
            <pc:sldMasterMk cId="0" sldId="2147483683"/>
            <pc:sldLayoutMk cId="0" sldId="2147484062"/>
          </pc:sldLayoutMkLst>
        </pc:sldLayoutChg>
        <pc:sldLayoutChg chg="del">
          <pc:chgData name="Ian" userId="c34783b4-0ebe-4dd6-a7f4-e72865b38b8b" providerId="ADAL" clId="{1ED580A5-EC18-42FE-8B40-8238395DCF23}" dt="2020-10-27T17:57:13.225" v="5" actId="2696"/>
          <pc:sldLayoutMkLst>
            <pc:docMk/>
            <pc:sldMasterMk cId="0" sldId="2147483683"/>
            <pc:sldLayoutMk cId="0" sldId="2147484063"/>
          </pc:sldLayoutMkLst>
        </pc:sldLayoutChg>
        <pc:sldLayoutChg chg="del">
          <pc:chgData name="Ian" userId="c34783b4-0ebe-4dd6-a7f4-e72865b38b8b" providerId="ADAL" clId="{1ED580A5-EC18-42FE-8B40-8238395DCF23}" dt="2020-10-27T17:57:13.225" v="4" actId="2696"/>
          <pc:sldLayoutMkLst>
            <pc:docMk/>
            <pc:sldMasterMk cId="0" sldId="2147483683"/>
            <pc:sldLayoutMk cId="0" sldId="2147484064"/>
          </pc:sldLayoutMkLst>
        </pc:sldLayoutChg>
        <pc:sldLayoutChg chg="del">
          <pc:chgData name="Ian" userId="c34783b4-0ebe-4dd6-a7f4-e72865b38b8b" providerId="ADAL" clId="{1ED580A5-EC18-42FE-8B40-8238395DCF23}" dt="2020-10-27T17:57:13.224" v="3" actId="2696"/>
          <pc:sldLayoutMkLst>
            <pc:docMk/>
            <pc:sldMasterMk cId="0" sldId="2147483683"/>
            <pc:sldLayoutMk cId="0" sldId="2147484065"/>
          </pc:sldLayoutMkLst>
        </pc:sldLayoutChg>
        <pc:sldLayoutChg chg="del">
          <pc:chgData name="Ian" userId="c34783b4-0ebe-4dd6-a7f4-e72865b38b8b" providerId="ADAL" clId="{1ED580A5-EC18-42FE-8B40-8238395DCF23}" dt="2020-10-27T17:57:13.223" v="2" actId="2696"/>
          <pc:sldLayoutMkLst>
            <pc:docMk/>
            <pc:sldMasterMk cId="0" sldId="2147483683"/>
            <pc:sldLayoutMk cId="0" sldId="2147484066"/>
          </pc:sldLayoutMkLst>
        </pc:sldLayoutChg>
        <pc:sldLayoutChg chg="del">
          <pc:chgData name="Ian" userId="c34783b4-0ebe-4dd6-a7f4-e72865b38b8b" providerId="ADAL" clId="{1ED580A5-EC18-42FE-8B40-8238395DCF23}" dt="2020-10-27T17:57:13.223" v="1" actId="2696"/>
          <pc:sldLayoutMkLst>
            <pc:docMk/>
            <pc:sldMasterMk cId="0" sldId="2147483683"/>
            <pc:sldLayoutMk cId="0" sldId="2147484067"/>
          </pc:sldLayoutMkLst>
        </pc:sldLayoutChg>
        <pc:sldLayoutChg chg="del">
          <pc:chgData name="Ian" userId="c34783b4-0ebe-4dd6-a7f4-e72865b38b8b" providerId="ADAL" clId="{1ED580A5-EC18-42FE-8B40-8238395DCF23}" dt="2020-10-27T17:57:13.222" v="0" actId="2696"/>
          <pc:sldLayoutMkLst>
            <pc:docMk/>
            <pc:sldMasterMk cId="0" sldId="2147483683"/>
            <pc:sldLayoutMk cId="0" sldId="214748406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BD32DEC-8FCE-4B42-90A1-7C9DA2DE1EB0}" type="datetimeFigureOut">
              <a:rPr lang="en-GB"/>
              <a:pPr>
                <a:defRPr/>
              </a:pPr>
              <a:t>08/11/2020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D43528-E0A2-4656-A26F-572E37A8C8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04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AutoShape 1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37890" name="AutoShape 2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431111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4885988" y="-12806363"/>
            <a:ext cx="18068926" cy="13552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7895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679450" y="4714875"/>
            <a:ext cx="5429250" cy="445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78994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448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702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15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90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274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49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884400" y="-12806363"/>
            <a:ext cx="18067338" cy="13552488"/>
          </a:xfrm>
        </p:spPr>
      </p:sp>
      <p:sp>
        <p:nvSpPr>
          <p:cNvPr id="4372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54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884400" y="-12806363"/>
            <a:ext cx="18067338" cy="13552488"/>
          </a:xfrm>
        </p:spPr>
      </p:sp>
      <p:sp>
        <p:nvSpPr>
          <p:cNvPr id="4392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85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149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307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637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884400" y="-12806363"/>
            <a:ext cx="18067338" cy="13552488"/>
          </a:xfrm>
        </p:spPr>
      </p:sp>
      <p:sp>
        <p:nvSpPr>
          <p:cNvPr id="4392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75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061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0D956-766A-46D9-9DEB-5BD38B5EF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2B2E4-5732-425E-AF59-74521BA3E3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73050"/>
            <a:ext cx="2054225" cy="5849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5038" cy="5849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1A3D0-CF22-42D6-B907-43421895F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BDF5E-1683-40EF-9348-A5FD91BB3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57D97-8F8B-4812-87A4-520DC125F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3838" cy="4518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604963"/>
            <a:ext cx="4035425" cy="4518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C7866-B183-45FA-BD17-54AE33B32B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9C822-E5E6-4FC5-ABD1-96E386B8FF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06FBF-4DAF-4373-8648-041F8A70E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B1ACB-8E0E-4B9F-981F-24594CD352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C85F4-B958-404F-968A-7DFD5C76D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A4D0F-B550-4D9F-AA01-EB71C8296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252413" cy="6858000"/>
          </a:xfrm>
          <a:prstGeom prst="rect">
            <a:avLst/>
          </a:prstGeom>
          <a:solidFill>
            <a:srgbClr val="C60C30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17538" y="261938"/>
            <a:ext cx="2024062" cy="1516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240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240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9BCD8995-F6CF-49EC-8C59-1B688AE6B9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789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1663" cy="1136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789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1663" cy="4518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6" r:id="rId2"/>
    <p:sldLayoutId id="2147483725" r:id="rId3"/>
    <p:sldLayoutId id="2147483724" r:id="rId4"/>
    <p:sldLayoutId id="2147483723" r:id="rId5"/>
    <p:sldLayoutId id="2147483722" r:id="rId6"/>
    <p:sldLayoutId id="2147483721" r:id="rId7"/>
    <p:sldLayoutId id="2147483720" r:id="rId8"/>
    <p:sldLayoutId id="2147483719" r:id="rId9"/>
    <p:sldLayoutId id="2147483718" r:id="rId10"/>
    <p:sldLayoutId id="2147483717" r:id="rId11"/>
  </p:sldLayoutIdLst>
  <p:hf sldNum="0" hdr="0" ft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http://electron4.phys.utk.edu/141/browser/juggler_sm.gi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3" name="Title 1"/>
          <p:cNvSpPr>
            <a:spLocks noGrp="1"/>
          </p:cNvSpPr>
          <p:nvPr>
            <p:ph type="ctrTitle"/>
          </p:nvPr>
        </p:nvSpPr>
        <p:spPr>
          <a:xfrm>
            <a:off x="1763688" y="1988840"/>
            <a:ext cx="5976937" cy="1470025"/>
          </a:xfrm>
        </p:spPr>
        <p:txBody>
          <a:bodyPr/>
          <a:lstStyle/>
          <a:p>
            <a:pPr algn="ctr"/>
            <a:r>
              <a:rPr lang="en-GB" sz="4800" dirty="0"/>
              <a:t>Android Programming</a:t>
            </a:r>
            <a:br>
              <a:rPr lang="en-GB" sz="4800" dirty="0"/>
            </a:br>
            <a:br>
              <a:rPr lang="en-GB" sz="4800" dirty="0"/>
            </a:br>
            <a:r>
              <a:rPr lang="en-GB" sz="3200" dirty="0"/>
              <a:t>Mobile Development</a:t>
            </a:r>
            <a:endParaRPr lang="en-GB" sz="5400" dirty="0"/>
          </a:p>
        </p:txBody>
      </p:sp>
      <p:sp>
        <p:nvSpPr>
          <p:cNvPr id="433154" name="Subtitle 2"/>
          <p:cNvSpPr>
            <a:spLocks noGrp="1"/>
          </p:cNvSpPr>
          <p:nvPr>
            <p:ph type="subTitle" idx="1"/>
          </p:nvPr>
        </p:nvSpPr>
        <p:spPr>
          <a:xfrm>
            <a:off x="1475656" y="4509120"/>
            <a:ext cx="6400800" cy="1752600"/>
          </a:xfrm>
        </p:spPr>
        <p:txBody>
          <a:bodyPr/>
          <a:lstStyle/>
          <a:p>
            <a:r>
              <a:rPr lang="en-GB" dirty="0"/>
              <a:t>Dr Ian </a:t>
            </a:r>
            <a:r>
              <a:rPr lang="en-GB" dirty="0" err="1"/>
              <a:t>Drumm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824" y="273050"/>
            <a:ext cx="5691039" cy="1136650"/>
          </a:xfrm>
        </p:spPr>
        <p:txBody>
          <a:bodyPr/>
          <a:lstStyle/>
          <a:p>
            <a:r>
              <a:rPr lang="en-GB" dirty="0" err="1"/>
              <a:t>SurfaceView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/>
              <a:t>Sub classing a </a:t>
            </a:r>
            <a:r>
              <a:rPr lang="en-GB" b="1" dirty="0"/>
              <a:t>View </a:t>
            </a:r>
            <a:r>
              <a:rPr lang="en-GB" dirty="0"/>
              <a:t>class for drawing means all drawing happens in the main thread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A </a:t>
            </a:r>
            <a:r>
              <a:rPr lang="en-GB" b="1" dirty="0" err="1"/>
              <a:t>SurfaceView</a:t>
            </a:r>
            <a:r>
              <a:rPr lang="en-GB" dirty="0"/>
              <a:t> can be drawn on by background threads, ... Views can't.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You can sub class </a:t>
            </a:r>
            <a:r>
              <a:rPr lang="en-GB" dirty="0" err="1"/>
              <a:t>SurfaceView</a:t>
            </a:r>
            <a:r>
              <a:rPr lang="en-GB" dirty="0"/>
              <a:t> class for graphics in separate thread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And use instance of </a:t>
            </a:r>
            <a:r>
              <a:rPr lang="en-GB" b="1" dirty="0" err="1"/>
              <a:t>SurfaceHolder</a:t>
            </a:r>
            <a:r>
              <a:rPr lang="en-GB" b="1" dirty="0"/>
              <a:t> </a:t>
            </a:r>
            <a:r>
              <a:rPr lang="en-GB" dirty="0"/>
              <a:t>to lock canvas to avoid conflicts </a:t>
            </a:r>
          </a:p>
          <a:p>
            <a:pPr>
              <a:buFont typeface="Arial" pitchFamily="34" charset="0"/>
              <a:buChar char="•"/>
            </a:pPr>
            <a:endParaRPr lang="en-GB" dirty="0"/>
          </a:p>
          <a:p>
            <a:pPr>
              <a:buFont typeface="Arial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705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273050"/>
            <a:ext cx="6051079" cy="1136650"/>
          </a:xfrm>
        </p:spPr>
        <p:txBody>
          <a:bodyPr/>
          <a:lstStyle/>
          <a:p>
            <a:r>
              <a:rPr lang="en-GB" dirty="0" err="1"/>
              <a:t>SurfaceView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772816"/>
            <a:ext cx="46196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659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87824" y="258901"/>
            <a:ext cx="6048672" cy="63401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MySurfaceView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SurfaceView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Runnable {</a:t>
            </a:r>
          </a:p>
          <a:p>
            <a:pPr lvl="1"/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SurfaceHolder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myHolder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Thread </a:t>
            </a:r>
            <a:r>
              <a:rPr lang="en-GB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myThread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isRunning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Paint </a:t>
            </a:r>
            <a:r>
              <a:rPr lang="en-GB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paint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400" dirty="0">
              <a:latin typeface="Consolas" panose="020B0609020204030204" pitchFamily="49" charset="0"/>
            </a:endParaRPr>
          </a:p>
          <a:p>
            <a:pPr lvl="1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MySurfaceView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(Context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GB" sz="1400" dirty="0">
                <a:solidFill>
                  <a:srgbClr val="0000C0"/>
                </a:solidFill>
                <a:latin typeface="Consolas" panose="020B0609020204030204" pitchFamily="49" charset="0"/>
              </a:rPr>
              <a:t>paint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Paint(); </a:t>
            </a:r>
          </a:p>
          <a:p>
            <a:pPr lvl="2"/>
            <a:r>
              <a:rPr lang="en-GB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paint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.setColor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GB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YELLOW</a:t>
            </a:r>
            <a:r>
              <a:rPr lang="en-GB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GB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paint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.setTextSize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(100);</a:t>
            </a:r>
          </a:p>
          <a:p>
            <a:pPr lvl="2"/>
            <a:r>
              <a:rPr lang="en-GB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myHolder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getHolder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GB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myThread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Thread(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GB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myThread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GB" sz="1400" dirty="0">
              <a:latin typeface="Consolas" panose="020B0609020204030204" pitchFamily="49" charset="0"/>
            </a:endParaRPr>
          </a:p>
          <a:p>
            <a:pPr lvl="1"/>
            <a:r>
              <a:rPr lang="en-GB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 lvl="2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isRunning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GB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myHolder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.getSurface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isValid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lvl="3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continue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Canvas 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canvas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myHolder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.lockCanvas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canvas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.drawText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100, 100, </a:t>
            </a:r>
            <a:r>
              <a:rPr lang="en-GB" sz="1400" dirty="0">
                <a:solidFill>
                  <a:srgbClr val="0000C0"/>
                </a:solidFill>
                <a:latin typeface="Consolas" panose="020B0609020204030204" pitchFamily="49" charset="0"/>
              </a:rPr>
              <a:t>paint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GB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myHolder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.unlockCanvasAndPost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6A3E3E"/>
                </a:solidFill>
                <a:latin typeface="Consolas" panose="020B0609020204030204" pitchFamily="49" charset="0"/>
              </a:rPr>
              <a:t>canvas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7335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39B1-6C48-9942-A139-93A4311A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273050"/>
            <a:ext cx="6051079" cy="1136650"/>
          </a:xfrm>
        </p:spPr>
        <p:txBody>
          <a:bodyPr/>
          <a:lstStyle/>
          <a:p>
            <a:pPr algn="ctr"/>
            <a:r>
              <a:rPr lang="en-US" dirty="0"/>
              <a:t>Adding your View object </a:t>
            </a:r>
            <a:br>
              <a:rPr lang="en-US" dirty="0"/>
            </a:br>
            <a:r>
              <a:rPr lang="en-US" dirty="0"/>
              <a:t>to your UI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1AC498-2DBB-FF4F-AFD2-182E5ED4EA3B}"/>
              </a:ext>
            </a:extLst>
          </p:cNvPr>
          <p:cNvSpPr/>
          <p:nvPr/>
        </p:nvSpPr>
        <p:spPr>
          <a:xfrm>
            <a:off x="323528" y="2204864"/>
            <a:ext cx="4608512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 add a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&lt;view&gt;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fragment’s xml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 hence can associate this with your custom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MySurfaceView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class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9169DF-72B1-4944-9194-64A4CD72CBD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927" y="2204864"/>
            <a:ext cx="3703216" cy="3761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6855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816" y="273050"/>
            <a:ext cx="5763047" cy="1136650"/>
          </a:xfrm>
        </p:spPr>
        <p:txBody>
          <a:bodyPr/>
          <a:lstStyle/>
          <a:p>
            <a:r>
              <a:rPr lang="en-US" dirty="0"/>
              <a:t>Drawing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65663"/>
            <a:ext cx="8221663" cy="45180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Drawable</a:t>
            </a:r>
            <a:r>
              <a:rPr lang="en-US" dirty="0"/>
              <a:t> style according the app theme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Drawable</a:t>
            </a:r>
            <a:r>
              <a:rPr lang="en-US" dirty="0"/>
              <a:t> without all theme attributes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76773" y="2492896"/>
            <a:ext cx="70676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Drawable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d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ContextCompat.getDrawable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getActivity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(), R.drawable.name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Rectangle 7"/>
          <p:cNvSpPr/>
          <p:nvPr/>
        </p:nvSpPr>
        <p:spPr>
          <a:xfrm>
            <a:off x="1102330" y="5138226"/>
            <a:ext cx="77458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Drawable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d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ResourcesCompat.getDrawable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getResources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(), R.drawable.name, null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89081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56" y="273050"/>
            <a:ext cx="5403007" cy="1136650"/>
          </a:xfrm>
        </p:spPr>
        <p:txBody>
          <a:bodyPr/>
          <a:lstStyle/>
          <a:p>
            <a:r>
              <a:rPr lang="en-US" dirty="0"/>
              <a:t>Drawing images to surface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Image is reference to </a:t>
            </a:r>
            <a:r>
              <a:rPr lang="en-US" dirty="0" err="1"/>
              <a:t>drawable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780928"/>
            <a:ext cx="5976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d.setBounds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(X,Y,X+W,Y+H);</a:t>
            </a:r>
          </a:p>
          <a:p>
            <a:endParaRPr lang="en-GB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d.draw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(canvas);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7" name="Title 1"/>
          <p:cNvSpPr>
            <a:spLocks noGrp="1"/>
          </p:cNvSpPr>
          <p:nvPr>
            <p:ph type="title"/>
          </p:nvPr>
        </p:nvSpPr>
        <p:spPr>
          <a:xfrm>
            <a:off x="3276600" y="273050"/>
            <a:ext cx="5402263" cy="1136650"/>
          </a:xfrm>
        </p:spPr>
        <p:txBody>
          <a:bodyPr/>
          <a:lstStyle/>
          <a:p>
            <a:r>
              <a:rPr lang="en-GB" dirty="0"/>
              <a:t>Graphics and Threads</a:t>
            </a:r>
          </a:p>
        </p:txBody>
      </p:sp>
      <p:sp>
        <p:nvSpPr>
          <p:cNvPr id="434178" name="Content Placeholder 2"/>
          <p:cNvSpPr>
            <a:spLocks noGrp="1"/>
          </p:cNvSpPr>
          <p:nvPr>
            <p:ph idx="1"/>
          </p:nvPr>
        </p:nvSpPr>
        <p:spPr>
          <a:xfrm>
            <a:off x="683568" y="1700808"/>
            <a:ext cx="8221662" cy="4518025"/>
          </a:xfrm>
        </p:spPr>
        <p:txBody>
          <a:bodyPr/>
          <a:lstStyle/>
          <a:p>
            <a:r>
              <a:rPr lang="en-GB" dirty="0"/>
              <a:t>Aims: </a:t>
            </a:r>
          </a:p>
          <a:p>
            <a:pPr lvl="1">
              <a:buFont typeface="Arial" charset="0"/>
              <a:buChar char="•"/>
            </a:pPr>
            <a:r>
              <a:rPr lang="en-GB"/>
              <a:t>Animation </a:t>
            </a:r>
          </a:p>
          <a:p>
            <a:r>
              <a:rPr lang="en-GB"/>
              <a:t>Learning </a:t>
            </a:r>
            <a:r>
              <a:rPr lang="en-GB" dirty="0"/>
              <a:t>Outcomes: </a:t>
            </a:r>
          </a:p>
          <a:p>
            <a:pPr lvl="1">
              <a:buFont typeface="Arial" charset="0"/>
              <a:buChar char="•"/>
            </a:pPr>
            <a:r>
              <a:rPr lang="en-GB"/>
              <a:t>Threads</a:t>
            </a:r>
          </a:p>
          <a:p>
            <a:pPr lvl="1">
              <a:buFont typeface="Arial" charset="0"/>
              <a:buChar char="•"/>
            </a:pPr>
            <a:r>
              <a:rPr lang="en-GB"/>
              <a:t>SurfaceView</a:t>
            </a:r>
          </a:p>
          <a:p>
            <a:pPr marL="457200" lvl="1" indent="0"/>
            <a:endParaRPr lang="en-GB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E24E14-149D-4C66-8020-CA1E0C75197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68144" y="2636912"/>
            <a:ext cx="1550035" cy="33242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5" name="Rectangle 2"/>
          <p:cNvSpPr>
            <a:spLocks noGrp="1" noChangeArrowheads="1"/>
          </p:cNvSpPr>
          <p:nvPr>
            <p:ph type="title"/>
          </p:nvPr>
        </p:nvSpPr>
        <p:spPr>
          <a:xfrm>
            <a:off x="3132138" y="228600"/>
            <a:ext cx="5249862" cy="1143000"/>
          </a:xfrm>
        </p:spPr>
        <p:txBody>
          <a:bodyPr/>
          <a:lstStyle/>
          <a:p>
            <a:r>
              <a:rPr lang="en-GB"/>
              <a:t>What is a Thread?</a:t>
            </a:r>
          </a:p>
        </p:txBody>
      </p:sp>
      <p:sp>
        <p:nvSpPr>
          <p:cNvPr id="436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557338"/>
            <a:ext cx="7931150" cy="4114800"/>
          </a:xfrm>
        </p:spPr>
        <p:txBody>
          <a:bodyPr/>
          <a:lstStyle/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en-GB" sz="2800" dirty="0">
                <a:cs typeface="Times New Roman" pitchFamily="18" charset="0"/>
              </a:rPr>
              <a:t>A process of execution or task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en-GB" sz="2800" dirty="0">
                <a:cs typeface="Times New Roman" pitchFamily="18" charset="0"/>
              </a:rPr>
              <a:t>Android can manage several independent tasks (threads) simultaneously (multithreading)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en-GB" sz="2800" dirty="0">
                <a:cs typeface="Times New Roman" pitchFamily="18" charset="0"/>
              </a:rPr>
              <a:t>Time slicing (each thread grabs milliseconds)</a:t>
            </a:r>
          </a:p>
        </p:txBody>
      </p:sp>
      <p:sp>
        <p:nvSpPr>
          <p:cNvPr id="436227" name="Rectangle 5"/>
          <p:cNvSpPr>
            <a:spLocks noChangeArrowheads="1"/>
          </p:cNvSpPr>
          <p:nvPr/>
        </p:nvSpPr>
        <p:spPr bwMode="auto">
          <a:xfrm>
            <a:off x="4162425" y="2952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36228" name="Picture 4" descr="http://electron4.phys.utk.edu/141/browser/juggler_sm.gif"/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6011863" y="4149725"/>
            <a:ext cx="1944687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9198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3" name="Title 1"/>
          <p:cNvSpPr>
            <a:spLocks noGrp="1"/>
          </p:cNvSpPr>
          <p:nvPr>
            <p:ph type="title"/>
          </p:nvPr>
        </p:nvSpPr>
        <p:spPr>
          <a:xfrm>
            <a:off x="2843213" y="273050"/>
            <a:ext cx="5835650" cy="1136650"/>
          </a:xfrm>
        </p:spPr>
        <p:txBody>
          <a:bodyPr/>
          <a:lstStyle/>
          <a:p>
            <a:r>
              <a:rPr lang="en-GB" dirty="0"/>
              <a:t>The Main Thread</a:t>
            </a:r>
          </a:p>
        </p:txBody>
      </p:sp>
      <p:sp>
        <p:nvSpPr>
          <p:cNvPr id="438274" name="Content Placeholder 2"/>
          <p:cNvSpPr>
            <a:spLocks noGrp="1"/>
          </p:cNvSpPr>
          <p:nvPr>
            <p:ph idx="1"/>
          </p:nvPr>
        </p:nvSpPr>
        <p:spPr>
          <a:xfrm>
            <a:off x="468313" y="1557338"/>
            <a:ext cx="8207375" cy="4518025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GB" sz="2800" dirty="0"/>
              <a:t>By default all components of the same application run in the same process and thread (called the "main" thread)</a:t>
            </a:r>
          </a:p>
          <a:p>
            <a:pPr>
              <a:buFont typeface="Arial" charset="0"/>
              <a:buChar char="•"/>
            </a:pPr>
            <a:endParaRPr lang="en-GB" sz="2800" dirty="0"/>
          </a:p>
          <a:p>
            <a:pPr>
              <a:buFont typeface="Arial" charset="0"/>
              <a:buChar char="•"/>
            </a:pPr>
            <a:r>
              <a:rPr lang="en-GB" sz="2800" dirty="0"/>
              <a:t>UI events are queued up and de-queued </a:t>
            </a:r>
          </a:p>
          <a:p>
            <a:pPr>
              <a:buFont typeface="Arial" charset="0"/>
              <a:buChar char="•"/>
            </a:pPr>
            <a:endParaRPr lang="en-GB" sz="2800" dirty="0"/>
          </a:p>
          <a:p>
            <a:pPr>
              <a:buFont typeface="Arial" charset="0"/>
              <a:buChar char="•"/>
            </a:pPr>
            <a:r>
              <a:rPr lang="en-GB" sz="2800" dirty="0"/>
              <a:t>If app does other things UI can be unresponsive</a:t>
            </a:r>
          </a:p>
        </p:txBody>
      </p:sp>
    </p:spTree>
    <p:extLst>
      <p:ext uri="{BB962C8B-B14F-4D97-AF65-F5344CB8AC3E}">
        <p14:creationId xmlns:p14="http://schemas.microsoft.com/office/powerpoint/2010/main" val="367520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273050"/>
            <a:ext cx="6123087" cy="1136650"/>
          </a:xfrm>
        </p:spPr>
        <p:txBody>
          <a:bodyPr/>
          <a:lstStyle/>
          <a:p>
            <a:r>
              <a:rPr lang="en-GB" dirty="0" err="1"/>
              <a:t>Runnable</a:t>
            </a:r>
            <a:r>
              <a:rPr lang="en-GB"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4963"/>
            <a:ext cx="5194920" cy="451802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/>
              <a:t>Typically a threaded class realises a </a:t>
            </a:r>
            <a:r>
              <a:rPr lang="en-GB" dirty="0" err="1"/>
              <a:t>Runnable</a:t>
            </a:r>
            <a:r>
              <a:rPr lang="en-GB" dirty="0"/>
              <a:t> interface 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And so implements a concrete run() method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The run() method contains code to be run in a separate process</a:t>
            </a:r>
          </a:p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1556792"/>
            <a:ext cx="2376264" cy="4820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640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27584" y="1916832"/>
            <a:ext cx="79208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Runnable {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 lvl="2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isRunning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// Code here runs in separate process </a:t>
            </a:r>
            <a:endParaRPr lang="en-GB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2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843808" y="273050"/>
            <a:ext cx="5835055" cy="1136650"/>
          </a:xfrm>
        </p:spPr>
        <p:txBody>
          <a:bodyPr/>
          <a:lstStyle/>
          <a:p>
            <a:r>
              <a:rPr lang="en-GB" dirty="0"/>
              <a:t>Defining you thread</a:t>
            </a:r>
          </a:p>
        </p:txBody>
      </p:sp>
    </p:spTree>
    <p:extLst>
      <p:ext uri="{BB962C8B-B14F-4D97-AF65-F5344CB8AC3E}">
        <p14:creationId xmlns:p14="http://schemas.microsoft.com/office/powerpoint/2010/main" val="450944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808" y="273050"/>
            <a:ext cx="5835055" cy="1136650"/>
          </a:xfrm>
        </p:spPr>
        <p:txBody>
          <a:bodyPr/>
          <a:lstStyle/>
          <a:p>
            <a:r>
              <a:rPr lang="en-GB" dirty="0"/>
              <a:t>The Thread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/>
              <a:t>Declare and Instantiate a Thread object</a:t>
            </a:r>
          </a:p>
          <a:p>
            <a:pPr>
              <a:buFont typeface="Arial" pitchFamily="34" charset="0"/>
              <a:buChar char="•"/>
            </a:pPr>
            <a:endParaRPr lang="en-GB" dirty="0"/>
          </a:p>
          <a:p>
            <a:pPr>
              <a:buFont typeface="Arial" pitchFamily="34" charset="0"/>
              <a:buChar char="•"/>
            </a:pPr>
            <a:endParaRPr lang="en-GB" dirty="0"/>
          </a:p>
          <a:p>
            <a:pPr>
              <a:buFont typeface="Arial" pitchFamily="34" charset="0"/>
              <a:buChar char="•"/>
            </a:pPr>
            <a:endParaRPr lang="en-GB" dirty="0"/>
          </a:p>
          <a:p>
            <a:pPr>
              <a:buFont typeface="Arial" pitchFamily="34" charset="0"/>
              <a:buChar char="•"/>
            </a:pPr>
            <a:endParaRPr lang="en-GB" dirty="0"/>
          </a:p>
          <a:p>
            <a:pPr>
              <a:buFont typeface="Arial" pitchFamily="34" charset="0"/>
              <a:buChar char="•"/>
            </a:pPr>
            <a:endParaRPr lang="en-GB" dirty="0"/>
          </a:p>
          <a:p>
            <a:pPr>
              <a:buFont typeface="Arial" pitchFamily="34" charset="0"/>
              <a:buChar char="•"/>
            </a:pP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/>
              <a:t>And start the thread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67544" y="2780928"/>
            <a:ext cx="7837402" cy="2231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Thread </a:t>
            </a:r>
            <a:r>
              <a:rPr lang="en-GB" dirty="0" err="1">
                <a:solidFill>
                  <a:srgbClr val="0000C0"/>
                </a:solidFill>
                <a:latin typeface="Consolas" panose="020B0609020204030204" pitchFamily="49" charset="0"/>
              </a:rPr>
              <a:t>myThread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endParaRPr lang="en-GB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2"/>
            <a:r>
              <a:rPr lang="en-GB" dirty="0" err="1">
                <a:solidFill>
                  <a:srgbClr val="0000C0"/>
                </a:solidFill>
                <a:latin typeface="Consolas" panose="020B0609020204030204" pitchFamily="49" charset="0"/>
              </a:rPr>
              <a:t>myThread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Thread(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 </a:t>
            </a:r>
            <a:r>
              <a:rPr lang="en-GB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GB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2"/>
            <a:r>
              <a:rPr lang="en-GB" dirty="0" err="1">
                <a:solidFill>
                  <a:srgbClr val="0000C0"/>
                </a:solidFill>
                <a:latin typeface="Consolas" panose="020B0609020204030204" pitchFamily="49" charset="0"/>
              </a:rPr>
              <a:t>myThread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2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3" name="Title 1"/>
          <p:cNvSpPr>
            <a:spLocks noGrp="1"/>
          </p:cNvSpPr>
          <p:nvPr>
            <p:ph type="title"/>
          </p:nvPr>
        </p:nvSpPr>
        <p:spPr>
          <a:xfrm>
            <a:off x="2843213" y="273050"/>
            <a:ext cx="5835650" cy="1136650"/>
          </a:xfrm>
        </p:spPr>
        <p:txBody>
          <a:bodyPr/>
          <a:lstStyle/>
          <a:p>
            <a:r>
              <a:rPr lang="en-GB" dirty="0"/>
              <a:t>The Main Thread</a:t>
            </a:r>
          </a:p>
        </p:txBody>
      </p:sp>
      <p:sp>
        <p:nvSpPr>
          <p:cNvPr id="438274" name="Content Placeholder 2"/>
          <p:cNvSpPr>
            <a:spLocks noGrp="1"/>
          </p:cNvSpPr>
          <p:nvPr>
            <p:ph idx="1"/>
          </p:nvPr>
        </p:nvSpPr>
        <p:spPr>
          <a:xfrm>
            <a:off x="468313" y="1557338"/>
            <a:ext cx="8207375" cy="4518025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GB" sz="2800" dirty="0"/>
              <a:t>You can create other threads to do work</a:t>
            </a:r>
          </a:p>
          <a:p>
            <a:pPr>
              <a:buFont typeface="Arial" charset="0"/>
              <a:buChar char="•"/>
            </a:pPr>
            <a:r>
              <a:rPr lang="en-GB" sz="2800" dirty="0"/>
              <a:t>Not necessarily </a:t>
            </a:r>
            <a:r>
              <a:rPr lang="en-GB" sz="2800" b="1" dirty="0"/>
              <a:t>thread-safe</a:t>
            </a:r>
            <a:r>
              <a:rPr lang="en-GB" sz="2800" dirty="0"/>
              <a:t>, i.e. other tasks trying to access it would compete for resources and cause conflicts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933056"/>
            <a:ext cx="58959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0865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912" y="519414"/>
            <a:ext cx="4322887" cy="1136650"/>
          </a:xfrm>
        </p:spPr>
        <p:txBody>
          <a:bodyPr/>
          <a:lstStyle/>
          <a:p>
            <a:r>
              <a:rPr lang="en-GB" sz="3200" dirty="0"/>
              <a:t>Sub classing a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393" y="1820561"/>
            <a:ext cx="8221663" cy="45180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One way to get a reference to a Canvas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But </a:t>
            </a:r>
            <a:r>
              <a:rPr lang="en-GB" b="1" dirty="0"/>
              <a:t>not thread safe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069410" y="3284984"/>
            <a:ext cx="5439631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tx1"/>
                </a:solidFill>
              </a:rPr>
              <a:t>public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>
                <a:solidFill>
                  <a:schemeClr val="tx1"/>
                </a:solidFill>
              </a:rPr>
              <a:t>class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MyView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>
                <a:solidFill>
                  <a:schemeClr val="tx1"/>
                </a:solidFill>
              </a:rPr>
              <a:t>extends</a:t>
            </a:r>
            <a:r>
              <a:rPr lang="en-GB" sz="2000" dirty="0">
                <a:solidFill>
                  <a:schemeClr val="tx1"/>
                </a:solidFill>
              </a:rPr>
              <a:t> View {</a:t>
            </a:r>
          </a:p>
          <a:p>
            <a:r>
              <a:rPr lang="en-GB" sz="2000" dirty="0">
                <a:solidFill>
                  <a:schemeClr val="tx1"/>
                </a:solidFill>
              </a:rPr>
              <a:t> 	float </a:t>
            </a:r>
            <a:r>
              <a:rPr lang="en-GB" sz="2000" dirty="0" err="1">
                <a:solidFill>
                  <a:schemeClr val="tx1"/>
                </a:solidFill>
              </a:rPr>
              <a:t>x,y</a:t>
            </a:r>
            <a:r>
              <a:rPr lang="en-GB" sz="2000" dirty="0">
                <a:solidFill>
                  <a:schemeClr val="tx1"/>
                </a:solidFill>
              </a:rPr>
              <a:t>;</a:t>
            </a:r>
          </a:p>
          <a:p>
            <a:r>
              <a:rPr lang="en-GB" sz="2000" dirty="0">
                <a:solidFill>
                  <a:schemeClr val="tx1"/>
                </a:solidFill>
              </a:rPr>
              <a:t>	</a:t>
            </a:r>
            <a:r>
              <a:rPr lang="en-GB" sz="2000" dirty="0">
                <a:solidFill>
                  <a:srgbClr val="00B050"/>
                </a:solidFill>
              </a:rPr>
              <a:t>// getters and setters for x, y here</a:t>
            </a:r>
          </a:p>
          <a:p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	@Override</a:t>
            </a:r>
          </a:p>
          <a:p>
            <a:r>
              <a:rPr lang="en-GB" sz="2000" dirty="0">
                <a:solidFill>
                  <a:schemeClr val="tx1"/>
                </a:solidFill>
              </a:rPr>
              <a:t>	</a:t>
            </a:r>
            <a:r>
              <a:rPr lang="en-GB" sz="2000" b="1" dirty="0">
                <a:solidFill>
                  <a:schemeClr val="tx1"/>
                </a:solidFill>
              </a:rPr>
              <a:t>protected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>
                <a:solidFill>
                  <a:schemeClr val="tx1"/>
                </a:solidFill>
              </a:rPr>
              <a:t>void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onDraw</a:t>
            </a:r>
            <a:r>
              <a:rPr lang="en-GB" sz="2000" dirty="0">
                <a:solidFill>
                  <a:schemeClr val="tx1"/>
                </a:solidFill>
              </a:rPr>
              <a:t>(Canvas canvas) {</a:t>
            </a:r>
          </a:p>
          <a:p>
            <a:r>
              <a:rPr lang="en-GB" sz="2000" dirty="0">
                <a:solidFill>
                  <a:schemeClr val="tx1"/>
                </a:solidFill>
              </a:rPr>
              <a:t>		</a:t>
            </a:r>
            <a:r>
              <a:rPr lang="en-GB" sz="2000" b="1" dirty="0" err="1">
                <a:solidFill>
                  <a:schemeClr val="tx1"/>
                </a:solidFill>
              </a:rPr>
              <a:t>super</a:t>
            </a:r>
            <a:r>
              <a:rPr lang="en-GB" sz="2000" dirty="0" err="1">
                <a:solidFill>
                  <a:schemeClr val="tx1"/>
                </a:solidFill>
              </a:rPr>
              <a:t>.onDraw</a:t>
            </a:r>
            <a:r>
              <a:rPr lang="en-GB" sz="2000" dirty="0">
                <a:solidFill>
                  <a:schemeClr val="tx1"/>
                </a:solidFill>
              </a:rPr>
              <a:t>(canvas);</a:t>
            </a:r>
          </a:p>
          <a:p>
            <a:r>
              <a:rPr lang="en-GB" sz="2000" dirty="0">
                <a:solidFill>
                  <a:schemeClr val="tx1"/>
                </a:solidFill>
              </a:rPr>
              <a:t>		</a:t>
            </a:r>
            <a:r>
              <a:rPr lang="en-GB" sz="2000" dirty="0" err="1">
                <a:solidFill>
                  <a:schemeClr val="tx1"/>
                </a:solidFill>
              </a:rPr>
              <a:t>canvas.drawText</a:t>
            </a:r>
            <a:r>
              <a:rPr lang="en-GB" sz="2000" dirty="0">
                <a:solidFill>
                  <a:schemeClr val="tx1"/>
                </a:solidFill>
              </a:rPr>
              <a:t>("Hello", x, y, paint);</a:t>
            </a:r>
          </a:p>
          <a:p>
            <a:r>
              <a:rPr lang="en-GB" sz="2000" dirty="0">
                <a:solidFill>
                  <a:schemeClr val="tx1"/>
                </a:solidFill>
              </a:rPr>
              <a:t>	}</a:t>
            </a:r>
          </a:p>
          <a:p>
            <a:r>
              <a:rPr lang="en-GB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616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 Bold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574</Words>
  <Application>Microsoft Office PowerPoint</Application>
  <PresentationFormat>On-screen Show (4:3)</PresentationFormat>
  <Paragraphs>121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Bold</vt:lpstr>
      <vt:lpstr>Calibri</vt:lpstr>
      <vt:lpstr>Consolas</vt:lpstr>
      <vt:lpstr>Menlo</vt:lpstr>
      <vt:lpstr>Times New Roman</vt:lpstr>
      <vt:lpstr>Office Theme</vt:lpstr>
      <vt:lpstr>Android Programming  Mobile Development</vt:lpstr>
      <vt:lpstr>Graphics and Threads</vt:lpstr>
      <vt:lpstr>What is a Thread?</vt:lpstr>
      <vt:lpstr>The Main Thread</vt:lpstr>
      <vt:lpstr>Runnable interface</vt:lpstr>
      <vt:lpstr>Defining you thread</vt:lpstr>
      <vt:lpstr>The Thread class</vt:lpstr>
      <vt:lpstr>The Main Thread</vt:lpstr>
      <vt:lpstr>Sub classing a View</vt:lpstr>
      <vt:lpstr>SurfaceView</vt:lpstr>
      <vt:lpstr>SurfaceView</vt:lpstr>
      <vt:lpstr>PowerPoint Presentation</vt:lpstr>
      <vt:lpstr>Adding your View object  to your UI design</vt:lpstr>
      <vt:lpstr>Drawing images</vt:lpstr>
      <vt:lpstr>Drawing images to surface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crs115</dc:creator>
  <cp:lastModifiedBy>Ian Drumm</cp:lastModifiedBy>
  <cp:revision>81</cp:revision>
  <cp:lastPrinted>2013-09-19T08:12:35Z</cp:lastPrinted>
  <dcterms:created xsi:type="dcterms:W3CDTF">2011-07-28T07:55:18Z</dcterms:created>
  <dcterms:modified xsi:type="dcterms:W3CDTF">2020-11-08T17:14:52Z</dcterms:modified>
</cp:coreProperties>
</file>