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92" r:id="rId2"/>
    <p:sldId id="284" r:id="rId3"/>
    <p:sldId id="317" r:id="rId4"/>
    <p:sldId id="318" r:id="rId5"/>
    <p:sldId id="319" r:id="rId6"/>
    <p:sldId id="333" r:id="rId7"/>
    <p:sldId id="308" r:id="rId8"/>
    <p:sldId id="320" r:id="rId9"/>
    <p:sldId id="321" r:id="rId10"/>
    <p:sldId id="322" r:id="rId11"/>
    <p:sldId id="323" r:id="rId12"/>
    <p:sldId id="309" r:id="rId13"/>
    <p:sldId id="313" r:id="rId14"/>
    <p:sldId id="310" r:id="rId15"/>
    <p:sldId id="316" r:id="rId16"/>
    <p:sldId id="314" r:id="rId17"/>
    <p:sldId id="331" r:id="rId18"/>
    <p:sldId id="325" r:id="rId19"/>
    <p:sldId id="326" r:id="rId20"/>
    <p:sldId id="324" r:id="rId21"/>
    <p:sldId id="327" r:id="rId22"/>
    <p:sldId id="332" r:id="rId23"/>
    <p:sldId id="328" r:id="rId24"/>
    <p:sldId id="329" r:id="rId25"/>
  </p:sldIdLst>
  <p:sldSz cx="9144000" cy="6858000" type="screen4x3"/>
  <p:notesSz cx="6797675" cy="99266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159D-B282-49E2-81FE-E352883ED340}" v="1" dt="2020-10-27T17:44:32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17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c34783b4-0ebe-4dd6-a7f4-e72865b38b8b" providerId="ADAL" clId="{286A159D-B282-49E2-81FE-E352883ED340}"/>
    <pc:docChg chg="custSel delSld modSld delMainMaster">
      <pc:chgData name="Ian" userId="c34783b4-0ebe-4dd6-a7f4-e72865b38b8b" providerId="ADAL" clId="{286A159D-B282-49E2-81FE-E352883ED340}" dt="2020-10-27T17:48:10.504" v="674" actId="20577"/>
      <pc:docMkLst>
        <pc:docMk/>
      </pc:docMkLst>
      <pc:sldChg chg="del">
        <pc:chgData name="Ian" userId="c34783b4-0ebe-4dd6-a7f4-e72865b38b8b" providerId="ADAL" clId="{286A159D-B282-49E2-81FE-E352883ED340}" dt="2020-10-27T17:43:43.306" v="408" actId="2696"/>
        <pc:sldMkLst>
          <pc:docMk/>
          <pc:sldMk cId="106310002" sldId="330"/>
        </pc:sldMkLst>
      </pc:sldChg>
      <pc:sldChg chg="delSp modSp">
        <pc:chgData name="Ian" userId="c34783b4-0ebe-4dd6-a7f4-e72865b38b8b" providerId="ADAL" clId="{286A159D-B282-49E2-81FE-E352883ED340}" dt="2020-10-27T17:48:10.504" v="674" actId="20577"/>
        <pc:sldMkLst>
          <pc:docMk/>
          <pc:sldMk cId="1172463287" sldId="331"/>
        </pc:sldMkLst>
        <pc:spChg chg="mod">
          <ac:chgData name="Ian" userId="c34783b4-0ebe-4dd6-a7f4-e72865b38b8b" providerId="ADAL" clId="{286A159D-B282-49E2-81FE-E352883ED340}" dt="2020-10-27T17:48:10.504" v="674" actId="20577"/>
          <ac:spMkLst>
            <pc:docMk/>
            <pc:sldMk cId="1172463287" sldId="331"/>
            <ac:spMk id="3" creationId="{00000000-0000-0000-0000-000000000000}"/>
          </ac:spMkLst>
        </pc:spChg>
        <pc:spChg chg="del">
          <ac:chgData name="Ian" userId="c34783b4-0ebe-4dd6-a7f4-e72865b38b8b" providerId="ADAL" clId="{286A159D-B282-49E2-81FE-E352883ED340}" dt="2020-10-27T17:44:00.451" v="409" actId="478"/>
          <ac:spMkLst>
            <pc:docMk/>
            <pc:sldMk cId="1172463287" sldId="331"/>
            <ac:spMk id="4" creationId="{00000000-0000-0000-0000-000000000000}"/>
          </ac:spMkLst>
        </pc:spChg>
        <pc:spChg chg="mod">
          <ac:chgData name="Ian" userId="c34783b4-0ebe-4dd6-a7f4-e72865b38b8b" providerId="ADAL" clId="{286A159D-B282-49E2-81FE-E352883ED340}" dt="2020-10-27T17:46:20.773" v="628" actId="1076"/>
          <ac:spMkLst>
            <pc:docMk/>
            <pc:sldMk cId="1172463287" sldId="331"/>
            <ac:spMk id="5" creationId="{00000000-0000-0000-0000-000000000000}"/>
          </ac:spMkLst>
        </pc:spChg>
      </pc:sldChg>
      <pc:sldMasterChg chg="del delSldLayout">
        <pc:chgData name="Ian" userId="c34783b4-0ebe-4dd6-a7f4-e72865b38b8b" providerId="ADAL" clId="{286A159D-B282-49E2-81FE-E352883ED340}" dt="2020-10-27T17:42:59.862" v="23" actId="2696"/>
        <pc:sldMasterMkLst>
          <pc:docMk/>
          <pc:sldMasterMk cId="0" sldId="2147483648"/>
        </pc:sldMasterMkLst>
        <pc:sldLayoutChg chg="del">
          <pc:chgData name="Ian" userId="c34783b4-0ebe-4dd6-a7f4-e72865b38b8b" providerId="ADAL" clId="{286A159D-B282-49E2-81FE-E352883ED340}" dt="2020-10-27T17:42:59.861" v="22" actId="2696"/>
          <pc:sldLayoutMkLst>
            <pc:docMk/>
            <pc:sldMasterMk cId="0" sldId="2147483648"/>
            <pc:sldLayoutMk cId="0" sldId="2147483684"/>
          </pc:sldLayoutMkLst>
        </pc:sldLayoutChg>
        <pc:sldLayoutChg chg="del">
          <pc:chgData name="Ian" userId="c34783b4-0ebe-4dd6-a7f4-e72865b38b8b" providerId="ADAL" clId="{286A159D-B282-49E2-81FE-E352883ED340}" dt="2020-10-27T17:42:59.860" v="21" actId="2696"/>
          <pc:sldLayoutMkLst>
            <pc:docMk/>
            <pc:sldMasterMk cId="0" sldId="2147483648"/>
            <pc:sldLayoutMk cId="0" sldId="2147483685"/>
          </pc:sldLayoutMkLst>
        </pc:sldLayoutChg>
        <pc:sldLayoutChg chg="del">
          <pc:chgData name="Ian" userId="c34783b4-0ebe-4dd6-a7f4-e72865b38b8b" providerId="ADAL" clId="{286A159D-B282-49E2-81FE-E352883ED340}" dt="2020-10-27T17:42:59.860" v="20" actId="2696"/>
          <pc:sldLayoutMkLst>
            <pc:docMk/>
            <pc:sldMasterMk cId="0" sldId="2147483648"/>
            <pc:sldLayoutMk cId="0" sldId="2147483686"/>
          </pc:sldLayoutMkLst>
        </pc:sldLayoutChg>
        <pc:sldLayoutChg chg="del">
          <pc:chgData name="Ian" userId="c34783b4-0ebe-4dd6-a7f4-e72865b38b8b" providerId="ADAL" clId="{286A159D-B282-49E2-81FE-E352883ED340}" dt="2020-10-27T17:42:59.860" v="19" actId="2696"/>
          <pc:sldLayoutMkLst>
            <pc:docMk/>
            <pc:sldMasterMk cId="0" sldId="2147483648"/>
            <pc:sldLayoutMk cId="0" sldId="2147483687"/>
          </pc:sldLayoutMkLst>
        </pc:sldLayoutChg>
        <pc:sldLayoutChg chg="del">
          <pc:chgData name="Ian" userId="c34783b4-0ebe-4dd6-a7f4-e72865b38b8b" providerId="ADAL" clId="{286A159D-B282-49E2-81FE-E352883ED340}" dt="2020-10-27T17:42:59.859" v="18" actId="2696"/>
          <pc:sldLayoutMkLst>
            <pc:docMk/>
            <pc:sldMasterMk cId="0" sldId="2147483648"/>
            <pc:sldLayoutMk cId="0" sldId="2147483688"/>
          </pc:sldLayoutMkLst>
        </pc:sldLayoutChg>
        <pc:sldLayoutChg chg="del">
          <pc:chgData name="Ian" userId="c34783b4-0ebe-4dd6-a7f4-e72865b38b8b" providerId="ADAL" clId="{286A159D-B282-49E2-81FE-E352883ED340}" dt="2020-10-27T17:42:59.859" v="17" actId="2696"/>
          <pc:sldLayoutMkLst>
            <pc:docMk/>
            <pc:sldMasterMk cId="0" sldId="2147483648"/>
            <pc:sldLayoutMk cId="0" sldId="2147483689"/>
          </pc:sldLayoutMkLst>
        </pc:sldLayoutChg>
        <pc:sldLayoutChg chg="del">
          <pc:chgData name="Ian" userId="c34783b4-0ebe-4dd6-a7f4-e72865b38b8b" providerId="ADAL" clId="{286A159D-B282-49E2-81FE-E352883ED340}" dt="2020-10-27T17:42:59.858" v="16" actId="2696"/>
          <pc:sldLayoutMkLst>
            <pc:docMk/>
            <pc:sldMasterMk cId="0" sldId="2147483648"/>
            <pc:sldLayoutMk cId="0" sldId="2147483690"/>
          </pc:sldLayoutMkLst>
        </pc:sldLayoutChg>
        <pc:sldLayoutChg chg="del">
          <pc:chgData name="Ian" userId="c34783b4-0ebe-4dd6-a7f4-e72865b38b8b" providerId="ADAL" clId="{286A159D-B282-49E2-81FE-E352883ED340}" dt="2020-10-27T17:42:59.858" v="15" actId="2696"/>
          <pc:sldLayoutMkLst>
            <pc:docMk/>
            <pc:sldMasterMk cId="0" sldId="2147483648"/>
            <pc:sldLayoutMk cId="0" sldId="2147483691"/>
          </pc:sldLayoutMkLst>
        </pc:sldLayoutChg>
        <pc:sldLayoutChg chg="del">
          <pc:chgData name="Ian" userId="c34783b4-0ebe-4dd6-a7f4-e72865b38b8b" providerId="ADAL" clId="{286A159D-B282-49E2-81FE-E352883ED340}" dt="2020-10-27T17:42:59.857" v="14" actId="2696"/>
          <pc:sldLayoutMkLst>
            <pc:docMk/>
            <pc:sldMasterMk cId="0" sldId="2147483648"/>
            <pc:sldLayoutMk cId="0" sldId="2147483692"/>
          </pc:sldLayoutMkLst>
        </pc:sldLayoutChg>
        <pc:sldLayoutChg chg="del">
          <pc:chgData name="Ian" userId="c34783b4-0ebe-4dd6-a7f4-e72865b38b8b" providerId="ADAL" clId="{286A159D-B282-49E2-81FE-E352883ED340}" dt="2020-10-27T17:42:59.857" v="13" actId="2696"/>
          <pc:sldLayoutMkLst>
            <pc:docMk/>
            <pc:sldMasterMk cId="0" sldId="2147483648"/>
            <pc:sldLayoutMk cId="0" sldId="2147483693"/>
          </pc:sldLayoutMkLst>
        </pc:sldLayoutChg>
        <pc:sldLayoutChg chg="del">
          <pc:chgData name="Ian" userId="c34783b4-0ebe-4dd6-a7f4-e72865b38b8b" providerId="ADAL" clId="{286A159D-B282-49E2-81FE-E352883ED340}" dt="2020-10-27T17:42:59.856" v="12" actId="2696"/>
          <pc:sldLayoutMkLst>
            <pc:docMk/>
            <pc:sldMasterMk cId="0" sldId="2147483648"/>
            <pc:sldLayoutMk cId="0" sldId="2147483694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868" v="35" actId="2696"/>
        <pc:sldMasterMkLst>
          <pc:docMk/>
          <pc:sldMasterMk cId="0" sldId="2147483649"/>
        </pc:sldMasterMkLst>
        <pc:sldLayoutChg chg="del">
          <pc:chgData name="Ian" userId="c34783b4-0ebe-4dd6-a7f4-e72865b38b8b" providerId="ADAL" clId="{286A159D-B282-49E2-81FE-E352883ED340}" dt="2020-10-27T17:42:59.867" v="34" actId="2696"/>
          <pc:sldLayoutMkLst>
            <pc:docMk/>
            <pc:sldMasterMk cId="0" sldId="2147483649"/>
            <pc:sldLayoutMk cId="0" sldId="2147483695"/>
          </pc:sldLayoutMkLst>
        </pc:sldLayoutChg>
        <pc:sldLayoutChg chg="del">
          <pc:chgData name="Ian" userId="c34783b4-0ebe-4dd6-a7f4-e72865b38b8b" providerId="ADAL" clId="{286A159D-B282-49E2-81FE-E352883ED340}" dt="2020-10-27T17:42:59.867" v="33" actId="2696"/>
          <pc:sldLayoutMkLst>
            <pc:docMk/>
            <pc:sldMasterMk cId="0" sldId="2147483649"/>
            <pc:sldLayoutMk cId="0" sldId="2147483696"/>
          </pc:sldLayoutMkLst>
        </pc:sldLayoutChg>
        <pc:sldLayoutChg chg="del">
          <pc:chgData name="Ian" userId="c34783b4-0ebe-4dd6-a7f4-e72865b38b8b" providerId="ADAL" clId="{286A159D-B282-49E2-81FE-E352883ED340}" dt="2020-10-27T17:42:59.866" v="32" actId="2696"/>
          <pc:sldLayoutMkLst>
            <pc:docMk/>
            <pc:sldMasterMk cId="0" sldId="2147483649"/>
            <pc:sldLayoutMk cId="0" sldId="2147483697"/>
          </pc:sldLayoutMkLst>
        </pc:sldLayoutChg>
        <pc:sldLayoutChg chg="del">
          <pc:chgData name="Ian" userId="c34783b4-0ebe-4dd6-a7f4-e72865b38b8b" providerId="ADAL" clId="{286A159D-B282-49E2-81FE-E352883ED340}" dt="2020-10-27T17:42:59.866" v="31" actId="2696"/>
          <pc:sldLayoutMkLst>
            <pc:docMk/>
            <pc:sldMasterMk cId="0" sldId="2147483649"/>
            <pc:sldLayoutMk cId="0" sldId="2147483698"/>
          </pc:sldLayoutMkLst>
        </pc:sldLayoutChg>
        <pc:sldLayoutChg chg="del">
          <pc:chgData name="Ian" userId="c34783b4-0ebe-4dd6-a7f4-e72865b38b8b" providerId="ADAL" clId="{286A159D-B282-49E2-81FE-E352883ED340}" dt="2020-10-27T17:42:59.865" v="30" actId="2696"/>
          <pc:sldLayoutMkLst>
            <pc:docMk/>
            <pc:sldMasterMk cId="0" sldId="2147483649"/>
            <pc:sldLayoutMk cId="0" sldId="2147483699"/>
          </pc:sldLayoutMkLst>
        </pc:sldLayoutChg>
        <pc:sldLayoutChg chg="del">
          <pc:chgData name="Ian" userId="c34783b4-0ebe-4dd6-a7f4-e72865b38b8b" providerId="ADAL" clId="{286A159D-B282-49E2-81FE-E352883ED340}" dt="2020-10-27T17:42:59.865" v="29" actId="2696"/>
          <pc:sldLayoutMkLst>
            <pc:docMk/>
            <pc:sldMasterMk cId="0" sldId="2147483649"/>
            <pc:sldLayoutMk cId="0" sldId="2147483700"/>
          </pc:sldLayoutMkLst>
        </pc:sldLayoutChg>
        <pc:sldLayoutChg chg="del">
          <pc:chgData name="Ian" userId="c34783b4-0ebe-4dd6-a7f4-e72865b38b8b" providerId="ADAL" clId="{286A159D-B282-49E2-81FE-E352883ED340}" dt="2020-10-27T17:42:59.865" v="28" actId="2696"/>
          <pc:sldLayoutMkLst>
            <pc:docMk/>
            <pc:sldMasterMk cId="0" sldId="2147483649"/>
            <pc:sldLayoutMk cId="0" sldId="2147483701"/>
          </pc:sldLayoutMkLst>
        </pc:sldLayoutChg>
        <pc:sldLayoutChg chg="del">
          <pc:chgData name="Ian" userId="c34783b4-0ebe-4dd6-a7f4-e72865b38b8b" providerId="ADAL" clId="{286A159D-B282-49E2-81FE-E352883ED340}" dt="2020-10-27T17:42:59.864" v="27" actId="2696"/>
          <pc:sldLayoutMkLst>
            <pc:docMk/>
            <pc:sldMasterMk cId="0" sldId="2147483649"/>
            <pc:sldLayoutMk cId="0" sldId="2147483702"/>
          </pc:sldLayoutMkLst>
        </pc:sldLayoutChg>
        <pc:sldLayoutChg chg="del">
          <pc:chgData name="Ian" userId="c34783b4-0ebe-4dd6-a7f4-e72865b38b8b" providerId="ADAL" clId="{286A159D-B282-49E2-81FE-E352883ED340}" dt="2020-10-27T17:42:59.864" v="26" actId="2696"/>
          <pc:sldLayoutMkLst>
            <pc:docMk/>
            <pc:sldMasterMk cId="0" sldId="2147483649"/>
            <pc:sldLayoutMk cId="0" sldId="2147483703"/>
          </pc:sldLayoutMkLst>
        </pc:sldLayoutChg>
        <pc:sldLayoutChg chg="del">
          <pc:chgData name="Ian" userId="c34783b4-0ebe-4dd6-a7f4-e72865b38b8b" providerId="ADAL" clId="{286A159D-B282-49E2-81FE-E352883ED340}" dt="2020-10-27T17:42:59.863" v="25" actId="2696"/>
          <pc:sldLayoutMkLst>
            <pc:docMk/>
            <pc:sldMasterMk cId="0" sldId="2147483649"/>
            <pc:sldLayoutMk cId="0" sldId="2147483704"/>
          </pc:sldLayoutMkLst>
        </pc:sldLayoutChg>
        <pc:sldLayoutChg chg="del">
          <pc:chgData name="Ian" userId="c34783b4-0ebe-4dd6-a7f4-e72865b38b8b" providerId="ADAL" clId="{286A159D-B282-49E2-81FE-E352883ED340}" dt="2020-10-27T17:42:59.863" v="24" actId="2696"/>
          <pc:sldLayoutMkLst>
            <pc:docMk/>
            <pc:sldMasterMk cId="0" sldId="2147483649"/>
            <pc:sldLayoutMk cId="0" sldId="2147483705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875" v="47" actId="2696"/>
        <pc:sldMasterMkLst>
          <pc:docMk/>
          <pc:sldMasterMk cId="0" sldId="2147483650"/>
        </pc:sldMasterMkLst>
        <pc:sldLayoutChg chg="del">
          <pc:chgData name="Ian" userId="c34783b4-0ebe-4dd6-a7f4-e72865b38b8b" providerId="ADAL" clId="{286A159D-B282-49E2-81FE-E352883ED340}" dt="2020-10-27T17:42:59.874" v="46" actId="2696"/>
          <pc:sldLayoutMkLst>
            <pc:docMk/>
            <pc:sldMasterMk cId="0" sldId="2147483650"/>
            <pc:sldLayoutMk cId="0" sldId="2147483706"/>
          </pc:sldLayoutMkLst>
        </pc:sldLayoutChg>
        <pc:sldLayoutChg chg="del">
          <pc:chgData name="Ian" userId="c34783b4-0ebe-4dd6-a7f4-e72865b38b8b" providerId="ADAL" clId="{286A159D-B282-49E2-81FE-E352883ED340}" dt="2020-10-27T17:42:59.874" v="45" actId="2696"/>
          <pc:sldLayoutMkLst>
            <pc:docMk/>
            <pc:sldMasterMk cId="0" sldId="2147483650"/>
            <pc:sldLayoutMk cId="0" sldId="2147483707"/>
          </pc:sldLayoutMkLst>
        </pc:sldLayoutChg>
        <pc:sldLayoutChg chg="del">
          <pc:chgData name="Ian" userId="c34783b4-0ebe-4dd6-a7f4-e72865b38b8b" providerId="ADAL" clId="{286A159D-B282-49E2-81FE-E352883ED340}" dt="2020-10-27T17:42:59.873" v="44" actId="2696"/>
          <pc:sldLayoutMkLst>
            <pc:docMk/>
            <pc:sldMasterMk cId="0" sldId="2147483650"/>
            <pc:sldLayoutMk cId="0" sldId="2147483708"/>
          </pc:sldLayoutMkLst>
        </pc:sldLayoutChg>
        <pc:sldLayoutChg chg="del">
          <pc:chgData name="Ian" userId="c34783b4-0ebe-4dd6-a7f4-e72865b38b8b" providerId="ADAL" clId="{286A159D-B282-49E2-81FE-E352883ED340}" dt="2020-10-27T17:42:59.872" v="43" actId="2696"/>
          <pc:sldLayoutMkLst>
            <pc:docMk/>
            <pc:sldMasterMk cId="0" sldId="2147483650"/>
            <pc:sldLayoutMk cId="0" sldId="2147483709"/>
          </pc:sldLayoutMkLst>
        </pc:sldLayoutChg>
        <pc:sldLayoutChg chg="del">
          <pc:chgData name="Ian" userId="c34783b4-0ebe-4dd6-a7f4-e72865b38b8b" providerId="ADAL" clId="{286A159D-B282-49E2-81FE-E352883ED340}" dt="2020-10-27T17:42:59.872" v="42" actId="2696"/>
          <pc:sldLayoutMkLst>
            <pc:docMk/>
            <pc:sldMasterMk cId="0" sldId="2147483650"/>
            <pc:sldLayoutMk cId="0" sldId="2147483710"/>
          </pc:sldLayoutMkLst>
        </pc:sldLayoutChg>
        <pc:sldLayoutChg chg="del">
          <pc:chgData name="Ian" userId="c34783b4-0ebe-4dd6-a7f4-e72865b38b8b" providerId="ADAL" clId="{286A159D-B282-49E2-81FE-E352883ED340}" dt="2020-10-27T17:42:59.871" v="41" actId="2696"/>
          <pc:sldLayoutMkLst>
            <pc:docMk/>
            <pc:sldMasterMk cId="0" sldId="2147483650"/>
            <pc:sldLayoutMk cId="0" sldId="2147483711"/>
          </pc:sldLayoutMkLst>
        </pc:sldLayoutChg>
        <pc:sldLayoutChg chg="del">
          <pc:chgData name="Ian" userId="c34783b4-0ebe-4dd6-a7f4-e72865b38b8b" providerId="ADAL" clId="{286A159D-B282-49E2-81FE-E352883ED340}" dt="2020-10-27T17:42:59.871" v="40" actId="2696"/>
          <pc:sldLayoutMkLst>
            <pc:docMk/>
            <pc:sldMasterMk cId="0" sldId="2147483650"/>
            <pc:sldLayoutMk cId="0" sldId="2147483712"/>
          </pc:sldLayoutMkLst>
        </pc:sldLayoutChg>
        <pc:sldLayoutChg chg="del">
          <pc:chgData name="Ian" userId="c34783b4-0ebe-4dd6-a7f4-e72865b38b8b" providerId="ADAL" clId="{286A159D-B282-49E2-81FE-E352883ED340}" dt="2020-10-27T17:42:59.870" v="39" actId="2696"/>
          <pc:sldLayoutMkLst>
            <pc:docMk/>
            <pc:sldMasterMk cId="0" sldId="2147483650"/>
            <pc:sldLayoutMk cId="0" sldId="2147483713"/>
          </pc:sldLayoutMkLst>
        </pc:sldLayoutChg>
        <pc:sldLayoutChg chg="del">
          <pc:chgData name="Ian" userId="c34783b4-0ebe-4dd6-a7f4-e72865b38b8b" providerId="ADAL" clId="{286A159D-B282-49E2-81FE-E352883ED340}" dt="2020-10-27T17:42:59.870" v="38" actId="2696"/>
          <pc:sldLayoutMkLst>
            <pc:docMk/>
            <pc:sldMasterMk cId="0" sldId="2147483650"/>
            <pc:sldLayoutMk cId="0" sldId="2147483714"/>
          </pc:sldLayoutMkLst>
        </pc:sldLayoutChg>
        <pc:sldLayoutChg chg="del">
          <pc:chgData name="Ian" userId="c34783b4-0ebe-4dd6-a7f4-e72865b38b8b" providerId="ADAL" clId="{286A159D-B282-49E2-81FE-E352883ED340}" dt="2020-10-27T17:42:59.869" v="37" actId="2696"/>
          <pc:sldLayoutMkLst>
            <pc:docMk/>
            <pc:sldMasterMk cId="0" sldId="2147483650"/>
            <pc:sldLayoutMk cId="0" sldId="2147483715"/>
          </pc:sldLayoutMkLst>
        </pc:sldLayoutChg>
        <pc:sldLayoutChg chg="del">
          <pc:chgData name="Ian" userId="c34783b4-0ebe-4dd6-a7f4-e72865b38b8b" providerId="ADAL" clId="{286A159D-B282-49E2-81FE-E352883ED340}" dt="2020-10-27T17:42:59.869" v="36" actId="2696"/>
          <pc:sldLayoutMkLst>
            <pc:docMk/>
            <pc:sldMasterMk cId="0" sldId="2147483650"/>
            <pc:sldLayoutMk cId="0" sldId="2147483716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882" v="59" actId="2696"/>
        <pc:sldMasterMkLst>
          <pc:docMk/>
          <pc:sldMasterMk cId="0" sldId="2147483652"/>
        </pc:sldMasterMkLst>
        <pc:sldLayoutChg chg="del">
          <pc:chgData name="Ian" userId="c34783b4-0ebe-4dd6-a7f4-e72865b38b8b" providerId="ADAL" clId="{286A159D-B282-49E2-81FE-E352883ED340}" dt="2020-10-27T17:42:59.881" v="58" actId="2696"/>
          <pc:sldLayoutMkLst>
            <pc:docMk/>
            <pc:sldMasterMk cId="0" sldId="2147483652"/>
            <pc:sldLayoutMk cId="0" sldId="2147483728"/>
          </pc:sldLayoutMkLst>
        </pc:sldLayoutChg>
        <pc:sldLayoutChg chg="del">
          <pc:chgData name="Ian" userId="c34783b4-0ebe-4dd6-a7f4-e72865b38b8b" providerId="ADAL" clId="{286A159D-B282-49E2-81FE-E352883ED340}" dt="2020-10-27T17:42:59.881" v="57" actId="2696"/>
          <pc:sldLayoutMkLst>
            <pc:docMk/>
            <pc:sldMasterMk cId="0" sldId="2147483652"/>
            <pc:sldLayoutMk cId="0" sldId="2147483729"/>
          </pc:sldLayoutMkLst>
        </pc:sldLayoutChg>
        <pc:sldLayoutChg chg="del">
          <pc:chgData name="Ian" userId="c34783b4-0ebe-4dd6-a7f4-e72865b38b8b" providerId="ADAL" clId="{286A159D-B282-49E2-81FE-E352883ED340}" dt="2020-10-27T17:42:59.880" v="56" actId="2696"/>
          <pc:sldLayoutMkLst>
            <pc:docMk/>
            <pc:sldMasterMk cId="0" sldId="2147483652"/>
            <pc:sldLayoutMk cId="0" sldId="2147483730"/>
          </pc:sldLayoutMkLst>
        </pc:sldLayoutChg>
        <pc:sldLayoutChg chg="del">
          <pc:chgData name="Ian" userId="c34783b4-0ebe-4dd6-a7f4-e72865b38b8b" providerId="ADAL" clId="{286A159D-B282-49E2-81FE-E352883ED340}" dt="2020-10-27T17:42:59.879" v="55" actId="2696"/>
          <pc:sldLayoutMkLst>
            <pc:docMk/>
            <pc:sldMasterMk cId="0" sldId="2147483652"/>
            <pc:sldLayoutMk cId="0" sldId="2147483731"/>
          </pc:sldLayoutMkLst>
        </pc:sldLayoutChg>
        <pc:sldLayoutChg chg="del">
          <pc:chgData name="Ian" userId="c34783b4-0ebe-4dd6-a7f4-e72865b38b8b" providerId="ADAL" clId="{286A159D-B282-49E2-81FE-E352883ED340}" dt="2020-10-27T17:42:59.879" v="54" actId="2696"/>
          <pc:sldLayoutMkLst>
            <pc:docMk/>
            <pc:sldMasterMk cId="0" sldId="2147483652"/>
            <pc:sldLayoutMk cId="0" sldId="2147483732"/>
          </pc:sldLayoutMkLst>
        </pc:sldLayoutChg>
        <pc:sldLayoutChg chg="del">
          <pc:chgData name="Ian" userId="c34783b4-0ebe-4dd6-a7f4-e72865b38b8b" providerId="ADAL" clId="{286A159D-B282-49E2-81FE-E352883ED340}" dt="2020-10-27T17:42:59.878" v="53" actId="2696"/>
          <pc:sldLayoutMkLst>
            <pc:docMk/>
            <pc:sldMasterMk cId="0" sldId="2147483652"/>
            <pc:sldLayoutMk cId="0" sldId="2147483733"/>
          </pc:sldLayoutMkLst>
        </pc:sldLayoutChg>
        <pc:sldLayoutChg chg="del">
          <pc:chgData name="Ian" userId="c34783b4-0ebe-4dd6-a7f4-e72865b38b8b" providerId="ADAL" clId="{286A159D-B282-49E2-81FE-E352883ED340}" dt="2020-10-27T17:42:59.878" v="52" actId="2696"/>
          <pc:sldLayoutMkLst>
            <pc:docMk/>
            <pc:sldMasterMk cId="0" sldId="2147483652"/>
            <pc:sldLayoutMk cId="0" sldId="2147483734"/>
          </pc:sldLayoutMkLst>
        </pc:sldLayoutChg>
        <pc:sldLayoutChg chg="del">
          <pc:chgData name="Ian" userId="c34783b4-0ebe-4dd6-a7f4-e72865b38b8b" providerId="ADAL" clId="{286A159D-B282-49E2-81FE-E352883ED340}" dt="2020-10-27T17:42:59.877" v="51" actId="2696"/>
          <pc:sldLayoutMkLst>
            <pc:docMk/>
            <pc:sldMasterMk cId="0" sldId="2147483652"/>
            <pc:sldLayoutMk cId="0" sldId="2147483735"/>
          </pc:sldLayoutMkLst>
        </pc:sldLayoutChg>
        <pc:sldLayoutChg chg="del">
          <pc:chgData name="Ian" userId="c34783b4-0ebe-4dd6-a7f4-e72865b38b8b" providerId="ADAL" clId="{286A159D-B282-49E2-81FE-E352883ED340}" dt="2020-10-27T17:42:59.877" v="50" actId="2696"/>
          <pc:sldLayoutMkLst>
            <pc:docMk/>
            <pc:sldMasterMk cId="0" sldId="2147483652"/>
            <pc:sldLayoutMk cId="0" sldId="2147483736"/>
          </pc:sldLayoutMkLst>
        </pc:sldLayoutChg>
        <pc:sldLayoutChg chg="del">
          <pc:chgData name="Ian" userId="c34783b4-0ebe-4dd6-a7f4-e72865b38b8b" providerId="ADAL" clId="{286A159D-B282-49E2-81FE-E352883ED340}" dt="2020-10-27T17:42:59.876" v="49" actId="2696"/>
          <pc:sldLayoutMkLst>
            <pc:docMk/>
            <pc:sldMasterMk cId="0" sldId="2147483652"/>
            <pc:sldLayoutMk cId="0" sldId="2147483737"/>
          </pc:sldLayoutMkLst>
        </pc:sldLayoutChg>
        <pc:sldLayoutChg chg="del">
          <pc:chgData name="Ian" userId="c34783b4-0ebe-4dd6-a7f4-e72865b38b8b" providerId="ADAL" clId="{286A159D-B282-49E2-81FE-E352883ED340}" dt="2020-10-27T17:42:59.876" v="48" actId="2696"/>
          <pc:sldLayoutMkLst>
            <pc:docMk/>
            <pc:sldMasterMk cId="0" sldId="2147483652"/>
            <pc:sldLayoutMk cId="0" sldId="2147483738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889" v="71" actId="2696"/>
        <pc:sldMasterMkLst>
          <pc:docMk/>
          <pc:sldMasterMk cId="0" sldId="2147483653"/>
        </pc:sldMasterMkLst>
        <pc:sldLayoutChg chg="del">
          <pc:chgData name="Ian" userId="c34783b4-0ebe-4dd6-a7f4-e72865b38b8b" providerId="ADAL" clId="{286A159D-B282-49E2-81FE-E352883ED340}" dt="2020-10-27T17:42:59.888" v="70" actId="2696"/>
          <pc:sldLayoutMkLst>
            <pc:docMk/>
            <pc:sldMasterMk cId="0" sldId="2147483653"/>
            <pc:sldLayoutMk cId="0" sldId="2147483739"/>
          </pc:sldLayoutMkLst>
        </pc:sldLayoutChg>
        <pc:sldLayoutChg chg="del">
          <pc:chgData name="Ian" userId="c34783b4-0ebe-4dd6-a7f4-e72865b38b8b" providerId="ADAL" clId="{286A159D-B282-49E2-81FE-E352883ED340}" dt="2020-10-27T17:42:59.888" v="69" actId="2696"/>
          <pc:sldLayoutMkLst>
            <pc:docMk/>
            <pc:sldMasterMk cId="0" sldId="2147483653"/>
            <pc:sldLayoutMk cId="0" sldId="2147483740"/>
          </pc:sldLayoutMkLst>
        </pc:sldLayoutChg>
        <pc:sldLayoutChg chg="del">
          <pc:chgData name="Ian" userId="c34783b4-0ebe-4dd6-a7f4-e72865b38b8b" providerId="ADAL" clId="{286A159D-B282-49E2-81FE-E352883ED340}" dt="2020-10-27T17:42:59.887" v="68" actId="2696"/>
          <pc:sldLayoutMkLst>
            <pc:docMk/>
            <pc:sldMasterMk cId="0" sldId="2147483653"/>
            <pc:sldLayoutMk cId="0" sldId="2147483741"/>
          </pc:sldLayoutMkLst>
        </pc:sldLayoutChg>
        <pc:sldLayoutChg chg="del">
          <pc:chgData name="Ian" userId="c34783b4-0ebe-4dd6-a7f4-e72865b38b8b" providerId="ADAL" clId="{286A159D-B282-49E2-81FE-E352883ED340}" dt="2020-10-27T17:42:59.886" v="67" actId="2696"/>
          <pc:sldLayoutMkLst>
            <pc:docMk/>
            <pc:sldMasterMk cId="0" sldId="2147483653"/>
            <pc:sldLayoutMk cId="0" sldId="2147483742"/>
          </pc:sldLayoutMkLst>
        </pc:sldLayoutChg>
        <pc:sldLayoutChg chg="del">
          <pc:chgData name="Ian" userId="c34783b4-0ebe-4dd6-a7f4-e72865b38b8b" providerId="ADAL" clId="{286A159D-B282-49E2-81FE-E352883ED340}" dt="2020-10-27T17:42:59.886" v="66" actId="2696"/>
          <pc:sldLayoutMkLst>
            <pc:docMk/>
            <pc:sldMasterMk cId="0" sldId="2147483653"/>
            <pc:sldLayoutMk cId="0" sldId="2147483743"/>
          </pc:sldLayoutMkLst>
        </pc:sldLayoutChg>
        <pc:sldLayoutChg chg="del">
          <pc:chgData name="Ian" userId="c34783b4-0ebe-4dd6-a7f4-e72865b38b8b" providerId="ADAL" clId="{286A159D-B282-49E2-81FE-E352883ED340}" dt="2020-10-27T17:42:59.886" v="65" actId="2696"/>
          <pc:sldLayoutMkLst>
            <pc:docMk/>
            <pc:sldMasterMk cId="0" sldId="2147483653"/>
            <pc:sldLayoutMk cId="0" sldId="2147483744"/>
          </pc:sldLayoutMkLst>
        </pc:sldLayoutChg>
        <pc:sldLayoutChg chg="del">
          <pc:chgData name="Ian" userId="c34783b4-0ebe-4dd6-a7f4-e72865b38b8b" providerId="ADAL" clId="{286A159D-B282-49E2-81FE-E352883ED340}" dt="2020-10-27T17:42:59.885" v="64" actId="2696"/>
          <pc:sldLayoutMkLst>
            <pc:docMk/>
            <pc:sldMasterMk cId="0" sldId="2147483653"/>
            <pc:sldLayoutMk cId="0" sldId="2147483745"/>
          </pc:sldLayoutMkLst>
        </pc:sldLayoutChg>
        <pc:sldLayoutChg chg="del">
          <pc:chgData name="Ian" userId="c34783b4-0ebe-4dd6-a7f4-e72865b38b8b" providerId="ADAL" clId="{286A159D-B282-49E2-81FE-E352883ED340}" dt="2020-10-27T17:42:59.884" v="63" actId="2696"/>
          <pc:sldLayoutMkLst>
            <pc:docMk/>
            <pc:sldMasterMk cId="0" sldId="2147483653"/>
            <pc:sldLayoutMk cId="0" sldId="2147483746"/>
          </pc:sldLayoutMkLst>
        </pc:sldLayoutChg>
        <pc:sldLayoutChg chg="del">
          <pc:chgData name="Ian" userId="c34783b4-0ebe-4dd6-a7f4-e72865b38b8b" providerId="ADAL" clId="{286A159D-B282-49E2-81FE-E352883ED340}" dt="2020-10-27T17:42:59.884" v="62" actId="2696"/>
          <pc:sldLayoutMkLst>
            <pc:docMk/>
            <pc:sldMasterMk cId="0" sldId="2147483653"/>
            <pc:sldLayoutMk cId="0" sldId="2147483747"/>
          </pc:sldLayoutMkLst>
        </pc:sldLayoutChg>
        <pc:sldLayoutChg chg="del">
          <pc:chgData name="Ian" userId="c34783b4-0ebe-4dd6-a7f4-e72865b38b8b" providerId="ADAL" clId="{286A159D-B282-49E2-81FE-E352883ED340}" dt="2020-10-27T17:42:59.883" v="61" actId="2696"/>
          <pc:sldLayoutMkLst>
            <pc:docMk/>
            <pc:sldMasterMk cId="0" sldId="2147483653"/>
            <pc:sldLayoutMk cId="0" sldId="2147483748"/>
          </pc:sldLayoutMkLst>
        </pc:sldLayoutChg>
        <pc:sldLayoutChg chg="del">
          <pc:chgData name="Ian" userId="c34783b4-0ebe-4dd6-a7f4-e72865b38b8b" providerId="ADAL" clId="{286A159D-B282-49E2-81FE-E352883ED340}" dt="2020-10-27T17:42:59.883" v="60" actId="2696"/>
          <pc:sldLayoutMkLst>
            <pc:docMk/>
            <pc:sldMasterMk cId="0" sldId="2147483653"/>
            <pc:sldLayoutMk cId="0" sldId="2147483749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897" v="83" actId="2696"/>
        <pc:sldMasterMkLst>
          <pc:docMk/>
          <pc:sldMasterMk cId="0" sldId="2147483654"/>
        </pc:sldMasterMkLst>
        <pc:sldLayoutChg chg="del">
          <pc:chgData name="Ian" userId="c34783b4-0ebe-4dd6-a7f4-e72865b38b8b" providerId="ADAL" clId="{286A159D-B282-49E2-81FE-E352883ED340}" dt="2020-10-27T17:42:59.895" v="82" actId="2696"/>
          <pc:sldLayoutMkLst>
            <pc:docMk/>
            <pc:sldMasterMk cId="0" sldId="2147483654"/>
            <pc:sldLayoutMk cId="0" sldId="2147483750"/>
          </pc:sldLayoutMkLst>
        </pc:sldLayoutChg>
        <pc:sldLayoutChg chg="del">
          <pc:chgData name="Ian" userId="c34783b4-0ebe-4dd6-a7f4-e72865b38b8b" providerId="ADAL" clId="{286A159D-B282-49E2-81FE-E352883ED340}" dt="2020-10-27T17:42:59.895" v="81" actId="2696"/>
          <pc:sldLayoutMkLst>
            <pc:docMk/>
            <pc:sldMasterMk cId="0" sldId="2147483654"/>
            <pc:sldLayoutMk cId="0" sldId="2147483751"/>
          </pc:sldLayoutMkLst>
        </pc:sldLayoutChg>
        <pc:sldLayoutChg chg="del">
          <pc:chgData name="Ian" userId="c34783b4-0ebe-4dd6-a7f4-e72865b38b8b" providerId="ADAL" clId="{286A159D-B282-49E2-81FE-E352883ED340}" dt="2020-10-27T17:42:59.894" v="80" actId="2696"/>
          <pc:sldLayoutMkLst>
            <pc:docMk/>
            <pc:sldMasterMk cId="0" sldId="2147483654"/>
            <pc:sldLayoutMk cId="0" sldId="2147483752"/>
          </pc:sldLayoutMkLst>
        </pc:sldLayoutChg>
        <pc:sldLayoutChg chg="del">
          <pc:chgData name="Ian" userId="c34783b4-0ebe-4dd6-a7f4-e72865b38b8b" providerId="ADAL" clId="{286A159D-B282-49E2-81FE-E352883ED340}" dt="2020-10-27T17:42:59.894" v="79" actId="2696"/>
          <pc:sldLayoutMkLst>
            <pc:docMk/>
            <pc:sldMasterMk cId="0" sldId="2147483654"/>
            <pc:sldLayoutMk cId="0" sldId="2147483753"/>
          </pc:sldLayoutMkLst>
        </pc:sldLayoutChg>
        <pc:sldLayoutChg chg="del">
          <pc:chgData name="Ian" userId="c34783b4-0ebe-4dd6-a7f4-e72865b38b8b" providerId="ADAL" clId="{286A159D-B282-49E2-81FE-E352883ED340}" dt="2020-10-27T17:42:59.893" v="78" actId="2696"/>
          <pc:sldLayoutMkLst>
            <pc:docMk/>
            <pc:sldMasterMk cId="0" sldId="2147483654"/>
            <pc:sldLayoutMk cId="0" sldId="2147483754"/>
          </pc:sldLayoutMkLst>
        </pc:sldLayoutChg>
        <pc:sldLayoutChg chg="del">
          <pc:chgData name="Ian" userId="c34783b4-0ebe-4dd6-a7f4-e72865b38b8b" providerId="ADAL" clId="{286A159D-B282-49E2-81FE-E352883ED340}" dt="2020-10-27T17:42:59.893" v="77" actId="2696"/>
          <pc:sldLayoutMkLst>
            <pc:docMk/>
            <pc:sldMasterMk cId="0" sldId="2147483654"/>
            <pc:sldLayoutMk cId="0" sldId="2147483755"/>
          </pc:sldLayoutMkLst>
        </pc:sldLayoutChg>
        <pc:sldLayoutChg chg="del">
          <pc:chgData name="Ian" userId="c34783b4-0ebe-4dd6-a7f4-e72865b38b8b" providerId="ADAL" clId="{286A159D-B282-49E2-81FE-E352883ED340}" dt="2020-10-27T17:42:59.892" v="76" actId="2696"/>
          <pc:sldLayoutMkLst>
            <pc:docMk/>
            <pc:sldMasterMk cId="0" sldId="2147483654"/>
            <pc:sldLayoutMk cId="0" sldId="2147483756"/>
          </pc:sldLayoutMkLst>
        </pc:sldLayoutChg>
        <pc:sldLayoutChg chg="del">
          <pc:chgData name="Ian" userId="c34783b4-0ebe-4dd6-a7f4-e72865b38b8b" providerId="ADAL" clId="{286A159D-B282-49E2-81FE-E352883ED340}" dt="2020-10-27T17:42:59.892" v="75" actId="2696"/>
          <pc:sldLayoutMkLst>
            <pc:docMk/>
            <pc:sldMasterMk cId="0" sldId="2147483654"/>
            <pc:sldLayoutMk cId="0" sldId="2147483757"/>
          </pc:sldLayoutMkLst>
        </pc:sldLayoutChg>
        <pc:sldLayoutChg chg="del">
          <pc:chgData name="Ian" userId="c34783b4-0ebe-4dd6-a7f4-e72865b38b8b" providerId="ADAL" clId="{286A159D-B282-49E2-81FE-E352883ED340}" dt="2020-10-27T17:42:59.891" v="74" actId="2696"/>
          <pc:sldLayoutMkLst>
            <pc:docMk/>
            <pc:sldMasterMk cId="0" sldId="2147483654"/>
            <pc:sldLayoutMk cId="0" sldId="2147483758"/>
          </pc:sldLayoutMkLst>
        </pc:sldLayoutChg>
        <pc:sldLayoutChg chg="del">
          <pc:chgData name="Ian" userId="c34783b4-0ebe-4dd6-a7f4-e72865b38b8b" providerId="ADAL" clId="{286A159D-B282-49E2-81FE-E352883ED340}" dt="2020-10-27T17:42:59.891" v="73" actId="2696"/>
          <pc:sldLayoutMkLst>
            <pc:docMk/>
            <pc:sldMasterMk cId="0" sldId="2147483654"/>
            <pc:sldLayoutMk cId="0" sldId="2147483759"/>
          </pc:sldLayoutMkLst>
        </pc:sldLayoutChg>
        <pc:sldLayoutChg chg="del">
          <pc:chgData name="Ian" userId="c34783b4-0ebe-4dd6-a7f4-e72865b38b8b" providerId="ADAL" clId="{286A159D-B282-49E2-81FE-E352883ED340}" dt="2020-10-27T17:42:59.890" v="72" actId="2696"/>
          <pc:sldLayoutMkLst>
            <pc:docMk/>
            <pc:sldMasterMk cId="0" sldId="2147483654"/>
            <pc:sldLayoutMk cId="0" sldId="2147483760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04" v="95" actId="2696"/>
        <pc:sldMasterMkLst>
          <pc:docMk/>
          <pc:sldMasterMk cId="0" sldId="2147483655"/>
        </pc:sldMasterMkLst>
        <pc:sldLayoutChg chg="del">
          <pc:chgData name="Ian" userId="c34783b4-0ebe-4dd6-a7f4-e72865b38b8b" providerId="ADAL" clId="{286A159D-B282-49E2-81FE-E352883ED340}" dt="2020-10-27T17:42:59.903" v="94" actId="2696"/>
          <pc:sldLayoutMkLst>
            <pc:docMk/>
            <pc:sldMasterMk cId="0" sldId="2147483655"/>
            <pc:sldLayoutMk cId="0" sldId="2147483761"/>
          </pc:sldLayoutMkLst>
        </pc:sldLayoutChg>
        <pc:sldLayoutChg chg="del">
          <pc:chgData name="Ian" userId="c34783b4-0ebe-4dd6-a7f4-e72865b38b8b" providerId="ADAL" clId="{286A159D-B282-49E2-81FE-E352883ED340}" dt="2020-10-27T17:42:59.902" v="93" actId="2696"/>
          <pc:sldLayoutMkLst>
            <pc:docMk/>
            <pc:sldMasterMk cId="0" sldId="2147483655"/>
            <pc:sldLayoutMk cId="0" sldId="2147483762"/>
          </pc:sldLayoutMkLst>
        </pc:sldLayoutChg>
        <pc:sldLayoutChg chg="del">
          <pc:chgData name="Ian" userId="c34783b4-0ebe-4dd6-a7f4-e72865b38b8b" providerId="ADAL" clId="{286A159D-B282-49E2-81FE-E352883ED340}" dt="2020-10-27T17:42:59.902" v="92" actId="2696"/>
          <pc:sldLayoutMkLst>
            <pc:docMk/>
            <pc:sldMasterMk cId="0" sldId="2147483655"/>
            <pc:sldLayoutMk cId="0" sldId="2147483763"/>
          </pc:sldLayoutMkLst>
        </pc:sldLayoutChg>
        <pc:sldLayoutChg chg="del">
          <pc:chgData name="Ian" userId="c34783b4-0ebe-4dd6-a7f4-e72865b38b8b" providerId="ADAL" clId="{286A159D-B282-49E2-81FE-E352883ED340}" dt="2020-10-27T17:42:59.901" v="91" actId="2696"/>
          <pc:sldLayoutMkLst>
            <pc:docMk/>
            <pc:sldMasterMk cId="0" sldId="2147483655"/>
            <pc:sldLayoutMk cId="0" sldId="2147483764"/>
          </pc:sldLayoutMkLst>
        </pc:sldLayoutChg>
        <pc:sldLayoutChg chg="del">
          <pc:chgData name="Ian" userId="c34783b4-0ebe-4dd6-a7f4-e72865b38b8b" providerId="ADAL" clId="{286A159D-B282-49E2-81FE-E352883ED340}" dt="2020-10-27T17:42:59.900" v="90" actId="2696"/>
          <pc:sldLayoutMkLst>
            <pc:docMk/>
            <pc:sldMasterMk cId="0" sldId="2147483655"/>
            <pc:sldLayoutMk cId="0" sldId="2147483765"/>
          </pc:sldLayoutMkLst>
        </pc:sldLayoutChg>
        <pc:sldLayoutChg chg="del">
          <pc:chgData name="Ian" userId="c34783b4-0ebe-4dd6-a7f4-e72865b38b8b" providerId="ADAL" clId="{286A159D-B282-49E2-81FE-E352883ED340}" dt="2020-10-27T17:42:59.900" v="89" actId="2696"/>
          <pc:sldLayoutMkLst>
            <pc:docMk/>
            <pc:sldMasterMk cId="0" sldId="2147483655"/>
            <pc:sldLayoutMk cId="0" sldId="2147483766"/>
          </pc:sldLayoutMkLst>
        </pc:sldLayoutChg>
        <pc:sldLayoutChg chg="del">
          <pc:chgData name="Ian" userId="c34783b4-0ebe-4dd6-a7f4-e72865b38b8b" providerId="ADAL" clId="{286A159D-B282-49E2-81FE-E352883ED340}" dt="2020-10-27T17:42:59.900" v="88" actId="2696"/>
          <pc:sldLayoutMkLst>
            <pc:docMk/>
            <pc:sldMasterMk cId="0" sldId="2147483655"/>
            <pc:sldLayoutMk cId="0" sldId="2147483767"/>
          </pc:sldLayoutMkLst>
        </pc:sldLayoutChg>
        <pc:sldLayoutChg chg="del">
          <pc:chgData name="Ian" userId="c34783b4-0ebe-4dd6-a7f4-e72865b38b8b" providerId="ADAL" clId="{286A159D-B282-49E2-81FE-E352883ED340}" dt="2020-10-27T17:42:59.899" v="87" actId="2696"/>
          <pc:sldLayoutMkLst>
            <pc:docMk/>
            <pc:sldMasterMk cId="0" sldId="2147483655"/>
            <pc:sldLayoutMk cId="0" sldId="2147483768"/>
          </pc:sldLayoutMkLst>
        </pc:sldLayoutChg>
        <pc:sldLayoutChg chg="del">
          <pc:chgData name="Ian" userId="c34783b4-0ebe-4dd6-a7f4-e72865b38b8b" providerId="ADAL" clId="{286A159D-B282-49E2-81FE-E352883ED340}" dt="2020-10-27T17:42:59.898" v="86" actId="2696"/>
          <pc:sldLayoutMkLst>
            <pc:docMk/>
            <pc:sldMasterMk cId="0" sldId="2147483655"/>
            <pc:sldLayoutMk cId="0" sldId="2147483769"/>
          </pc:sldLayoutMkLst>
        </pc:sldLayoutChg>
        <pc:sldLayoutChg chg="del">
          <pc:chgData name="Ian" userId="c34783b4-0ebe-4dd6-a7f4-e72865b38b8b" providerId="ADAL" clId="{286A159D-B282-49E2-81FE-E352883ED340}" dt="2020-10-27T17:42:59.898" v="85" actId="2696"/>
          <pc:sldLayoutMkLst>
            <pc:docMk/>
            <pc:sldMasterMk cId="0" sldId="2147483655"/>
            <pc:sldLayoutMk cId="0" sldId="2147483770"/>
          </pc:sldLayoutMkLst>
        </pc:sldLayoutChg>
        <pc:sldLayoutChg chg="del">
          <pc:chgData name="Ian" userId="c34783b4-0ebe-4dd6-a7f4-e72865b38b8b" providerId="ADAL" clId="{286A159D-B282-49E2-81FE-E352883ED340}" dt="2020-10-27T17:42:59.897" v="84" actId="2696"/>
          <pc:sldLayoutMkLst>
            <pc:docMk/>
            <pc:sldMasterMk cId="0" sldId="2147483655"/>
            <pc:sldLayoutMk cId="0" sldId="2147483771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10" v="107" actId="2696"/>
        <pc:sldMasterMkLst>
          <pc:docMk/>
          <pc:sldMasterMk cId="0" sldId="2147483656"/>
        </pc:sldMasterMkLst>
        <pc:sldLayoutChg chg="del">
          <pc:chgData name="Ian" userId="c34783b4-0ebe-4dd6-a7f4-e72865b38b8b" providerId="ADAL" clId="{286A159D-B282-49E2-81FE-E352883ED340}" dt="2020-10-27T17:42:59.909" v="106" actId="2696"/>
          <pc:sldLayoutMkLst>
            <pc:docMk/>
            <pc:sldMasterMk cId="0" sldId="2147483656"/>
            <pc:sldLayoutMk cId="0" sldId="2147483772"/>
          </pc:sldLayoutMkLst>
        </pc:sldLayoutChg>
        <pc:sldLayoutChg chg="del">
          <pc:chgData name="Ian" userId="c34783b4-0ebe-4dd6-a7f4-e72865b38b8b" providerId="ADAL" clId="{286A159D-B282-49E2-81FE-E352883ED340}" dt="2020-10-27T17:42:59.909" v="105" actId="2696"/>
          <pc:sldLayoutMkLst>
            <pc:docMk/>
            <pc:sldMasterMk cId="0" sldId="2147483656"/>
            <pc:sldLayoutMk cId="0" sldId="2147483773"/>
          </pc:sldLayoutMkLst>
        </pc:sldLayoutChg>
        <pc:sldLayoutChg chg="del">
          <pc:chgData name="Ian" userId="c34783b4-0ebe-4dd6-a7f4-e72865b38b8b" providerId="ADAL" clId="{286A159D-B282-49E2-81FE-E352883ED340}" dt="2020-10-27T17:42:59.908" v="104" actId="2696"/>
          <pc:sldLayoutMkLst>
            <pc:docMk/>
            <pc:sldMasterMk cId="0" sldId="2147483656"/>
            <pc:sldLayoutMk cId="0" sldId="2147483774"/>
          </pc:sldLayoutMkLst>
        </pc:sldLayoutChg>
        <pc:sldLayoutChg chg="del">
          <pc:chgData name="Ian" userId="c34783b4-0ebe-4dd6-a7f4-e72865b38b8b" providerId="ADAL" clId="{286A159D-B282-49E2-81FE-E352883ED340}" dt="2020-10-27T17:42:59.908" v="103" actId="2696"/>
          <pc:sldLayoutMkLst>
            <pc:docMk/>
            <pc:sldMasterMk cId="0" sldId="2147483656"/>
            <pc:sldLayoutMk cId="0" sldId="2147483775"/>
          </pc:sldLayoutMkLst>
        </pc:sldLayoutChg>
        <pc:sldLayoutChg chg="del">
          <pc:chgData name="Ian" userId="c34783b4-0ebe-4dd6-a7f4-e72865b38b8b" providerId="ADAL" clId="{286A159D-B282-49E2-81FE-E352883ED340}" dt="2020-10-27T17:42:59.907" v="102" actId="2696"/>
          <pc:sldLayoutMkLst>
            <pc:docMk/>
            <pc:sldMasterMk cId="0" sldId="2147483656"/>
            <pc:sldLayoutMk cId="0" sldId="2147483776"/>
          </pc:sldLayoutMkLst>
        </pc:sldLayoutChg>
        <pc:sldLayoutChg chg="del">
          <pc:chgData name="Ian" userId="c34783b4-0ebe-4dd6-a7f4-e72865b38b8b" providerId="ADAL" clId="{286A159D-B282-49E2-81FE-E352883ED340}" dt="2020-10-27T17:42:59.907" v="101" actId="2696"/>
          <pc:sldLayoutMkLst>
            <pc:docMk/>
            <pc:sldMasterMk cId="0" sldId="2147483656"/>
            <pc:sldLayoutMk cId="0" sldId="2147483777"/>
          </pc:sldLayoutMkLst>
        </pc:sldLayoutChg>
        <pc:sldLayoutChg chg="del">
          <pc:chgData name="Ian" userId="c34783b4-0ebe-4dd6-a7f4-e72865b38b8b" providerId="ADAL" clId="{286A159D-B282-49E2-81FE-E352883ED340}" dt="2020-10-27T17:42:59.907" v="100" actId="2696"/>
          <pc:sldLayoutMkLst>
            <pc:docMk/>
            <pc:sldMasterMk cId="0" sldId="2147483656"/>
            <pc:sldLayoutMk cId="0" sldId="2147483778"/>
          </pc:sldLayoutMkLst>
        </pc:sldLayoutChg>
        <pc:sldLayoutChg chg="del">
          <pc:chgData name="Ian" userId="c34783b4-0ebe-4dd6-a7f4-e72865b38b8b" providerId="ADAL" clId="{286A159D-B282-49E2-81FE-E352883ED340}" dt="2020-10-27T17:42:59.906" v="99" actId="2696"/>
          <pc:sldLayoutMkLst>
            <pc:docMk/>
            <pc:sldMasterMk cId="0" sldId="2147483656"/>
            <pc:sldLayoutMk cId="0" sldId="2147483779"/>
          </pc:sldLayoutMkLst>
        </pc:sldLayoutChg>
        <pc:sldLayoutChg chg="del">
          <pc:chgData name="Ian" userId="c34783b4-0ebe-4dd6-a7f4-e72865b38b8b" providerId="ADAL" clId="{286A159D-B282-49E2-81FE-E352883ED340}" dt="2020-10-27T17:42:59.905" v="98" actId="2696"/>
          <pc:sldLayoutMkLst>
            <pc:docMk/>
            <pc:sldMasterMk cId="0" sldId="2147483656"/>
            <pc:sldLayoutMk cId="0" sldId="2147483780"/>
          </pc:sldLayoutMkLst>
        </pc:sldLayoutChg>
        <pc:sldLayoutChg chg="del">
          <pc:chgData name="Ian" userId="c34783b4-0ebe-4dd6-a7f4-e72865b38b8b" providerId="ADAL" clId="{286A159D-B282-49E2-81FE-E352883ED340}" dt="2020-10-27T17:42:59.905" v="97" actId="2696"/>
          <pc:sldLayoutMkLst>
            <pc:docMk/>
            <pc:sldMasterMk cId="0" sldId="2147483656"/>
            <pc:sldLayoutMk cId="0" sldId="2147483781"/>
          </pc:sldLayoutMkLst>
        </pc:sldLayoutChg>
        <pc:sldLayoutChg chg="del">
          <pc:chgData name="Ian" userId="c34783b4-0ebe-4dd6-a7f4-e72865b38b8b" providerId="ADAL" clId="{286A159D-B282-49E2-81FE-E352883ED340}" dt="2020-10-27T17:42:59.904" v="96" actId="2696"/>
          <pc:sldLayoutMkLst>
            <pc:docMk/>
            <pc:sldMasterMk cId="0" sldId="2147483656"/>
            <pc:sldLayoutMk cId="0" sldId="2147483782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18" v="119" actId="2696"/>
        <pc:sldMasterMkLst>
          <pc:docMk/>
          <pc:sldMasterMk cId="0" sldId="2147483657"/>
        </pc:sldMasterMkLst>
        <pc:sldLayoutChg chg="del">
          <pc:chgData name="Ian" userId="c34783b4-0ebe-4dd6-a7f4-e72865b38b8b" providerId="ADAL" clId="{286A159D-B282-49E2-81FE-E352883ED340}" dt="2020-10-27T17:42:59.916" v="118" actId="2696"/>
          <pc:sldLayoutMkLst>
            <pc:docMk/>
            <pc:sldMasterMk cId="0" sldId="2147483657"/>
            <pc:sldLayoutMk cId="0" sldId="2147483783"/>
          </pc:sldLayoutMkLst>
        </pc:sldLayoutChg>
        <pc:sldLayoutChg chg="del">
          <pc:chgData name="Ian" userId="c34783b4-0ebe-4dd6-a7f4-e72865b38b8b" providerId="ADAL" clId="{286A159D-B282-49E2-81FE-E352883ED340}" dt="2020-10-27T17:42:59.916" v="117" actId="2696"/>
          <pc:sldLayoutMkLst>
            <pc:docMk/>
            <pc:sldMasterMk cId="0" sldId="2147483657"/>
            <pc:sldLayoutMk cId="0" sldId="2147483784"/>
          </pc:sldLayoutMkLst>
        </pc:sldLayoutChg>
        <pc:sldLayoutChg chg="del">
          <pc:chgData name="Ian" userId="c34783b4-0ebe-4dd6-a7f4-e72865b38b8b" providerId="ADAL" clId="{286A159D-B282-49E2-81FE-E352883ED340}" dt="2020-10-27T17:42:59.915" v="116" actId="2696"/>
          <pc:sldLayoutMkLst>
            <pc:docMk/>
            <pc:sldMasterMk cId="0" sldId="2147483657"/>
            <pc:sldLayoutMk cId="0" sldId="2147483785"/>
          </pc:sldLayoutMkLst>
        </pc:sldLayoutChg>
        <pc:sldLayoutChg chg="del">
          <pc:chgData name="Ian" userId="c34783b4-0ebe-4dd6-a7f4-e72865b38b8b" providerId="ADAL" clId="{286A159D-B282-49E2-81FE-E352883ED340}" dt="2020-10-27T17:42:59.915" v="115" actId="2696"/>
          <pc:sldLayoutMkLst>
            <pc:docMk/>
            <pc:sldMasterMk cId="0" sldId="2147483657"/>
            <pc:sldLayoutMk cId="0" sldId="2147483786"/>
          </pc:sldLayoutMkLst>
        </pc:sldLayoutChg>
        <pc:sldLayoutChg chg="del">
          <pc:chgData name="Ian" userId="c34783b4-0ebe-4dd6-a7f4-e72865b38b8b" providerId="ADAL" clId="{286A159D-B282-49E2-81FE-E352883ED340}" dt="2020-10-27T17:42:59.914" v="114" actId="2696"/>
          <pc:sldLayoutMkLst>
            <pc:docMk/>
            <pc:sldMasterMk cId="0" sldId="2147483657"/>
            <pc:sldLayoutMk cId="0" sldId="2147483787"/>
          </pc:sldLayoutMkLst>
        </pc:sldLayoutChg>
        <pc:sldLayoutChg chg="del">
          <pc:chgData name="Ian" userId="c34783b4-0ebe-4dd6-a7f4-e72865b38b8b" providerId="ADAL" clId="{286A159D-B282-49E2-81FE-E352883ED340}" dt="2020-10-27T17:42:59.914" v="113" actId="2696"/>
          <pc:sldLayoutMkLst>
            <pc:docMk/>
            <pc:sldMasterMk cId="0" sldId="2147483657"/>
            <pc:sldLayoutMk cId="0" sldId="2147483788"/>
          </pc:sldLayoutMkLst>
        </pc:sldLayoutChg>
        <pc:sldLayoutChg chg="del">
          <pc:chgData name="Ian" userId="c34783b4-0ebe-4dd6-a7f4-e72865b38b8b" providerId="ADAL" clId="{286A159D-B282-49E2-81FE-E352883ED340}" dt="2020-10-27T17:42:59.913" v="112" actId="2696"/>
          <pc:sldLayoutMkLst>
            <pc:docMk/>
            <pc:sldMasterMk cId="0" sldId="2147483657"/>
            <pc:sldLayoutMk cId="0" sldId="2147483789"/>
          </pc:sldLayoutMkLst>
        </pc:sldLayoutChg>
        <pc:sldLayoutChg chg="del">
          <pc:chgData name="Ian" userId="c34783b4-0ebe-4dd6-a7f4-e72865b38b8b" providerId="ADAL" clId="{286A159D-B282-49E2-81FE-E352883ED340}" dt="2020-10-27T17:42:59.913" v="111" actId="2696"/>
          <pc:sldLayoutMkLst>
            <pc:docMk/>
            <pc:sldMasterMk cId="0" sldId="2147483657"/>
            <pc:sldLayoutMk cId="0" sldId="2147483790"/>
          </pc:sldLayoutMkLst>
        </pc:sldLayoutChg>
        <pc:sldLayoutChg chg="del">
          <pc:chgData name="Ian" userId="c34783b4-0ebe-4dd6-a7f4-e72865b38b8b" providerId="ADAL" clId="{286A159D-B282-49E2-81FE-E352883ED340}" dt="2020-10-27T17:42:59.912" v="110" actId="2696"/>
          <pc:sldLayoutMkLst>
            <pc:docMk/>
            <pc:sldMasterMk cId="0" sldId="2147483657"/>
            <pc:sldLayoutMk cId="0" sldId="2147483791"/>
          </pc:sldLayoutMkLst>
        </pc:sldLayoutChg>
        <pc:sldLayoutChg chg="del">
          <pc:chgData name="Ian" userId="c34783b4-0ebe-4dd6-a7f4-e72865b38b8b" providerId="ADAL" clId="{286A159D-B282-49E2-81FE-E352883ED340}" dt="2020-10-27T17:42:59.912" v="109" actId="2696"/>
          <pc:sldLayoutMkLst>
            <pc:docMk/>
            <pc:sldMasterMk cId="0" sldId="2147483657"/>
            <pc:sldLayoutMk cId="0" sldId="2147483792"/>
          </pc:sldLayoutMkLst>
        </pc:sldLayoutChg>
        <pc:sldLayoutChg chg="del">
          <pc:chgData name="Ian" userId="c34783b4-0ebe-4dd6-a7f4-e72865b38b8b" providerId="ADAL" clId="{286A159D-B282-49E2-81FE-E352883ED340}" dt="2020-10-27T17:42:59.911" v="108" actId="2696"/>
          <pc:sldLayoutMkLst>
            <pc:docMk/>
            <pc:sldMasterMk cId="0" sldId="2147483657"/>
            <pc:sldLayoutMk cId="0" sldId="2147483793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25" v="131" actId="2696"/>
        <pc:sldMasterMkLst>
          <pc:docMk/>
          <pc:sldMasterMk cId="0" sldId="2147483658"/>
        </pc:sldMasterMkLst>
        <pc:sldLayoutChg chg="del">
          <pc:chgData name="Ian" userId="c34783b4-0ebe-4dd6-a7f4-e72865b38b8b" providerId="ADAL" clId="{286A159D-B282-49E2-81FE-E352883ED340}" dt="2020-10-27T17:42:59.924" v="130" actId="2696"/>
          <pc:sldLayoutMkLst>
            <pc:docMk/>
            <pc:sldMasterMk cId="0" sldId="2147483658"/>
            <pc:sldLayoutMk cId="0" sldId="2147483794"/>
          </pc:sldLayoutMkLst>
        </pc:sldLayoutChg>
        <pc:sldLayoutChg chg="del">
          <pc:chgData name="Ian" userId="c34783b4-0ebe-4dd6-a7f4-e72865b38b8b" providerId="ADAL" clId="{286A159D-B282-49E2-81FE-E352883ED340}" dt="2020-10-27T17:42:59.923" v="129" actId="2696"/>
          <pc:sldLayoutMkLst>
            <pc:docMk/>
            <pc:sldMasterMk cId="0" sldId="2147483658"/>
            <pc:sldLayoutMk cId="0" sldId="2147483795"/>
          </pc:sldLayoutMkLst>
        </pc:sldLayoutChg>
        <pc:sldLayoutChg chg="del">
          <pc:chgData name="Ian" userId="c34783b4-0ebe-4dd6-a7f4-e72865b38b8b" providerId="ADAL" clId="{286A159D-B282-49E2-81FE-E352883ED340}" dt="2020-10-27T17:42:59.922" v="128" actId="2696"/>
          <pc:sldLayoutMkLst>
            <pc:docMk/>
            <pc:sldMasterMk cId="0" sldId="2147483658"/>
            <pc:sldLayoutMk cId="0" sldId="2147483796"/>
          </pc:sldLayoutMkLst>
        </pc:sldLayoutChg>
        <pc:sldLayoutChg chg="del">
          <pc:chgData name="Ian" userId="c34783b4-0ebe-4dd6-a7f4-e72865b38b8b" providerId="ADAL" clId="{286A159D-B282-49E2-81FE-E352883ED340}" dt="2020-10-27T17:42:59.922" v="127" actId="2696"/>
          <pc:sldLayoutMkLst>
            <pc:docMk/>
            <pc:sldMasterMk cId="0" sldId="2147483658"/>
            <pc:sldLayoutMk cId="0" sldId="2147483797"/>
          </pc:sldLayoutMkLst>
        </pc:sldLayoutChg>
        <pc:sldLayoutChg chg="del">
          <pc:chgData name="Ian" userId="c34783b4-0ebe-4dd6-a7f4-e72865b38b8b" providerId="ADAL" clId="{286A159D-B282-49E2-81FE-E352883ED340}" dt="2020-10-27T17:42:59.921" v="126" actId="2696"/>
          <pc:sldLayoutMkLst>
            <pc:docMk/>
            <pc:sldMasterMk cId="0" sldId="2147483658"/>
            <pc:sldLayoutMk cId="0" sldId="2147483798"/>
          </pc:sldLayoutMkLst>
        </pc:sldLayoutChg>
        <pc:sldLayoutChg chg="del">
          <pc:chgData name="Ian" userId="c34783b4-0ebe-4dd6-a7f4-e72865b38b8b" providerId="ADAL" clId="{286A159D-B282-49E2-81FE-E352883ED340}" dt="2020-10-27T17:42:59.921" v="125" actId="2696"/>
          <pc:sldLayoutMkLst>
            <pc:docMk/>
            <pc:sldMasterMk cId="0" sldId="2147483658"/>
            <pc:sldLayoutMk cId="0" sldId="2147483799"/>
          </pc:sldLayoutMkLst>
        </pc:sldLayoutChg>
        <pc:sldLayoutChg chg="del">
          <pc:chgData name="Ian" userId="c34783b4-0ebe-4dd6-a7f4-e72865b38b8b" providerId="ADAL" clId="{286A159D-B282-49E2-81FE-E352883ED340}" dt="2020-10-27T17:42:59.920" v="124" actId="2696"/>
          <pc:sldLayoutMkLst>
            <pc:docMk/>
            <pc:sldMasterMk cId="0" sldId="2147483658"/>
            <pc:sldLayoutMk cId="0" sldId="2147483800"/>
          </pc:sldLayoutMkLst>
        </pc:sldLayoutChg>
        <pc:sldLayoutChg chg="del">
          <pc:chgData name="Ian" userId="c34783b4-0ebe-4dd6-a7f4-e72865b38b8b" providerId="ADAL" clId="{286A159D-B282-49E2-81FE-E352883ED340}" dt="2020-10-27T17:42:59.920" v="123" actId="2696"/>
          <pc:sldLayoutMkLst>
            <pc:docMk/>
            <pc:sldMasterMk cId="0" sldId="2147483658"/>
            <pc:sldLayoutMk cId="0" sldId="2147483801"/>
          </pc:sldLayoutMkLst>
        </pc:sldLayoutChg>
        <pc:sldLayoutChg chg="del">
          <pc:chgData name="Ian" userId="c34783b4-0ebe-4dd6-a7f4-e72865b38b8b" providerId="ADAL" clId="{286A159D-B282-49E2-81FE-E352883ED340}" dt="2020-10-27T17:42:59.919" v="122" actId="2696"/>
          <pc:sldLayoutMkLst>
            <pc:docMk/>
            <pc:sldMasterMk cId="0" sldId="2147483658"/>
            <pc:sldLayoutMk cId="0" sldId="2147483802"/>
          </pc:sldLayoutMkLst>
        </pc:sldLayoutChg>
        <pc:sldLayoutChg chg="del">
          <pc:chgData name="Ian" userId="c34783b4-0ebe-4dd6-a7f4-e72865b38b8b" providerId="ADAL" clId="{286A159D-B282-49E2-81FE-E352883ED340}" dt="2020-10-27T17:42:59.919" v="121" actId="2696"/>
          <pc:sldLayoutMkLst>
            <pc:docMk/>
            <pc:sldMasterMk cId="0" sldId="2147483658"/>
            <pc:sldLayoutMk cId="0" sldId="2147483803"/>
          </pc:sldLayoutMkLst>
        </pc:sldLayoutChg>
        <pc:sldLayoutChg chg="del">
          <pc:chgData name="Ian" userId="c34783b4-0ebe-4dd6-a7f4-e72865b38b8b" providerId="ADAL" clId="{286A159D-B282-49E2-81FE-E352883ED340}" dt="2020-10-27T17:42:59.918" v="120" actId="2696"/>
          <pc:sldLayoutMkLst>
            <pc:docMk/>
            <pc:sldMasterMk cId="0" sldId="2147483658"/>
            <pc:sldLayoutMk cId="0" sldId="2147483804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32" v="143" actId="2696"/>
        <pc:sldMasterMkLst>
          <pc:docMk/>
          <pc:sldMasterMk cId="0" sldId="2147483659"/>
        </pc:sldMasterMkLst>
        <pc:sldLayoutChg chg="del">
          <pc:chgData name="Ian" userId="c34783b4-0ebe-4dd6-a7f4-e72865b38b8b" providerId="ADAL" clId="{286A159D-B282-49E2-81FE-E352883ED340}" dt="2020-10-27T17:42:59.931" v="142" actId="2696"/>
          <pc:sldLayoutMkLst>
            <pc:docMk/>
            <pc:sldMasterMk cId="0" sldId="2147483659"/>
            <pc:sldLayoutMk cId="0" sldId="2147483805"/>
          </pc:sldLayoutMkLst>
        </pc:sldLayoutChg>
        <pc:sldLayoutChg chg="del">
          <pc:chgData name="Ian" userId="c34783b4-0ebe-4dd6-a7f4-e72865b38b8b" providerId="ADAL" clId="{286A159D-B282-49E2-81FE-E352883ED340}" dt="2020-10-27T17:42:59.931" v="141" actId="2696"/>
          <pc:sldLayoutMkLst>
            <pc:docMk/>
            <pc:sldMasterMk cId="0" sldId="2147483659"/>
            <pc:sldLayoutMk cId="0" sldId="2147483806"/>
          </pc:sldLayoutMkLst>
        </pc:sldLayoutChg>
        <pc:sldLayoutChg chg="del">
          <pc:chgData name="Ian" userId="c34783b4-0ebe-4dd6-a7f4-e72865b38b8b" providerId="ADAL" clId="{286A159D-B282-49E2-81FE-E352883ED340}" dt="2020-10-27T17:42:59.930" v="140" actId="2696"/>
          <pc:sldLayoutMkLst>
            <pc:docMk/>
            <pc:sldMasterMk cId="0" sldId="2147483659"/>
            <pc:sldLayoutMk cId="0" sldId="2147483807"/>
          </pc:sldLayoutMkLst>
        </pc:sldLayoutChg>
        <pc:sldLayoutChg chg="del">
          <pc:chgData name="Ian" userId="c34783b4-0ebe-4dd6-a7f4-e72865b38b8b" providerId="ADAL" clId="{286A159D-B282-49E2-81FE-E352883ED340}" dt="2020-10-27T17:42:59.929" v="139" actId="2696"/>
          <pc:sldLayoutMkLst>
            <pc:docMk/>
            <pc:sldMasterMk cId="0" sldId="2147483659"/>
            <pc:sldLayoutMk cId="0" sldId="2147483808"/>
          </pc:sldLayoutMkLst>
        </pc:sldLayoutChg>
        <pc:sldLayoutChg chg="del">
          <pc:chgData name="Ian" userId="c34783b4-0ebe-4dd6-a7f4-e72865b38b8b" providerId="ADAL" clId="{286A159D-B282-49E2-81FE-E352883ED340}" dt="2020-10-27T17:42:59.929" v="138" actId="2696"/>
          <pc:sldLayoutMkLst>
            <pc:docMk/>
            <pc:sldMasterMk cId="0" sldId="2147483659"/>
            <pc:sldLayoutMk cId="0" sldId="2147483809"/>
          </pc:sldLayoutMkLst>
        </pc:sldLayoutChg>
        <pc:sldLayoutChg chg="del">
          <pc:chgData name="Ian" userId="c34783b4-0ebe-4dd6-a7f4-e72865b38b8b" providerId="ADAL" clId="{286A159D-B282-49E2-81FE-E352883ED340}" dt="2020-10-27T17:42:59.928" v="137" actId="2696"/>
          <pc:sldLayoutMkLst>
            <pc:docMk/>
            <pc:sldMasterMk cId="0" sldId="2147483659"/>
            <pc:sldLayoutMk cId="0" sldId="2147483810"/>
          </pc:sldLayoutMkLst>
        </pc:sldLayoutChg>
        <pc:sldLayoutChg chg="del">
          <pc:chgData name="Ian" userId="c34783b4-0ebe-4dd6-a7f4-e72865b38b8b" providerId="ADAL" clId="{286A159D-B282-49E2-81FE-E352883ED340}" dt="2020-10-27T17:42:59.928" v="136" actId="2696"/>
          <pc:sldLayoutMkLst>
            <pc:docMk/>
            <pc:sldMasterMk cId="0" sldId="2147483659"/>
            <pc:sldLayoutMk cId="0" sldId="2147483811"/>
          </pc:sldLayoutMkLst>
        </pc:sldLayoutChg>
        <pc:sldLayoutChg chg="del">
          <pc:chgData name="Ian" userId="c34783b4-0ebe-4dd6-a7f4-e72865b38b8b" providerId="ADAL" clId="{286A159D-B282-49E2-81FE-E352883ED340}" dt="2020-10-27T17:42:59.927" v="135" actId="2696"/>
          <pc:sldLayoutMkLst>
            <pc:docMk/>
            <pc:sldMasterMk cId="0" sldId="2147483659"/>
            <pc:sldLayoutMk cId="0" sldId="2147483812"/>
          </pc:sldLayoutMkLst>
        </pc:sldLayoutChg>
        <pc:sldLayoutChg chg="del">
          <pc:chgData name="Ian" userId="c34783b4-0ebe-4dd6-a7f4-e72865b38b8b" providerId="ADAL" clId="{286A159D-B282-49E2-81FE-E352883ED340}" dt="2020-10-27T17:42:59.927" v="134" actId="2696"/>
          <pc:sldLayoutMkLst>
            <pc:docMk/>
            <pc:sldMasterMk cId="0" sldId="2147483659"/>
            <pc:sldLayoutMk cId="0" sldId="2147483813"/>
          </pc:sldLayoutMkLst>
        </pc:sldLayoutChg>
        <pc:sldLayoutChg chg="del">
          <pc:chgData name="Ian" userId="c34783b4-0ebe-4dd6-a7f4-e72865b38b8b" providerId="ADAL" clId="{286A159D-B282-49E2-81FE-E352883ED340}" dt="2020-10-27T17:42:59.926" v="133" actId="2696"/>
          <pc:sldLayoutMkLst>
            <pc:docMk/>
            <pc:sldMasterMk cId="0" sldId="2147483659"/>
            <pc:sldLayoutMk cId="0" sldId="2147483814"/>
          </pc:sldLayoutMkLst>
        </pc:sldLayoutChg>
        <pc:sldLayoutChg chg="del">
          <pc:chgData name="Ian" userId="c34783b4-0ebe-4dd6-a7f4-e72865b38b8b" providerId="ADAL" clId="{286A159D-B282-49E2-81FE-E352883ED340}" dt="2020-10-27T17:42:59.926" v="132" actId="2696"/>
          <pc:sldLayoutMkLst>
            <pc:docMk/>
            <pc:sldMasterMk cId="0" sldId="2147483659"/>
            <pc:sldLayoutMk cId="0" sldId="2147483815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39" v="155" actId="2696"/>
        <pc:sldMasterMkLst>
          <pc:docMk/>
          <pc:sldMasterMk cId="0" sldId="2147483660"/>
        </pc:sldMasterMkLst>
        <pc:sldLayoutChg chg="del">
          <pc:chgData name="Ian" userId="c34783b4-0ebe-4dd6-a7f4-e72865b38b8b" providerId="ADAL" clId="{286A159D-B282-49E2-81FE-E352883ED340}" dt="2020-10-27T17:42:59.938" v="154" actId="2696"/>
          <pc:sldLayoutMkLst>
            <pc:docMk/>
            <pc:sldMasterMk cId="0" sldId="2147483660"/>
            <pc:sldLayoutMk cId="0" sldId="2147483816"/>
          </pc:sldLayoutMkLst>
        </pc:sldLayoutChg>
        <pc:sldLayoutChg chg="del">
          <pc:chgData name="Ian" userId="c34783b4-0ebe-4dd6-a7f4-e72865b38b8b" providerId="ADAL" clId="{286A159D-B282-49E2-81FE-E352883ED340}" dt="2020-10-27T17:42:59.938" v="153" actId="2696"/>
          <pc:sldLayoutMkLst>
            <pc:docMk/>
            <pc:sldMasterMk cId="0" sldId="2147483660"/>
            <pc:sldLayoutMk cId="0" sldId="2147483817"/>
          </pc:sldLayoutMkLst>
        </pc:sldLayoutChg>
        <pc:sldLayoutChg chg="del">
          <pc:chgData name="Ian" userId="c34783b4-0ebe-4dd6-a7f4-e72865b38b8b" providerId="ADAL" clId="{286A159D-B282-49E2-81FE-E352883ED340}" dt="2020-10-27T17:42:59.937" v="152" actId="2696"/>
          <pc:sldLayoutMkLst>
            <pc:docMk/>
            <pc:sldMasterMk cId="0" sldId="2147483660"/>
            <pc:sldLayoutMk cId="0" sldId="2147483818"/>
          </pc:sldLayoutMkLst>
        </pc:sldLayoutChg>
        <pc:sldLayoutChg chg="del">
          <pc:chgData name="Ian" userId="c34783b4-0ebe-4dd6-a7f4-e72865b38b8b" providerId="ADAL" clId="{286A159D-B282-49E2-81FE-E352883ED340}" dt="2020-10-27T17:42:59.937" v="151" actId="2696"/>
          <pc:sldLayoutMkLst>
            <pc:docMk/>
            <pc:sldMasterMk cId="0" sldId="2147483660"/>
            <pc:sldLayoutMk cId="0" sldId="2147483819"/>
          </pc:sldLayoutMkLst>
        </pc:sldLayoutChg>
        <pc:sldLayoutChg chg="del">
          <pc:chgData name="Ian" userId="c34783b4-0ebe-4dd6-a7f4-e72865b38b8b" providerId="ADAL" clId="{286A159D-B282-49E2-81FE-E352883ED340}" dt="2020-10-27T17:42:59.936" v="150" actId="2696"/>
          <pc:sldLayoutMkLst>
            <pc:docMk/>
            <pc:sldMasterMk cId="0" sldId="2147483660"/>
            <pc:sldLayoutMk cId="0" sldId="2147483820"/>
          </pc:sldLayoutMkLst>
        </pc:sldLayoutChg>
        <pc:sldLayoutChg chg="del">
          <pc:chgData name="Ian" userId="c34783b4-0ebe-4dd6-a7f4-e72865b38b8b" providerId="ADAL" clId="{286A159D-B282-49E2-81FE-E352883ED340}" dt="2020-10-27T17:42:59.936" v="149" actId="2696"/>
          <pc:sldLayoutMkLst>
            <pc:docMk/>
            <pc:sldMasterMk cId="0" sldId="2147483660"/>
            <pc:sldLayoutMk cId="0" sldId="2147483821"/>
          </pc:sldLayoutMkLst>
        </pc:sldLayoutChg>
        <pc:sldLayoutChg chg="del">
          <pc:chgData name="Ian" userId="c34783b4-0ebe-4dd6-a7f4-e72865b38b8b" providerId="ADAL" clId="{286A159D-B282-49E2-81FE-E352883ED340}" dt="2020-10-27T17:42:59.935" v="148" actId="2696"/>
          <pc:sldLayoutMkLst>
            <pc:docMk/>
            <pc:sldMasterMk cId="0" sldId="2147483660"/>
            <pc:sldLayoutMk cId="0" sldId="2147483822"/>
          </pc:sldLayoutMkLst>
        </pc:sldLayoutChg>
        <pc:sldLayoutChg chg="del">
          <pc:chgData name="Ian" userId="c34783b4-0ebe-4dd6-a7f4-e72865b38b8b" providerId="ADAL" clId="{286A159D-B282-49E2-81FE-E352883ED340}" dt="2020-10-27T17:42:59.934" v="147" actId="2696"/>
          <pc:sldLayoutMkLst>
            <pc:docMk/>
            <pc:sldMasterMk cId="0" sldId="2147483660"/>
            <pc:sldLayoutMk cId="0" sldId="2147483823"/>
          </pc:sldLayoutMkLst>
        </pc:sldLayoutChg>
        <pc:sldLayoutChg chg="del">
          <pc:chgData name="Ian" userId="c34783b4-0ebe-4dd6-a7f4-e72865b38b8b" providerId="ADAL" clId="{286A159D-B282-49E2-81FE-E352883ED340}" dt="2020-10-27T17:42:59.934" v="146" actId="2696"/>
          <pc:sldLayoutMkLst>
            <pc:docMk/>
            <pc:sldMasterMk cId="0" sldId="2147483660"/>
            <pc:sldLayoutMk cId="0" sldId="2147483824"/>
          </pc:sldLayoutMkLst>
        </pc:sldLayoutChg>
        <pc:sldLayoutChg chg="del">
          <pc:chgData name="Ian" userId="c34783b4-0ebe-4dd6-a7f4-e72865b38b8b" providerId="ADAL" clId="{286A159D-B282-49E2-81FE-E352883ED340}" dt="2020-10-27T17:42:59.933" v="145" actId="2696"/>
          <pc:sldLayoutMkLst>
            <pc:docMk/>
            <pc:sldMasterMk cId="0" sldId="2147483660"/>
            <pc:sldLayoutMk cId="0" sldId="2147483825"/>
          </pc:sldLayoutMkLst>
        </pc:sldLayoutChg>
        <pc:sldLayoutChg chg="del">
          <pc:chgData name="Ian" userId="c34783b4-0ebe-4dd6-a7f4-e72865b38b8b" providerId="ADAL" clId="{286A159D-B282-49E2-81FE-E352883ED340}" dt="2020-10-27T17:42:59.933" v="144" actId="2696"/>
          <pc:sldLayoutMkLst>
            <pc:docMk/>
            <pc:sldMasterMk cId="0" sldId="2147483660"/>
            <pc:sldLayoutMk cId="0" sldId="2147483826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47" v="167" actId="2696"/>
        <pc:sldMasterMkLst>
          <pc:docMk/>
          <pc:sldMasterMk cId="0" sldId="2147483661"/>
        </pc:sldMasterMkLst>
        <pc:sldLayoutChg chg="del">
          <pc:chgData name="Ian" userId="c34783b4-0ebe-4dd6-a7f4-e72865b38b8b" providerId="ADAL" clId="{286A159D-B282-49E2-81FE-E352883ED340}" dt="2020-10-27T17:42:59.946" v="166" actId="2696"/>
          <pc:sldLayoutMkLst>
            <pc:docMk/>
            <pc:sldMasterMk cId="0" sldId="2147483661"/>
            <pc:sldLayoutMk cId="0" sldId="2147483827"/>
          </pc:sldLayoutMkLst>
        </pc:sldLayoutChg>
        <pc:sldLayoutChg chg="del">
          <pc:chgData name="Ian" userId="c34783b4-0ebe-4dd6-a7f4-e72865b38b8b" providerId="ADAL" clId="{286A159D-B282-49E2-81FE-E352883ED340}" dt="2020-10-27T17:42:59.945" v="165" actId="2696"/>
          <pc:sldLayoutMkLst>
            <pc:docMk/>
            <pc:sldMasterMk cId="0" sldId="2147483661"/>
            <pc:sldLayoutMk cId="0" sldId="2147483828"/>
          </pc:sldLayoutMkLst>
        </pc:sldLayoutChg>
        <pc:sldLayoutChg chg="del">
          <pc:chgData name="Ian" userId="c34783b4-0ebe-4dd6-a7f4-e72865b38b8b" providerId="ADAL" clId="{286A159D-B282-49E2-81FE-E352883ED340}" dt="2020-10-27T17:42:59.945" v="164" actId="2696"/>
          <pc:sldLayoutMkLst>
            <pc:docMk/>
            <pc:sldMasterMk cId="0" sldId="2147483661"/>
            <pc:sldLayoutMk cId="0" sldId="2147483829"/>
          </pc:sldLayoutMkLst>
        </pc:sldLayoutChg>
        <pc:sldLayoutChg chg="del">
          <pc:chgData name="Ian" userId="c34783b4-0ebe-4dd6-a7f4-e72865b38b8b" providerId="ADAL" clId="{286A159D-B282-49E2-81FE-E352883ED340}" dt="2020-10-27T17:42:59.944" v="163" actId="2696"/>
          <pc:sldLayoutMkLst>
            <pc:docMk/>
            <pc:sldMasterMk cId="0" sldId="2147483661"/>
            <pc:sldLayoutMk cId="0" sldId="2147483830"/>
          </pc:sldLayoutMkLst>
        </pc:sldLayoutChg>
        <pc:sldLayoutChg chg="del">
          <pc:chgData name="Ian" userId="c34783b4-0ebe-4dd6-a7f4-e72865b38b8b" providerId="ADAL" clId="{286A159D-B282-49E2-81FE-E352883ED340}" dt="2020-10-27T17:42:59.944" v="162" actId="2696"/>
          <pc:sldLayoutMkLst>
            <pc:docMk/>
            <pc:sldMasterMk cId="0" sldId="2147483661"/>
            <pc:sldLayoutMk cId="0" sldId="2147483831"/>
          </pc:sldLayoutMkLst>
        </pc:sldLayoutChg>
        <pc:sldLayoutChg chg="del">
          <pc:chgData name="Ian" userId="c34783b4-0ebe-4dd6-a7f4-e72865b38b8b" providerId="ADAL" clId="{286A159D-B282-49E2-81FE-E352883ED340}" dt="2020-10-27T17:42:59.943" v="161" actId="2696"/>
          <pc:sldLayoutMkLst>
            <pc:docMk/>
            <pc:sldMasterMk cId="0" sldId="2147483661"/>
            <pc:sldLayoutMk cId="0" sldId="2147483832"/>
          </pc:sldLayoutMkLst>
        </pc:sldLayoutChg>
        <pc:sldLayoutChg chg="del">
          <pc:chgData name="Ian" userId="c34783b4-0ebe-4dd6-a7f4-e72865b38b8b" providerId="ADAL" clId="{286A159D-B282-49E2-81FE-E352883ED340}" dt="2020-10-27T17:42:59.943" v="160" actId="2696"/>
          <pc:sldLayoutMkLst>
            <pc:docMk/>
            <pc:sldMasterMk cId="0" sldId="2147483661"/>
            <pc:sldLayoutMk cId="0" sldId="2147483833"/>
          </pc:sldLayoutMkLst>
        </pc:sldLayoutChg>
        <pc:sldLayoutChg chg="del">
          <pc:chgData name="Ian" userId="c34783b4-0ebe-4dd6-a7f4-e72865b38b8b" providerId="ADAL" clId="{286A159D-B282-49E2-81FE-E352883ED340}" dt="2020-10-27T17:42:59.942" v="159" actId="2696"/>
          <pc:sldLayoutMkLst>
            <pc:docMk/>
            <pc:sldMasterMk cId="0" sldId="2147483661"/>
            <pc:sldLayoutMk cId="0" sldId="2147483834"/>
          </pc:sldLayoutMkLst>
        </pc:sldLayoutChg>
        <pc:sldLayoutChg chg="del">
          <pc:chgData name="Ian" userId="c34783b4-0ebe-4dd6-a7f4-e72865b38b8b" providerId="ADAL" clId="{286A159D-B282-49E2-81FE-E352883ED340}" dt="2020-10-27T17:42:59.941" v="158" actId="2696"/>
          <pc:sldLayoutMkLst>
            <pc:docMk/>
            <pc:sldMasterMk cId="0" sldId="2147483661"/>
            <pc:sldLayoutMk cId="0" sldId="2147483835"/>
          </pc:sldLayoutMkLst>
        </pc:sldLayoutChg>
        <pc:sldLayoutChg chg="del">
          <pc:chgData name="Ian" userId="c34783b4-0ebe-4dd6-a7f4-e72865b38b8b" providerId="ADAL" clId="{286A159D-B282-49E2-81FE-E352883ED340}" dt="2020-10-27T17:42:59.941" v="157" actId="2696"/>
          <pc:sldLayoutMkLst>
            <pc:docMk/>
            <pc:sldMasterMk cId="0" sldId="2147483661"/>
            <pc:sldLayoutMk cId="0" sldId="2147483836"/>
          </pc:sldLayoutMkLst>
        </pc:sldLayoutChg>
        <pc:sldLayoutChg chg="del">
          <pc:chgData name="Ian" userId="c34783b4-0ebe-4dd6-a7f4-e72865b38b8b" providerId="ADAL" clId="{286A159D-B282-49E2-81FE-E352883ED340}" dt="2020-10-27T17:42:59.940" v="156" actId="2696"/>
          <pc:sldLayoutMkLst>
            <pc:docMk/>
            <pc:sldMasterMk cId="0" sldId="2147483661"/>
            <pc:sldLayoutMk cId="0" sldId="2147483837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54" v="179" actId="2696"/>
        <pc:sldMasterMkLst>
          <pc:docMk/>
          <pc:sldMasterMk cId="0" sldId="2147483663"/>
        </pc:sldMasterMkLst>
        <pc:sldLayoutChg chg="del">
          <pc:chgData name="Ian" userId="c34783b4-0ebe-4dd6-a7f4-e72865b38b8b" providerId="ADAL" clId="{286A159D-B282-49E2-81FE-E352883ED340}" dt="2020-10-27T17:42:59.953" v="178" actId="2696"/>
          <pc:sldLayoutMkLst>
            <pc:docMk/>
            <pc:sldMasterMk cId="0" sldId="2147483663"/>
            <pc:sldLayoutMk cId="0" sldId="2147483838"/>
          </pc:sldLayoutMkLst>
        </pc:sldLayoutChg>
        <pc:sldLayoutChg chg="del">
          <pc:chgData name="Ian" userId="c34783b4-0ebe-4dd6-a7f4-e72865b38b8b" providerId="ADAL" clId="{286A159D-B282-49E2-81FE-E352883ED340}" dt="2020-10-27T17:42:59.952" v="177" actId="2696"/>
          <pc:sldLayoutMkLst>
            <pc:docMk/>
            <pc:sldMasterMk cId="0" sldId="2147483663"/>
            <pc:sldLayoutMk cId="0" sldId="2147483839"/>
          </pc:sldLayoutMkLst>
        </pc:sldLayoutChg>
        <pc:sldLayoutChg chg="del">
          <pc:chgData name="Ian" userId="c34783b4-0ebe-4dd6-a7f4-e72865b38b8b" providerId="ADAL" clId="{286A159D-B282-49E2-81FE-E352883ED340}" dt="2020-10-27T17:42:59.952" v="176" actId="2696"/>
          <pc:sldLayoutMkLst>
            <pc:docMk/>
            <pc:sldMasterMk cId="0" sldId="2147483663"/>
            <pc:sldLayoutMk cId="0" sldId="2147483840"/>
          </pc:sldLayoutMkLst>
        </pc:sldLayoutChg>
        <pc:sldLayoutChg chg="del">
          <pc:chgData name="Ian" userId="c34783b4-0ebe-4dd6-a7f4-e72865b38b8b" providerId="ADAL" clId="{286A159D-B282-49E2-81FE-E352883ED340}" dt="2020-10-27T17:42:59.951" v="175" actId="2696"/>
          <pc:sldLayoutMkLst>
            <pc:docMk/>
            <pc:sldMasterMk cId="0" sldId="2147483663"/>
            <pc:sldLayoutMk cId="0" sldId="2147483841"/>
          </pc:sldLayoutMkLst>
        </pc:sldLayoutChg>
        <pc:sldLayoutChg chg="del">
          <pc:chgData name="Ian" userId="c34783b4-0ebe-4dd6-a7f4-e72865b38b8b" providerId="ADAL" clId="{286A159D-B282-49E2-81FE-E352883ED340}" dt="2020-10-27T17:42:59.951" v="174" actId="2696"/>
          <pc:sldLayoutMkLst>
            <pc:docMk/>
            <pc:sldMasterMk cId="0" sldId="2147483663"/>
            <pc:sldLayoutMk cId="0" sldId="2147483842"/>
          </pc:sldLayoutMkLst>
        </pc:sldLayoutChg>
        <pc:sldLayoutChg chg="del">
          <pc:chgData name="Ian" userId="c34783b4-0ebe-4dd6-a7f4-e72865b38b8b" providerId="ADAL" clId="{286A159D-B282-49E2-81FE-E352883ED340}" dt="2020-10-27T17:42:59.950" v="173" actId="2696"/>
          <pc:sldLayoutMkLst>
            <pc:docMk/>
            <pc:sldMasterMk cId="0" sldId="2147483663"/>
            <pc:sldLayoutMk cId="0" sldId="2147483843"/>
          </pc:sldLayoutMkLst>
        </pc:sldLayoutChg>
        <pc:sldLayoutChg chg="del">
          <pc:chgData name="Ian" userId="c34783b4-0ebe-4dd6-a7f4-e72865b38b8b" providerId="ADAL" clId="{286A159D-B282-49E2-81FE-E352883ED340}" dt="2020-10-27T17:42:59.950" v="172" actId="2696"/>
          <pc:sldLayoutMkLst>
            <pc:docMk/>
            <pc:sldMasterMk cId="0" sldId="2147483663"/>
            <pc:sldLayoutMk cId="0" sldId="2147483844"/>
          </pc:sldLayoutMkLst>
        </pc:sldLayoutChg>
        <pc:sldLayoutChg chg="del">
          <pc:chgData name="Ian" userId="c34783b4-0ebe-4dd6-a7f4-e72865b38b8b" providerId="ADAL" clId="{286A159D-B282-49E2-81FE-E352883ED340}" dt="2020-10-27T17:42:59.949" v="171" actId="2696"/>
          <pc:sldLayoutMkLst>
            <pc:docMk/>
            <pc:sldMasterMk cId="0" sldId="2147483663"/>
            <pc:sldLayoutMk cId="0" sldId="2147483845"/>
          </pc:sldLayoutMkLst>
        </pc:sldLayoutChg>
        <pc:sldLayoutChg chg="del">
          <pc:chgData name="Ian" userId="c34783b4-0ebe-4dd6-a7f4-e72865b38b8b" providerId="ADAL" clId="{286A159D-B282-49E2-81FE-E352883ED340}" dt="2020-10-27T17:42:59.949" v="170" actId="2696"/>
          <pc:sldLayoutMkLst>
            <pc:docMk/>
            <pc:sldMasterMk cId="0" sldId="2147483663"/>
            <pc:sldLayoutMk cId="0" sldId="2147483846"/>
          </pc:sldLayoutMkLst>
        </pc:sldLayoutChg>
        <pc:sldLayoutChg chg="del">
          <pc:chgData name="Ian" userId="c34783b4-0ebe-4dd6-a7f4-e72865b38b8b" providerId="ADAL" clId="{286A159D-B282-49E2-81FE-E352883ED340}" dt="2020-10-27T17:42:59.948" v="169" actId="2696"/>
          <pc:sldLayoutMkLst>
            <pc:docMk/>
            <pc:sldMasterMk cId="0" sldId="2147483663"/>
            <pc:sldLayoutMk cId="0" sldId="2147483847"/>
          </pc:sldLayoutMkLst>
        </pc:sldLayoutChg>
        <pc:sldLayoutChg chg="del">
          <pc:chgData name="Ian" userId="c34783b4-0ebe-4dd6-a7f4-e72865b38b8b" providerId="ADAL" clId="{286A159D-B282-49E2-81FE-E352883ED340}" dt="2020-10-27T17:42:59.947" v="168" actId="2696"/>
          <pc:sldLayoutMkLst>
            <pc:docMk/>
            <pc:sldMasterMk cId="0" sldId="2147483663"/>
            <pc:sldLayoutMk cId="0" sldId="2147483848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61" v="191" actId="2696"/>
        <pc:sldMasterMkLst>
          <pc:docMk/>
          <pc:sldMasterMk cId="0" sldId="2147483664"/>
        </pc:sldMasterMkLst>
        <pc:sldLayoutChg chg="del">
          <pc:chgData name="Ian" userId="c34783b4-0ebe-4dd6-a7f4-e72865b38b8b" providerId="ADAL" clId="{286A159D-B282-49E2-81FE-E352883ED340}" dt="2020-10-27T17:42:59.960" v="190" actId="2696"/>
          <pc:sldLayoutMkLst>
            <pc:docMk/>
            <pc:sldMasterMk cId="0" sldId="2147483664"/>
            <pc:sldLayoutMk cId="0" sldId="2147483849"/>
          </pc:sldLayoutMkLst>
        </pc:sldLayoutChg>
        <pc:sldLayoutChg chg="del">
          <pc:chgData name="Ian" userId="c34783b4-0ebe-4dd6-a7f4-e72865b38b8b" providerId="ADAL" clId="{286A159D-B282-49E2-81FE-E352883ED340}" dt="2020-10-27T17:42:59.960" v="189" actId="2696"/>
          <pc:sldLayoutMkLst>
            <pc:docMk/>
            <pc:sldMasterMk cId="0" sldId="2147483664"/>
            <pc:sldLayoutMk cId="0" sldId="2147483850"/>
          </pc:sldLayoutMkLst>
        </pc:sldLayoutChg>
        <pc:sldLayoutChg chg="del">
          <pc:chgData name="Ian" userId="c34783b4-0ebe-4dd6-a7f4-e72865b38b8b" providerId="ADAL" clId="{286A159D-B282-49E2-81FE-E352883ED340}" dt="2020-10-27T17:42:59.959" v="188" actId="2696"/>
          <pc:sldLayoutMkLst>
            <pc:docMk/>
            <pc:sldMasterMk cId="0" sldId="2147483664"/>
            <pc:sldLayoutMk cId="0" sldId="2147483851"/>
          </pc:sldLayoutMkLst>
        </pc:sldLayoutChg>
        <pc:sldLayoutChg chg="del">
          <pc:chgData name="Ian" userId="c34783b4-0ebe-4dd6-a7f4-e72865b38b8b" providerId="ADAL" clId="{286A159D-B282-49E2-81FE-E352883ED340}" dt="2020-10-27T17:42:59.958" v="187" actId="2696"/>
          <pc:sldLayoutMkLst>
            <pc:docMk/>
            <pc:sldMasterMk cId="0" sldId="2147483664"/>
            <pc:sldLayoutMk cId="0" sldId="2147483852"/>
          </pc:sldLayoutMkLst>
        </pc:sldLayoutChg>
        <pc:sldLayoutChg chg="del">
          <pc:chgData name="Ian" userId="c34783b4-0ebe-4dd6-a7f4-e72865b38b8b" providerId="ADAL" clId="{286A159D-B282-49E2-81FE-E352883ED340}" dt="2020-10-27T17:42:59.958" v="186" actId="2696"/>
          <pc:sldLayoutMkLst>
            <pc:docMk/>
            <pc:sldMasterMk cId="0" sldId="2147483664"/>
            <pc:sldLayoutMk cId="0" sldId="2147483853"/>
          </pc:sldLayoutMkLst>
        </pc:sldLayoutChg>
        <pc:sldLayoutChg chg="del">
          <pc:chgData name="Ian" userId="c34783b4-0ebe-4dd6-a7f4-e72865b38b8b" providerId="ADAL" clId="{286A159D-B282-49E2-81FE-E352883ED340}" dt="2020-10-27T17:42:59.957" v="185" actId="2696"/>
          <pc:sldLayoutMkLst>
            <pc:docMk/>
            <pc:sldMasterMk cId="0" sldId="2147483664"/>
            <pc:sldLayoutMk cId="0" sldId="2147483854"/>
          </pc:sldLayoutMkLst>
        </pc:sldLayoutChg>
        <pc:sldLayoutChg chg="del">
          <pc:chgData name="Ian" userId="c34783b4-0ebe-4dd6-a7f4-e72865b38b8b" providerId="ADAL" clId="{286A159D-B282-49E2-81FE-E352883ED340}" dt="2020-10-27T17:42:59.957" v="184" actId="2696"/>
          <pc:sldLayoutMkLst>
            <pc:docMk/>
            <pc:sldMasterMk cId="0" sldId="2147483664"/>
            <pc:sldLayoutMk cId="0" sldId="2147483855"/>
          </pc:sldLayoutMkLst>
        </pc:sldLayoutChg>
        <pc:sldLayoutChg chg="del">
          <pc:chgData name="Ian" userId="c34783b4-0ebe-4dd6-a7f4-e72865b38b8b" providerId="ADAL" clId="{286A159D-B282-49E2-81FE-E352883ED340}" dt="2020-10-27T17:42:59.956" v="183" actId="2696"/>
          <pc:sldLayoutMkLst>
            <pc:docMk/>
            <pc:sldMasterMk cId="0" sldId="2147483664"/>
            <pc:sldLayoutMk cId="0" sldId="2147483856"/>
          </pc:sldLayoutMkLst>
        </pc:sldLayoutChg>
        <pc:sldLayoutChg chg="del">
          <pc:chgData name="Ian" userId="c34783b4-0ebe-4dd6-a7f4-e72865b38b8b" providerId="ADAL" clId="{286A159D-B282-49E2-81FE-E352883ED340}" dt="2020-10-27T17:42:59.956" v="182" actId="2696"/>
          <pc:sldLayoutMkLst>
            <pc:docMk/>
            <pc:sldMasterMk cId="0" sldId="2147483664"/>
            <pc:sldLayoutMk cId="0" sldId="2147483857"/>
          </pc:sldLayoutMkLst>
        </pc:sldLayoutChg>
        <pc:sldLayoutChg chg="del">
          <pc:chgData name="Ian" userId="c34783b4-0ebe-4dd6-a7f4-e72865b38b8b" providerId="ADAL" clId="{286A159D-B282-49E2-81FE-E352883ED340}" dt="2020-10-27T17:42:59.955" v="181" actId="2696"/>
          <pc:sldLayoutMkLst>
            <pc:docMk/>
            <pc:sldMasterMk cId="0" sldId="2147483664"/>
            <pc:sldLayoutMk cId="0" sldId="2147483858"/>
          </pc:sldLayoutMkLst>
        </pc:sldLayoutChg>
        <pc:sldLayoutChg chg="del">
          <pc:chgData name="Ian" userId="c34783b4-0ebe-4dd6-a7f4-e72865b38b8b" providerId="ADAL" clId="{286A159D-B282-49E2-81FE-E352883ED340}" dt="2020-10-27T17:42:59.955" v="180" actId="2696"/>
          <pc:sldLayoutMkLst>
            <pc:docMk/>
            <pc:sldMasterMk cId="0" sldId="2147483664"/>
            <pc:sldLayoutMk cId="0" sldId="2147483859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69" v="203" actId="2696"/>
        <pc:sldMasterMkLst>
          <pc:docMk/>
          <pc:sldMasterMk cId="0" sldId="2147483665"/>
        </pc:sldMasterMkLst>
        <pc:sldLayoutChg chg="del">
          <pc:chgData name="Ian" userId="c34783b4-0ebe-4dd6-a7f4-e72865b38b8b" providerId="ADAL" clId="{286A159D-B282-49E2-81FE-E352883ED340}" dt="2020-10-27T17:42:59.967" v="202" actId="2696"/>
          <pc:sldLayoutMkLst>
            <pc:docMk/>
            <pc:sldMasterMk cId="0" sldId="2147483665"/>
            <pc:sldLayoutMk cId="0" sldId="2147483860"/>
          </pc:sldLayoutMkLst>
        </pc:sldLayoutChg>
        <pc:sldLayoutChg chg="del">
          <pc:chgData name="Ian" userId="c34783b4-0ebe-4dd6-a7f4-e72865b38b8b" providerId="ADAL" clId="{286A159D-B282-49E2-81FE-E352883ED340}" dt="2020-10-27T17:42:59.967" v="201" actId="2696"/>
          <pc:sldLayoutMkLst>
            <pc:docMk/>
            <pc:sldMasterMk cId="0" sldId="2147483665"/>
            <pc:sldLayoutMk cId="0" sldId="2147483861"/>
          </pc:sldLayoutMkLst>
        </pc:sldLayoutChg>
        <pc:sldLayoutChg chg="del">
          <pc:chgData name="Ian" userId="c34783b4-0ebe-4dd6-a7f4-e72865b38b8b" providerId="ADAL" clId="{286A159D-B282-49E2-81FE-E352883ED340}" dt="2020-10-27T17:42:59.966" v="200" actId="2696"/>
          <pc:sldLayoutMkLst>
            <pc:docMk/>
            <pc:sldMasterMk cId="0" sldId="2147483665"/>
            <pc:sldLayoutMk cId="0" sldId="2147483862"/>
          </pc:sldLayoutMkLst>
        </pc:sldLayoutChg>
        <pc:sldLayoutChg chg="del">
          <pc:chgData name="Ian" userId="c34783b4-0ebe-4dd6-a7f4-e72865b38b8b" providerId="ADAL" clId="{286A159D-B282-49E2-81FE-E352883ED340}" dt="2020-10-27T17:42:59.966" v="199" actId="2696"/>
          <pc:sldLayoutMkLst>
            <pc:docMk/>
            <pc:sldMasterMk cId="0" sldId="2147483665"/>
            <pc:sldLayoutMk cId="0" sldId="2147483863"/>
          </pc:sldLayoutMkLst>
        </pc:sldLayoutChg>
        <pc:sldLayoutChg chg="del">
          <pc:chgData name="Ian" userId="c34783b4-0ebe-4dd6-a7f4-e72865b38b8b" providerId="ADAL" clId="{286A159D-B282-49E2-81FE-E352883ED340}" dt="2020-10-27T17:42:59.965" v="198" actId="2696"/>
          <pc:sldLayoutMkLst>
            <pc:docMk/>
            <pc:sldMasterMk cId="0" sldId="2147483665"/>
            <pc:sldLayoutMk cId="0" sldId="2147483864"/>
          </pc:sldLayoutMkLst>
        </pc:sldLayoutChg>
        <pc:sldLayoutChg chg="del">
          <pc:chgData name="Ian" userId="c34783b4-0ebe-4dd6-a7f4-e72865b38b8b" providerId="ADAL" clId="{286A159D-B282-49E2-81FE-E352883ED340}" dt="2020-10-27T17:42:59.965" v="197" actId="2696"/>
          <pc:sldLayoutMkLst>
            <pc:docMk/>
            <pc:sldMasterMk cId="0" sldId="2147483665"/>
            <pc:sldLayoutMk cId="0" sldId="2147483865"/>
          </pc:sldLayoutMkLst>
        </pc:sldLayoutChg>
        <pc:sldLayoutChg chg="del">
          <pc:chgData name="Ian" userId="c34783b4-0ebe-4dd6-a7f4-e72865b38b8b" providerId="ADAL" clId="{286A159D-B282-49E2-81FE-E352883ED340}" dt="2020-10-27T17:42:59.964" v="196" actId="2696"/>
          <pc:sldLayoutMkLst>
            <pc:docMk/>
            <pc:sldMasterMk cId="0" sldId="2147483665"/>
            <pc:sldLayoutMk cId="0" sldId="2147483866"/>
          </pc:sldLayoutMkLst>
        </pc:sldLayoutChg>
        <pc:sldLayoutChg chg="del">
          <pc:chgData name="Ian" userId="c34783b4-0ebe-4dd6-a7f4-e72865b38b8b" providerId="ADAL" clId="{286A159D-B282-49E2-81FE-E352883ED340}" dt="2020-10-27T17:42:59.963" v="195" actId="2696"/>
          <pc:sldLayoutMkLst>
            <pc:docMk/>
            <pc:sldMasterMk cId="0" sldId="2147483665"/>
            <pc:sldLayoutMk cId="0" sldId="2147483867"/>
          </pc:sldLayoutMkLst>
        </pc:sldLayoutChg>
        <pc:sldLayoutChg chg="del">
          <pc:chgData name="Ian" userId="c34783b4-0ebe-4dd6-a7f4-e72865b38b8b" providerId="ADAL" clId="{286A159D-B282-49E2-81FE-E352883ED340}" dt="2020-10-27T17:42:59.963" v="194" actId="2696"/>
          <pc:sldLayoutMkLst>
            <pc:docMk/>
            <pc:sldMasterMk cId="0" sldId="2147483665"/>
            <pc:sldLayoutMk cId="0" sldId="2147483868"/>
          </pc:sldLayoutMkLst>
        </pc:sldLayoutChg>
        <pc:sldLayoutChg chg="del">
          <pc:chgData name="Ian" userId="c34783b4-0ebe-4dd6-a7f4-e72865b38b8b" providerId="ADAL" clId="{286A159D-B282-49E2-81FE-E352883ED340}" dt="2020-10-27T17:42:59.962" v="193" actId="2696"/>
          <pc:sldLayoutMkLst>
            <pc:docMk/>
            <pc:sldMasterMk cId="0" sldId="2147483665"/>
            <pc:sldLayoutMk cId="0" sldId="2147483869"/>
          </pc:sldLayoutMkLst>
        </pc:sldLayoutChg>
        <pc:sldLayoutChg chg="del">
          <pc:chgData name="Ian" userId="c34783b4-0ebe-4dd6-a7f4-e72865b38b8b" providerId="ADAL" clId="{286A159D-B282-49E2-81FE-E352883ED340}" dt="2020-10-27T17:42:59.962" v="192" actId="2696"/>
          <pc:sldLayoutMkLst>
            <pc:docMk/>
            <pc:sldMasterMk cId="0" sldId="2147483665"/>
            <pc:sldLayoutMk cId="0" sldId="2147483870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75" v="215" actId="2696"/>
        <pc:sldMasterMkLst>
          <pc:docMk/>
          <pc:sldMasterMk cId="0" sldId="2147483666"/>
        </pc:sldMasterMkLst>
        <pc:sldLayoutChg chg="del">
          <pc:chgData name="Ian" userId="c34783b4-0ebe-4dd6-a7f4-e72865b38b8b" providerId="ADAL" clId="{286A159D-B282-49E2-81FE-E352883ED340}" dt="2020-10-27T17:42:59.974" v="214" actId="2696"/>
          <pc:sldLayoutMkLst>
            <pc:docMk/>
            <pc:sldMasterMk cId="0" sldId="2147483666"/>
            <pc:sldLayoutMk cId="0" sldId="2147483871"/>
          </pc:sldLayoutMkLst>
        </pc:sldLayoutChg>
        <pc:sldLayoutChg chg="del">
          <pc:chgData name="Ian" userId="c34783b4-0ebe-4dd6-a7f4-e72865b38b8b" providerId="ADAL" clId="{286A159D-B282-49E2-81FE-E352883ED340}" dt="2020-10-27T17:42:59.974" v="213" actId="2696"/>
          <pc:sldLayoutMkLst>
            <pc:docMk/>
            <pc:sldMasterMk cId="0" sldId="2147483666"/>
            <pc:sldLayoutMk cId="0" sldId="2147483872"/>
          </pc:sldLayoutMkLst>
        </pc:sldLayoutChg>
        <pc:sldLayoutChg chg="del">
          <pc:chgData name="Ian" userId="c34783b4-0ebe-4dd6-a7f4-e72865b38b8b" providerId="ADAL" clId="{286A159D-B282-49E2-81FE-E352883ED340}" dt="2020-10-27T17:42:59.973" v="212" actId="2696"/>
          <pc:sldLayoutMkLst>
            <pc:docMk/>
            <pc:sldMasterMk cId="0" sldId="2147483666"/>
            <pc:sldLayoutMk cId="0" sldId="2147483873"/>
          </pc:sldLayoutMkLst>
        </pc:sldLayoutChg>
        <pc:sldLayoutChg chg="del">
          <pc:chgData name="Ian" userId="c34783b4-0ebe-4dd6-a7f4-e72865b38b8b" providerId="ADAL" clId="{286A159D-B282-49E2-81FE-E352883ED340}" dt="2020-10-27T17:42:59.973" v="211" actId="2696"/>
          <pc:sldLayoutMkLst>
            <pc:docMk/>
            <pc:sldMasterMk cId="0" sldId="2147483666"/>
            <pc:sldLayoutMk cId="0" sldId="2147483874"/>
          </pc:sldLayoutMkLst>
        </pc:sldLayoutChg>
        <pc:sldLayoutChg chg="del">
          <pc:chgData name="Ian" userId="c34783b4-0ebe-4dd6-a7f4-e72865b38b8b" providerId="ADAL" clId="{286A159D-B282-49E2-81FE-E352883ED340}" dt="2020-10-27T17:42:59.972" v="210" actId="2696"/>
          <pc:sldLayoutMkLst>
            <pc:docMk/>
            <pc:sldMasterMk cId="0" sldId="2147483666"/>
            <pc:sldLayoutMk cId="0" sldId="2147483875"/>
          </pc:sldLayoutMkLst>
        </pc:sldLayoutChg>
        <pc:sldLayoutChg chg="del">
          <pc:chgData name="Ian" userId="c34783b4-0ebe-4dd6-a7f4-e72865b38b8b" providerId="ADAL" clId="{286A159D-B282-49E2-81FE-E352883ED340}" dt="2020-10-27T17:42:59.972" v="209" actId="2696"/>
          <pc:sldLayoutMkLst>
            <pc:docMk/>
            <pc:sldMasterMk cId="0" sldId="2147483666"/>
            <pc:sldLayoutMk cId="0" sldId="2147483876"/>
          </pc:sldLayoutMkLst>
        </pc:sldLayoutChg>
        <pc:sldLayoutChg chg="del">
          <pc:chgData name="Ian" userId="c34783b4-0ebe-4dd6-a7f4-e72865b38b8b" providerId="ADAL" clId="{286A159D-B282-49E2-81FE-E352883ED340}" dt="2020-10-27T17:42:59.971" v="208" actId="2696"/>
          <pc:sldLayoutMkLst>
            <pc:docMk/>
            <pc:sldMasterMk cId="0" sldId="2147483666"/>
            <pc:sldLayoutMk cId="0" sldId="2147483877"/>
          </pc:sldLayoutMkLst>
        </pc:sldLayoutChg>
        <pc:sldLayoutChg chg="del">
          <pc:chgData name="Ian" userId="c34783b4-0ebe-4dd6-a7f4-e72865b38b8b" providerId="ADAL" clId="{286A159D-B282-49E2-81FE-E352883ED340}" dt="2020-10-27T17:42:59.971" v="207" actId="2696"/>
          <pc:sldLayoutMkLst>
            <pc:docMk/>
            <pc:sldMasterMk cId="0" sldId="2147483666"/>
            <pc:sldLayoutMk cId="0" sldId="2147483878"/>
          </pc:sldLayoutMkLst>
        </pc:sldLayoutChg>
        <pc:sldLayoutChg chg="del">
          <pc:chgData name="Ian" userId="c34783b4-0ebe-4dd6-a7f4-e72865b38b8b" providerId="ADAL" clId="{286A159D-B282-49E2-81FE-E352883ED340}" dt="2020-10-27T17:42:59.970" v="206" actId="2696"/>
          <pc:sldLayoutMkLst>
            <pc:docMk/>
            <pc:sldMasterMk cId="0" sldId="2147483666"/>
            <pc:sldLayoutMk cId="0" sldId="2147483879"/>
          </pc:sldLayoutMkLst>
        </pc:sldLayoutChg>
        <pc:sldLayoutChg chg="del">
          <pc:chgData name="Ian" userId="c34783b4-0ebe-4dd6-a7f4-e72865b38b8b" providerId="ADAL" clId="{286A159D-B282-49E2-81FE-E352883ED340}" dt="2020-10-27T17:42:59.970" v="205" actId="2696"/>
          <pc:sldLayoutMkLst>
            <pc:docMk/>
            <pc:sldMasterMk cId="0" sldId="2147483666"/>
            <pc:sldLayoutMk cId="0" sldId="2147483880"/>
          </pc:sldLayoutMkLst>
        </pc:sldLayoutChg>
        <pc:sldLayoutChg chg="del">
          <pc:chgData name="Ian" userId="c34783b4-0ebe-4dd6-a7f4-e72865b38b8b" providerId="ADAL" clId="{286A159D-B282-49E2-81FE-E352883ED340}" dt="2020-10-27T17:42:59.969" v="204" actId="2696"/>
          <pc:sldLayoutMkLst>
            <pc:docMk/>
            <pc:sldMasterMk cId="0" sldId="2147483666"/>
            <pc:sldLayoutMk cId="0" sldId="2147483881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83" v="227" actId="2696"/>
        <pc:sldMasterMkLst>
          <pc:docMk/>
          <pc:sldMasterMk cId="0" sldId="2147483667"/>
        </pc:sldMasterMkLst>
        <pc:sldLayoutChg chg="del">
          <pc:chgData name="Ian" userId="c34783b4-0ebe-4dd6-a7f4-e72865b38b8b" providerId="ADAL" clId="{286A159D-B282-49E2-81FE-E352883ED340}" dt="2020-10-27T17:42:59.981" v="226" actId="2696"/>
          <pc:sldLayoutMkLst>
            <pc:docMk/>
            <pc:sldMasterMk cId="0" sldId="2147483667"/>
            <pc:sldLayoutMk cId="0" sldId="2147483882"/>
          </pc:sldLayoutMkLst>
        </pc:sldLayoutChg>
        <pc:sldLayoutChg chg="del">
          <pc:chgData name="Ian" userId="c34783b4-0ebe-4dd6-a7f4-e72865b38b8b" providerId="ADAL" clId="{286A159D-B282-49E2-81FE-E352883ED340}" dt="2020-10-27T17:42:59.981" v="225" actId="2696"/>
          <pc:sldLayoutMkLst>
            <pc:docMk/>
            <pc:sldMasterMk cId="0" sldId="2147483667"/>
            <pc:sldLayoutMk cId="0" sldId="2147483883"/>
          </pc:sldLayoutMkLst>
        </pc:sldLayoutChg>
        <pc:sldLayoutChg chg="del">
          <pc:chgData name="Ian" userId="c34783b4-0ebe-4dd6-a7f4-e72865b38b8b" providerId="ADAL" clId="{286A159D-B282-49E2-81FE-E352883ED340}" dt="2020-10-27T17:42:59.980" v="224" actId="2696"/>
          <pc:sldLayoutMkLst>
            <pc:docMk/>
            <pc:sldMasterMk cId="0" sldId="2147483667"/>
            <pc:sldLayoutMk cId="0" sldId="2147483884"/>
          </pc:sldLayoutMkLst>
        </pc:sldLayoutChg>
        <pc:sldLayoutChg chg="del">
          <pc:chgData name="Ian" userId="c34783b4-0ebe-4dd6-a7f4-e72865b38b8b" providerId="ADAL" clId="{286A159D-B282-49E2-81FE-E352883ED340}" dt="2020-10-27T17:42:59.980" v="223" actId="2696"/>
          <pc:sldLayoutMkLst>
            <pc:docMk/>
            <pc:sldMasterMk cId="0" sldId="2147483667"/>
            <pc:sldLayoutMk cId="0" sldId="2147483885"/>
          </pc:sldLayoutMkLst>
        </pc:sldLayoutChg>
        <pc:sldLayoutChg chg="del">
          <pc:chgData name="Ian" userId="c34783b4-0ebe-4dd6-a7f4-e72865b38b8b" providerId="ADAL" clId="{286A159D-B282-49E2-81FE-E352883ED340}" dt="2020-10-27T17:42:59.979" v="222" actId="2696"/>
          <pc:sldLayoutMkLst>
            <pc:docMk/>
            <pc:sldMasterMk cId="0" sldId="2147483667"/>
            <pc:sldLayoutMk cId="0" sldId="2147483886"/>
          </pc:sldLayoutMkLst>
        </pc:sldLayoutChg>
        <pc:sldLayoutChg chg="del">
          <pc:chgData name="Ian" userId="c34783b4-0ebe-4dd6-a7f4-e72865b38b8b" providerId="ADAL" clId="{286A159D-B282-49E2-81FE-E352883ED340}" dt="2020-10-27T17:42:59.979" v="221" actId="2696"/>
          <pc:sldLayoutMkLst>
            <pc:docMk/>
            <pc:sldMasterMk cId="0" sldId="2147483667"/>
            <pc:sldLayoutMk cId="0" sldId="2147483887"/>
          </pc:sldLayoutMkLst>
        </pc:sldLayoutChg>
        <pc:sldLayoutChg chg="del">
          <pc:chgData name="Ian" userId="c34783b4-0ebe-4dd6-a7f4-e72865b38b8b" providerId="ADAL" clId="{286A159D-B282-49E2-81FE-E352883ED340}" dt="2020-10-27T17:42:59.978" v="220" actId="2696"/>
          <pc:sldLayoutMkLst>
            <pc:docMk/>
            <pc:sldMasterMk cId="0" sldId="2147483667"/>
            <pc:sldLayoutMk cId="0" sldId="2147483888"/>
          </pc:sldLayoutMkLst>
        </pc:sldLayoutChg>
        <pc:sldLayoutChg chg="del">
          <pc:chgData name="Ian" userId="c34783b4-0ebe-4dd6-a7f4-e72865b38b8b" providerId="ADAL" clId="{286A159D-B282-49E2-81FE-E352883ED340}" dt="2020-10-27T17:42:59.978" v="219" actId="2696"/>
          <pc:sldLayoutMkLst>
            <pc:docMk/>
            <pc:sldMasterMk cId="0" sldId="2147483667"/>
            <pc:sldLayoutMk cId="0" sldId="2147483889"/>
          </pc:sldLayoutMkLst>
        </pc:sldLayoutChg>
        <pc:sldLayoutChg chg="del">
          <pc:chgData name="Ian" userId="c34783b4-0ebe-4dd6-a7f4-e72865b38b8b" providerId="ADAL" clId="{286A159D-B282-49E2-81FE-E352883ED340}" dt="2020-10-27T17:42:59.977" v="218" actId="2696"/>
          <pc:sldLayoutMkLst>
            <pc:docMk/>
            <pc:sldMasterMk cId="0" sldId="2147483667"/>
            <pc:sldLayoutMk cId="0" sldId="2147483890"/>
          </pc:sldLayoutMkLst>
        </pc:sldLayoutChg>
        <pc:sldLayoutChg chg="del">
          <pc:chgData name="Ian" userId="c34783b4-0ebe-4dd6-a7f4-e72865b38b8b" providerId="ADAL" clId="{286A159D-B282-49E2-81FE-E352883ED340}" dt="2020-10-27T17:42:59.977" v="217" actId="2696"/>
          <pc:sldLayoutMkLst>
            <pc:docMk/>
            <pc:sldMasterMk cId="0" sldId="2147483667"/>
            <pc:sldLayoutMk cId="0" sldId="2147483891"/>
          </pc:sldLayoutMkLst>
        </pc:sldLayoutChg>
        <pc:sldLayoutChg chg="del">
          <pc:chgData name="Ian" userId="c34783b4-0ebe-4dd6-a7f4-e72865b38b8b" providerId="ADAL" clId="{286A159D-B282-49E2-81FE-E352883ED340}" dt="2020-10-27T17:42:59.976" v="216" actId="2696"/>
          <pc:sldLayoutMkLst>
            <pc:docMk/>
            <pc:sldMasterMk cId="0" sldId="2147483667"/>
            <pc:sldLayoutMk cId="0" sldId="2147483892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90" v="239" actId="2696"/>
        <pc:sldMasterMkLst>
          <pc:docMk/>
          <pc:sldMasterMk cId="0" sldId="2147483668"/>
        </pc:sldMasterMkLst>
        <pc:sldLayoutChg chg="del">
          <pc:chgData name="Ian" userId="c34783b4-0ebe-4dd6-a7f4-e72865b38b8b" providerId="ADAL" clId="{286A159D-B282-49E2-81FE-E352883ED340}" dt="2020-10-27T17:42:59.988" v="238" actId="2696"/>
          <pc:sldLayoutMkLst>
            <pc:docMk/>
            <pc:sldMasterMk cId="0" sldId="2147483668"/>
            <pc:sldLayoutMk cId="0" sldId="2147483893"/>
          </pc:sldLayoutMkLst>
        </pc:sldLayoutChg>
        <pc:sldLayoutChg chg="del">
          <pc:chgData name="Ian" userId="c34783b4-0ebe-4dd6-a7f4-e72865b38b8b" providerId="ADAL" clId="{286A159D-B282-49E2-81FE-E352883ED340}" dt="2020-10-27T17:42:59.988" v="237" actId="2696"/>
          <pc:sldLayoutMkLst>
            <pc:docMk/>
            <pc:sldMasterMk cId="0" sldId="2147483668"/>
            <pc:sldLayoutMk cId="0" sldId="2147483894"/>
          </pc:sldLayoutMkLst>
        </pc:sldLayoutChg>
        <pc:sldLayoutChg chg="del">
          <pc:chgData name="Ian" userId="c34783b4-0ebe-4dd6-a7f4-e72865b38b8b" providerId="ADAL" clId="{286A159D-B282-49E2-81FE-E352883ED340}" dt="2020-10-27T17:42:59.987" v="236" actId="2696"/>
          <pc:sldLayoutMkLst>
            <pc:docMk/>
            <pc:sldMasterMk cId="0" sldId="2147483668"/>
            <pc:sldLayoutMk cId="0" sldId="2147483895"/>
          </pc:sldLayoutMkLst>
        </pc:sldLayoutChg>
        <pc:sldLayoutChg chg="del">
          <pc:chgData name="Ian" userId="c34783b4-0ebe-4dd6-a7f4-e72865b38b8b" providerId="ADAL" clId="{286A159D-B282-49E2-81FE-E352883ED340}" dt="2020-10-27T17:42:59.987" v="235" actId="2696"/>
          <pc:sldLayoutMkLst>
            <pc:docMk/>
            <pc:sldMasterMk cId="0" sldId="2147483668"/>
            <pc:sldLayoutMk cId="0" sldId="2147483896"/>
          </pc:sldLayoutMkLst>
        </pc:sldLayoutChg>
        <pc:sldLayoutChg chg="del">
          <pc:chgData name="Ian" userId="c34783b4-0ebe-4dd6-a7f4-e72865b38b8b" providerId="ADAL" clId="{286A159D-B282-49E2-81FE-E352883ED340}" dt="2020-10-27T17:42:59.986" v="234" actId="2696"/>
          <pc:sldLayoutMkLst>
            <pc:docMk/>
            <pc:sldMasterMk cId="0" sldId="2147483668"/>
            <pc:sldLayoutMk cId="0" sldId="2147483897"/>
          </pc:sldLayoutMkLst>
        </pc:sldLayoutChg>
        <pc:sldLayoutChg chg="del">
          <pc:chgData name="Ian" userId="c34783b4-0ebe-4dd6-a7f4-e72865b38b8b" providerId="ADAL" clId="{286A159D-B282-49E2-81FE-E352883ED340}" dt="2020-10-27T17:42:59.986" v="233" actId="2696"/>
          <pc:sldLayoutMkLst>
            <pc:docMk/>
            <pc:sldMasterMk cId="0" sldId="2147483668"/>
            <pc:sldLayoutMk cId="0" sldId="2147483898"/>
          </pc:sldLayoutMkLst>
        </pc:sldLayoutChg>
        <pc:sldLayoutChg chg="del">
          <pc:chgData name="Ian" userId="c34783b4-0ebe-4dd6-a7f4-e72865b38b8b" providerId="ADAL" clId="{286A159D-B282-49E2-81FE-E352883ED340}" dt="2020-10-27T17:42:59.985" v="232" actId="2696"/>
          <pc:sldLayoutMkLst>
            <pc:docMk/>
            <pc:sldMasterMk cId="0" sldId="2147483668"/>
            <pc:sldLayoutMk cId="0" sldId="2147483899"/>
          </pc:sldLayoutMkLst>
        </pc:sldLayoutChg>
        <pc:sldLayoutChg chg="del">
          <pc:chgData name="Ian" userId="c34783b4-0ebe-4dd6-a7f4-e72865b38b8b" providerId="ADAL" clId="{286A159D-B282-49E2-81FE-E352883ED340}" dt="2020-10-27T17:42:59.985" v="231" actId="2696"/>
          <pc:sldLayoutMkLst>
            <pc:docMk/>
            <pc:sldMasterMk cId="0" sldId="2147483668"/>
            <pc:sldLayoutMk cId="0" sldId="2147483900"/>
          </pc:sldLayoutMkLst>
        </pc:sldLayoutChg>
        <pc:sldLayoutChg chg="del">
          <pc:chgData name="Ian" userId="c34783b4-0ebe-4dd6-a7f4-e72865b38b8b" providerId="ADAL" clId="{286A159D-B282-49E2-81FE-E352883ED340}" dt="2020-10-27T17:42:59.984" v="230" actId="2696"/>
          <pc:sldLayoutMkLst>
            <pc:docMk/>
            <pc:sldMasterMk cId="0" sldId="2147483668"/>
            <pc:sldLayoutMk cId="0" sldId="2147483901"/>
          </pc:sldLayoutMkLst>
        </pc:sldLayoutChg>
        <pc:sldLayoutChg chg="del">
          <pc:chgData name="Ian" userId="c34783b4-0ebe-4dd6-a7f4-e72865b38b8b" providerId="ADAL" clId="{286A159D-B282-49E2-81FE-E352883ED340}" dt="2020-10-27T17:42:59.984" v="229" actId="2696"/>
          <pc:sldLayoutMkLst>
            <pc:docMk/>
            <pc:sldMasterMk cId="0" sldId="2147483668"/>
            <pc:sldLayoutMk cId="0" sldId="2147483902"/>
          </pc:sldLayoutMkLst>
        </pc:sldLayoutChg>
        <pc:sldLayoutChg chg="del">
          <pc:chgData name="Ian" userId="c34783b4-0ebe-4dd6-a7f4-e72865b38b8b" providerId="ADAL" clId="{286A159D-B282-49E2-81FE-E352883ED340}" dt="2020-10-27T17:42:59.983" v="228" actId="2696"/>
          <pc:sldLayoutMkLst>
            <pc:docMk/>
            <pc:sldMasterMk cId="0" sldId="2147483668"/>
            <pc:sldLayoutMk cId="0" sldId="2147483903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997" v="251" actId="2696"/>
        <pc:sldMasterMkLst>
          <pc:docMk/>
          <pc:sldMasterMk cId="0" sldId="2147483669"/>
        </pc:sldMasterMkLst>
        <pc:sldLayoutChg chg="del">
          <pc:chgData name="Ian" userId="c34783b4-0ebe-4dd6-a7f4-e72865b38b8b" providerId="ADAL" clId="{286A159D-B282-49E2-81FE-E352883ED340}" dt="2020-10-27T17:42:59.996" v="250" actId="2696"/>
          <pc:sldLayoutMkLst>
            <pc:docMk/>
            <pc:sldMasterMk cId="0" sldId="2147483669"/>
            <pc:sldLayoutMk cId="0" sldId="2147483904"/>
          </pc:sldLayoutMkLst>
        </pc:sldLayoutChg>
        <pc:sldLayoutChg chg="del">
          <pc:chgData name="Ian" userId="c34783b4-0ebe-4dd6-a7f4-e72865b38b8b" providerId="ADAL" clId="{286A159D-B282-49E2-81FE-E352883ED340}" dt="2020-10-27T17:42:59.996" v="249" actId="2696"/>
          <pc:sldLayoutMkLst>
            <pc:docMk/>
            <pc:sldMasterMk cId="0" sldId="2147483669"/>
            <pc:sldLayoutMk cId="0" sldId="2147483905"/>
          </pc:sldLayoutMkLst>
        </pc:sldLayoutChg>
        <pc:sldLayoutChg chg="del">
          <pc:chgData name="Ian" userId="c34783b4-0ebe-4dd6-a7f4-e72865b38b8b" providerId="ADAL" clId="{286A159D-B282-49E2-81FE-E352883ED340}" dt="2020-10-27T17:42:59.995" v="248" actId="2696"/>
          <pc:sldLayoutMkLst>
            <pc:docMk/>
            <pc:sldMasterMk cId="0" sldId="2147483669"/>
            <pc:sldLayoutMk cId="0" sldId="2147483906"/>
          </pc:sldLayoutMkLst>
        </pc:sldLayoutChg>
        <pc:sldLayoutChg chg="del">
          <pc:chgData name="Ian" userId="c34783b4-0ebe-4dd6-a7f4-e72865b38b8b" providerId="ADAL" clId="{286A159D-B282-49E2-81FE-E352883ED340}" dt="2020-10-27T17:42:59.994" v="247" actId="2696"/>
          <pc:sldLayoutMkLst>
            <pc:docMk/>
            <pc:sldMasterMk cId="0" sldId="2147483669"/>
            <pc:sldLayoutMk cId="0" sldId="2147483907"/>
          </pc:sldLayoutMkLst>
        </pc:sldLayoutChg>
        <pc:sldLayoutChg chg="del">
          <pc:chgData name="Ian" userId="c34783b4-0ebe-4dd6-a7f4-e72865b38b8b" providerId="ADAL" clId="{286A159D-B282-49E2-81FE-E352883ED340}" dt="2020-10-27T17:42:59.994" v="246" actId="2696"/>
          <pc:sldLayoutMkLst>
            <pc:docMk/>
            <pc:sldMasterMk cId="0" sldId="2147483669"/>
            <pc:sldLayoutMk cId="0" sldId="2147483908"/>
          </pc:sldLayoutMkLst>
        </pc:sldLayoutChg>
        <pc:sldLayoutChg chg="del">
          <pc:chgData name="Ian" userId="c34783b4-0ebe-4dd6-a7f4-e72865b38b8b" providerId="ADAL" clId="{286A159D-B282-49E2-81FE-E352883ED340}" dt="2020-10-27T17:42:59.993" v="245" actId="2696"/>
          <pc:sldLayoutMkLst>
            <pc:docMk/>
            <pc:sldMasterMk cId="0" sldId="2147483669"/>
            <pc:sldLayoutMk cId="0" sldId="2147483909"/>
          </pc:sldLayoutMkLst>
        </pc:sldLayoutChg>
        <pc:sldLayoutChg chg="del">
          <pc:chgData name="Ian" userId="c34783b4-0ebe-4dd6-a7f4-e72865b38b8b" providerId="ADAL" clId="{286A159D-B282-49E2-81FE-E352883ED340}" dt="2020-10-27T17:42:59.993" v="244" actId="2696"/>
          <pc:sldLayoutMkLst>
            <pc:docMk/>
            <pc:sldMasterMk cId="0" sldId="2147483669"/>
            <pc:sldLayoutMk cId="0" sldId="2147483910"/>
          </pc:sldLayoutMkLst>
        </pc:sldLayoutChg>
        <pc:sldLayoutChg chg="del">
          <pc:chgData name="Ian" userId="c34783b4-0ebe-4dd6-a7f4-e72865b38b8b" providerId="ADAL" clId="{286A159D-B282-49E2-81FE-E352883ED340}" dt="2020-10-27T17:42:59.992" v="243" actId="2696"/>
          <pc:sldLayoutMkLst>
            <pc:docMk/>
            <pc:sldMasterMk cId="0" sldId="2147483669"/>
            <pc:sldLayoutMk cId="0" sldId="2147483911"/>
          </pc:sldLayoutMkLst>
        </pc:sldLayoutChg>
        <pc:sldLayoutChg chg="del">
          <pc:chgData name="Ian" userId="c34783b4-0ebe-4dd6-a7f4-e72865b38b8b" providerId="ADAL" clId="{286A159D-B282-49E2-81FE-E352883ED340}" dt="2020-10-27T17:42:59.992" v="242" actId="2696"/>
          <pc:sldLayoutMkLst>
            <pc:docMk/>
            <pc:sldMasterMk cId="0" sldId="2147483669"/>
            <pc:sldLayoutMk cId="0" sldId="2147483912"/>
          </pc:sldLayoutMkLst>
        </pc:sldLayoutChg>
        <pc:sldLayoutChg chg="del">
          <pc:chgData name="Ian" userId="c34783b4-0ebe-4dd6-a7f4-e72865b38b8b" providerId="ADAL" clId="{286A159D-B282-49E2-81FE-E352883ED340}" dt="2020-10-27T17:42:59.991" v="241" actId="2696"/>
          <pc:sldLayoutMkLst>
            <pc:docMk/>
            <pc:sldMasterMk cId="0" sldId="2147483669"/>
            <pc:sldLayoutMk cId="0" sldId="2147483913"/>
          </pc:sldLayoutMkLst>
        </pc:sldLayoutChg>
        <pc:sldLayoutChg chg="del">
          <pc:chgData name="Ian" userId="c34783b4-0ebe-4dd6-a7f4-e72865b38b8b" providerId="ADAL" clId="{286A159D-B282-49E2-81FE-E352883ED340}" dt="2020-10-27T17:42:59.991" v="240" actId="2696"/>
          <pc:sldLayoutMkLst>
            <pc:docMk/>
            <pc:sldMasterMk cId="0" sldId="2147483669"/>
            <pc:sldLayoutMk cId="0" sldId="2147483914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05" v="263" actId="2696"/>
        <pc:sldMasterMkLst>
          <pc:docMk/>
          <pc:sldMasterMk cId="0" sldId="2147483670"/>
        </pc:sldMasterMkLst>
        <pc:sldLayoutChg chg="del">
          <pc:chgData name="Ian" userId="c34783b4-0ebe-4dd6-a7f4-e72865b38b8b" providerId="ADAL" clId="{286A159D-B282-49E2-81FE-E352883ED340}" dt="2020-10-27T17:43:00.004" v="262" actId="2696"/>
          <pc:sldLayoutMkLst>
            <pc:docMk/>
            <pc:sldMasterMk cId="0" sldId="2147483670"/>
            <pc:sldLayoutMk cId="0" sldId="2147483915"/>
          </pc:sldLayoutMkLst>
        </pc:sldLayoutChg>
        <pc:sldLayoutChg chg="del">
          <pc:chgData name="Ian" userId="c34783b4-0ebe-4dd6-a7f4-e72865b38b8b" providerId="ADAL" clId="{286A159D-B282-49E2-81FE-E352883ED340}" dt="2020-10-27T17:43:00.003" v="261" actId="2696"/>
          <pc:sldLayoutMkLst>
            <pc:docMk/>
            <pc:sldMasterMk cId="0" sldId="2147483670"/>
            <pc:sldLayoutMk cId="0" sldId="2147483916"/>
          </pc:sldLayoutMkLst>
        </pc:sldLayoutChg>
        <pc:sldLayoutChg chg="del">
          <pc:chgData name="Ian" userId="c34783b4-0ebe-4dd6-a7f4-e72865b38b8b" providerId="ADAL" clId="{286A159D-B282-49E2-81FE-E352883ED340}" dt="2020-10-27T17:43:00.002" v="260" actId="2696"/>
          <pc:sldLayoutMkLst>
            <pc:docMk/>
            <pc:sldMasterMk cId="0" sldId="2147483670"/>
            <pc:sldLayoutMk cId="0" sldId="2147483917"/>
          </pc:sldLayoutMkLst>
        </pc:sldLayoutChg>
        <pc:sldLayoutChg chg="del">
          <pc:chgData name="Ian" userId="c34783b4-0ebe-4dd6-a7f4-e72865b38b8b" providerId="ADAL" clId="{286A159D-B282-49E2-81FE-E352883ED340}" dt="2020-10-27T17:43:00.002" v="259" actId="2696"/>
          <pc:sldLayoutMkLst>
            <pc:docMk/>
            <pc:sldMasterMk cId="0" sldId="2147483670"/>
            <pc:sldLayoutMk cId="0" sldId="2147483918"/>
          </pc:sldLayoutMkLst>
        </pc:sldLayoutChg>
        <pc:sldLayoutChg chg="del">
          <pc:chgData name="Ian" userId="c34783b4-0ebe-4dd6-a7f4-e72865b38b8b" providerId="ADAL" clId="{286A159D-B282-49E2-81FE-E352883ED340}" dt="2020-10-27T17:43:00.001" v="258" actId="2696"/>
          <pc:sldLayoutMkLst>
            <pc:docMk/>
            <pc:sldMasterMk cId="0" sldId="2147483670"/>
            <pc:sldLayoutMk cId="0" sldId="2147483919"/>
          </pc:sldLayoutMkLst>
        </pc:sldLayoutChg>
        <pc:sldLayoutChg chg="del">
          <pc:chgData name="Ian" userId="c34783b4-0ebe-4dd6-a7f4-e72865b38b8b" providerId="ADAL" clId="{286A159D-B282-49E2-81FE-E352883ED340}" dt="2020-10-27T17:43:00.001" v="257" actId="2696"/>
          <pc:sldLayoutMkLst>
            <pc:docMk/>
            <pc:sldMasterMk cId="0" sldId="2147483670"/>
            <pc:sldLayoutMk cId="0" sldId="2147483920"/>
          </pc:sldLayoutMkLst>
        </pc:sldLayoutChg>
        <pc:sldLayoutChg chg="del">
          <pc:chgData name="Ian" userId="c34783b4-0ebe-4dd6-a7f4-e72865b38b8b" providerId="ADAL" clId="{286A159D-B282-49E2-81FE-E352883ED340}" dt="2020-10-27T17:43:00" v="256" actId="2696"/>
          <pc:sldLayoutMkLst>
            <pc:docMk/>
            <pc:sldMasterMk cId="0" sldId="2147483670"/>
            <pc:sldLayoutMk cId="0" sldId="2147483921"/>
          </pc:sldLayoutMkLst>
        </pc:sldLayoutChg>
        <pc:sldLayoutChg chg="del">
          <pc:chgData name="Ian" userId="c34783b4-0ebe-4dd6-a7f4-e72865b38b8b" providerId="ADAL" clId="{286A159D-B282-49E2-81FE-E352883ED340}" dt="2020-10-27T17:42:59.999" v="255" actId="2696"/>
          <pc:sldLayoutMkLst>
            <pc:docMk/>
            <pc:sldMasterMk cId="0" sldId="2147483670"/>
            <pc:sldLayoutMk cId="0" sldId="2147483922"/>
          </pc:sldLayoutMkLst>
        </pc:sldLayoutChg>
        <pc:sldLayoutChg chg="del">
          <pc:chgData name="Ian" userId="c34783b4-0ebe-4dd6-a7f4-e72865b38b8b" providerId="ADAL" clId="{286A159D-B282-49E2-81FE-E352883ED340}" dt="2020-10-27T17:42:59.999" v="254" actId="2696"/>
          <pc:sldLayoutMkLst>
            <pc:docMk/>
            <pc:sldMasterMk cId="0" sldId="2147483670"/>
            <pc:sldLayoutMk cId="0" sldId="2147483923"/>
          </pc:sldLayoutMkLst>
        </pc:sldLayoutChg>
        <pc:sldLayoutChg chg="del">
          <pc:chgData name="Ian" userId="c34783b4-0ebe-4dd6-a7f4-e72865b38b8b" providerId="ADAL" clId="{286A159D-B282-49E2-81FE-E352883ED340}" dt="2020-10-27T17:42:59.998" v="253" actId="2696"/>
          <pc:sldLayoutMkLst>
            <pc:docMk/>
            <pc:sldMasterMk cId="0" sldId="2147483670"/>
            <pc:sldLayoutMk cId="0" sldId="2147483924"/>
          </pc:sldLayoutMkLst>
        </pc:sldLayoutChg>
        <pc:sldLayoutChg chg="del">
          <pc:chgData name="Ian" userId="c34783b4-0ebe-4dd6-a7f4-e72865b38b8b" providerId="ADAL" clId="{286A159D-B282-49E2-81FE-E352883ED340}" dt="2020-10-27T17:42:59.998" v="252" actId="2696"/>
          <pc:sldLayoutMkLst>
            <pc:docMk/>
            <pc:sldMasterMk cId="0" sldId="2147483670"/>
            <pc:sldLayoutMk cId="0" sldId="2147483925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12" v="275" actId="2696"/>
        <pc:sldMasterMkLst>
          <pc:docMk/>
          <pc:sldMasterMk cId="0" sldId="2147483671"/>
        </pc:sldMasterMkLst>
        <pc:sldLayoutChg chg="del">
          <pc:chgData name="Ian" userId="c34783b4-0ebe-4dd6-a7f4-e72865b38b8b" providerId="ADAL" clId="{286A159D-B282-49E2-81FE-E352883ED340}" dt="2020-10-27T17:43:00.010" v="274" actId="2696"/>
          <pc:sldLayoutMkLst>
            <pc:docMk/>
            <pc:sldMasterMk cId="0" sldId="2147483671"/>
            <pc:sldLayoutMk cId="0" sldId="2147483926"/>
          </pc:sldLayoutMkLst>
        </pc:sldLayoutChg>
        <pc:sldLayoutChg chg="del">
          <pc:chgData name="Ian" userId="c34783b4-0ebe-4dd6-a7f4-e72865b38b8b" providerId="ADAL" clId="{286A159D-B282-49E2-81FE-E352883ED340}" dt="2020-10-27T17:43:00.010" v="273" actId="2696"/>
          <pc:sldLayoutMkLst>
            <pc:docMk/>
            <pc:sldMasterMk cId="0" sldId="2147483671"/>
            <pc:sldLayoutMk cId="0" sldId="2147483927"/>
          </pc:sldLayoutMkLst>
        </pc:sldLayoutChg>
        <pc:sldLayoutChg chg="del">
          <pc:chgData name="Ian" userId="c34783b4-0ebe-4dd6-a7f4-e72865b38b8b" providerId="ADAL" clId="{286A159D-B282-49E2-81FE-E352883ED340}" dt="2020-10-27T17:43:00.009" v="272" actId="2696"/>
          <pc:sldLayoutMkLst>
            <pc:docMk/>
            <pc:sldMasterMk cId="0" sldId="2147483671"/>
            <pc:sldLayoutMk cId="0" sldId="2147483928"/>
          </pc:sldLayoutMkLst>
        </pc:sldLayoutChg>
        <pc:sldLayoutChg chg="del">
          <pc:chgData name="Ian" userId="c34783b4-0ebe-4dd6-a7f4-e72865b38b8b" providerId="ADAL" clId="{286A159D-B282-49E2-81FE-E352883ED340}" dt="2020-10-27T17:43:00.009" v="271" actId="2696"/>
          <pc:sldLayoutMkLst>
            <pc:docMk/>
            <pc:sldMasterMk cId="0" sldId="2147483671"/>
            <pc:sldLayoutMk cId="0" sldId="2147483929"/>
          </pc:sldLayoutMkLst>
        </pc:sldLayoutChg>
        <pc:sldLayoutChg chg="del">
          <pc:chgData name="Ian" userId="c34783b4-0ebe-4dd6-a7f4-e72865b38b8b" providerId="ADAL" clId="{286A159D-B282-49E2-81FE-E352883ED340}" dt="2020-10-27T17:43:00.008" v="270" actId="2696"/>
          <pc:sldLayoutMkLst>
            <pc:docMk/>
            <pc:sldMasterMk cId="0" sldId="2147483671"/>
            <pc:sldLayoutMk cId="0" sldId="2147483930"/>
          </pc:sldLayoutMkLst>
        </pc:sldLayoutChg>
        <pc:sldLayoutChg chg="del">
          <pc:chgData name="Ian" userId="c34783b4-0ebe-4dd6-a7f4-e72865b38b8b" providerId="ADAL" clId="{286A159D-B282-49E2-81FE-E352883ED340}" dt="2020-10-27T17:43:00.008" v="269" actId="2696"/>
          <pc:sldLayoutMkLst>
            <pc:docMk/>
            <pc:sldMasterMk cId="0" sldId="2147483671"/>
            <pc:sldLayoutMk cId="0" sldId="2147483931"/>
          </pc:sldLayoutMkLst>
        </pc:sldLayoutChg>
        <pc:sldLayoutChg chg="del">
          <pc:chgData name="Ian" userId="c34783b4-0ebe-4dd6-a7f4-e72865b38b8b" providerId="ADAL" clId="{286A159D-B282-49E2-81FE-E352883ED340}" dt="2020-10-27T17:43:00.007" v="268" actId="2696"/>
          <pc:sldLayoutMkLst>
            <pc:docMk/>
            <pc:sldMasterMk cId="0" sldId="2147483671"/>
            <pc:sldLayoutMk cId="0" sldId="2147483932"/>
          </pc:sldLayoutMkLst>
        </pc:sldLayoutChg>
        <pc:sldLayoutChg chg="del">
          <pc:chgData name="Ian" userId="c34783b4-0ebe-4dd6-a7f4-e72865b38b8b" providerId="ADAL" clId="{286A159D-B282-49E2-81FE-E352883ED340}" dt="2020-10-27T17:43:00.007" v="267" actId="2696"/>
          <pc:sldLayoutMkLst>
            <pc:docMk/>
            <pc:sldMasterMk cId="0" sldId="2147483671"/>
            <pc:sldLayoutMk cId="0" sldId="2147483933"/>
          </pc:sldLayoutMkLst>
        </pc:sldLayoutChg>
        <pc:sldLayoutChg chg="del">
          <pc:chgData name="Ian" userId="c34783b4-0ebe-4dd6-a7f4-e72865b38b8b" providerId="ADAL" clId="{286A159D-B282-49E2-81FE-E352883ED340}" dt="2020-10-27T17:43:00.007" v="266" actId="2696"/>
          <pc:sldLayoutMkLst>
            <pc:docMk/>
            <pc:sldMasterMk cId="0" sldId="2147483671"/>
            <pc:sldLayoutMk cId="0" sldId="2147483934"/>
          </pc:sldLayoutMkLst>
        </pc:sldLayoutChg>
        <pc:sldLayoutChg chg="del">
          <pc:chgData name="Ian" userId="c34783b4-0ebe-4dd6-a7f4-e72865b38b8b" providerId="ADAL" clId="{286A159D-B282-49E2-81FE-E352883ED340}" dt="2020-10-27T17:43:00.006" v="265" actId="2696"/>
          <pc:sldLayoutMkLst>
            <pc:docMk/>
            <pc:sldMasterMk cId="0" sldId="2147483671"/>
            <pc:sldLayoutMk cId="0" sldId="2147483935"/>
          </pc:sldLayoutMkLst>
        </pc:sldLayoutChg>
        <pc:sldLayoutChg chg="del">
          <pc:chgData name="Ian" userId="c34783b4-0ebe-4dd6-a7f4-e72865b38b8b" providerId="ADAL" clId="{286A159D-B282-49E2-81FE-E352883ED340}" dt="2020-10-27T17:43:00.006" v="264" actId="2696"/>
          <pc:sldLayoutMkLst>
            <pc:docMk/>
            <pc:sldMasterMk cId="0" sldId="2147483671"/>
            <pc:sldLayoutMk cId="0" sldId="2147483936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19" v="287" actId="2696"/>
        <pc:sldMasterMkLst>
          <pc:docMk/>
          <pc:sldMasterMk cId="0" sldId="2147483672"/>
        </pc:sldMasterMkLst>
        <pc:sldLayoutChg chg="del">
          <pc:chgData name="Ian" userId="c34783b4-0ebe-4dd6-a7f4-e72865b38b8b" providerId="ADAL" clId="{286A159D-B282-49E2-81FE-E352883ED340}" dt="2020-10-27T17:43:00.018" v="286" actId="2696"/>
          <pc:sldLayoutMkLst>
            <pc:docMk/>
            <pc:sldMasterMk cId="0" sldId="2147483672"/>
            <pc:sldLayoutMk cId="0" sldId="2147483937"/>
          </pc:sldLayoutMkLst>
        </pc:sldLayoutChg>
        <pc:sldLayoutChg chg="del">
          <pc:chgData name="Ian" userId="c34783b4-0ebe-4dd6-a7f4-e72865b38b8b" providerId="ADAL" clId="{286A159D-B282-49E2-81FE-E352883ED340}" dt="2020-10-27T17:43:00.017" v="285" actId="2696"/>
          <pc:sldLayoutMkLst>
            <pc:docMk/>
            <pc:sldMasterMk cId="0" sldId="2147483672"/>
            <pc:sldLayoutMk cId="0" sldId="2147483938"/>
          </pc:sldLayoutMkLst>
        </pc:sldLayoutChg>
        <pc:sldLayoutChg chg="del">
          <pc:chgData name="Ian" userId="c34783b4-0ebe-4dd6-a7f4-e72865b38b8b" providerId="ADAL" clId="{286A159D-B282-49E2-81FE-E352883ED340}" dt="2020-10-27T17:43:00.017" v="284" actId="2696"/>
          <pc:sldLayoutMkLst>
            <pc:docMk/>
            <pc:sldMasterMk cId="0" sldId="2147483672"/>
            <pc:sldLayoutMk cId="0" sldId="2147483939"/>
          </pc:sldLayoutMkLst>
        </pc:sldLayoutChg>
        <pc:sldLayoutChg chg="del">
          <pc:chgData name="Ian" userId="c34783b4-0ebe-4dd6-a7f4-e72865b38b8b" providerId="ADAL" clId="{286A159D-B282-49E2-81FE-E352883ED340}" dt="2020-10-27T17:43:00.016" v="283" actId="2696"/>
          <pc:sldLayoutMkLst>
            <pc:docMk/>
            <pc:sldMasterMk cId="0" sldId="2147483672"/>
            <pc:sldLayoutMk cId="0" sldId="2147483940"/>
          </pc:sldLayoutMkLst>
        </pc:sldLayoutChg>
        <pc:sldLayoutChg chg="del">
          <pc:chgData name="Ian" userId="c34783b4-0ebe-4dd6-a7f4-e72865b38b8b" providerId="ADAL" clId="{286A159D-B282-49E2-81FE-E352883ED340}" dt="2020-10-27T17:43:00.015" v="282" actId="2696"/>
          <pc:sldLayoutMkLst>
            <pc:docMk/>
            <pc:sldMasterMk cId="0" sldId="2147483672"/>
            <pc:sldLayoutMk cId="0" sldId="2147483941"/>
          </pc:sldLayoutMkLst>
        </pc:sldLayoutChg>
        <pc:sldLayoutChg chg="del">
          <pc:chgData name="Ian" userId="c34783b4-0ebe-4dd6-a7f4-e72865b38b8b" providerId="ADAL" clId="{286A159D-B282-49E2-81FE-E352883ED340}" dt="2020-10-27T17:43:00.015" v="281" actId="2696"/>
          <pc:sldLayoutMkLst>
            <pc:docMk/>
            <pc:sldMasterMk cId="0" sldId="2147483672"/>
            <pc:sldLayoutMk cId="0" sldId="2147483942"/>
          </pc:sldLayoutMkLst>
        </pc:sldLayoutChg>
        <pc:sldLayoutChg chg="del">
          <pc:chgData name="Ian" userId="c34783b4-0ebe-4dd6-a7f4-e72865b38b8b" providerId="ADAL" clId="{286A159D-B282-49E2-81FE-E352883ED340}" dt="2020-10-27T17:43:00.015" v="280" actId="2696"/>
          <pc:sldLayoutMkLst>
            <pc:docMk/>
            <pc:sldMasterMk cId="0" sldId="2147483672"/>
            <pc:sldLayoutMk cId="0" sldId="2147483943"/>
          </pc:sldLayoutMkLst>
        </pc:sldLayoutChg>
        <pc:sldLayoutChg chg="del">
          <pc:chgData name="Ian" userId="c34783b4-0ebe-4dd6-a7f4-e72865b38b8b" providerId="ADAL" clId="{286A159D-B282-49E2-81FE-E352883ED340}" dt="2020-10-27T17:43:00.014" v="279" actId="2696"/>
          <pc:sldLayoutMkLst>
            <pc:docMk/>
            <pc:sldMasterMk cId="0" sldId="2147483672"/>
            <pc:sldLayoutMk cId="0" sldId="2147483944"/>
          </pc:sldLayoutMkLst>
        </pc:sldLayoutChg>
        <pc:sldLayoutChg chg="del">
          <pc:chgData name="Ian" userId="c34783b4-0ebe-4dd6-a7f4-e72865b38b8b" providerId="ADAL" clId="{286A159D-B282-49E2-81FE-E352883ED340}" dt="2020-10-27T17:43:00.013" v="278" actId="2696"/>
          <pc:sldLayoutMkLst>
            <pc:docMk/>
            <pc:sldMasterMk cId="0" sldId="2147483672"/>
            <pc:sldLayoutMk cId="0" sldId="2147483945"/>
          </pc:sldLayoutMkLst>
        </pc:sldLayoutChg>
        <pc:sldLayoutChg chg="del">
          <pc:chgData name="Ian" userId="c34783b4-0ebe-4dd6-a7f4-e72865b38b8b" providerId="ADAL" clId="{286A159D-B282-49E2-81FE-E352883ED340}" dt="2020-10-27T17:43:00.013" v="277" actId="2696"/>
          <pc:sldLayoutMkLst>
            <pc:docMk/>
            <pc:sldMasterMk cId="0" sldId="2147483672"/>
            <pc:sldLayoutMk cId="0" sldId="2147483946"/>
          </pc:sldLayoutMkLst>
        </pc:sldLayoutChg>
        <pc:sldLayoutChg chg="del">
          <pc:chgData name="Ian" userId="c34783b4-0ebe-4dd6-a7f4-e72865b38b8b" providerId="ADAL" clId="{286A159D-B282-49E2-81FE-E352883ED340}" dt="2020-10-27T17:43:00.012" v="276" actId="2696"/>
          <pc:sldLayoutMkLst>
            <pc:docMk/>
            <pc:sldMasterMk cId="0" sldId="2147483672"/>
            <pc:sldLayoutMk cId="0" sldId="2147483947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27" v="299" actId="2696"/>
        <pc:sldMasterMkLst>
          <pc:docMk/>
          <pc:sldMasterMk cId="0" sldId="2147483673"/>
        </pc:sldMasterMkLst>
        <pc:sldLayoutChg chg="del">
          <pc:chgData name="Ian" userId="c34783b4-0ebe-4dd6-a7f4-e72865b38b8b" providerId="ADAL" clId="{286A159D-B282-49E2-81FE-E352883ED340}" dt="2020-10-27T17:43:00.025" v="298" actId="2696"/>
          <pc:sldLayoutMkLst>
            <pc:docMk/>
            <pc:sldMasterMk cId="0" sldId="2147483673"/>
            <pc:sldLayoutMk cId="0" sldId="2147483948"/>
          </pc:sldLayoutMkLst>
        </pc:sldLayoutChg>
        <pc:sldLayoutChg chg="del">
          <pc:chgData name="Ian" userId="c34783b4-0ebe-4dd6-a7f4-e72865b38b8b" providerId="ADAL" clId="{286A159D-B282-49E2-81FE-E352883ED340}" dt="2020-10-27T17:43:00.025" v="297" actId="2696"/>
          <pc:sldLayoutMkLst>
            <pc:docMk/>
            <pc:sldMasterMk cId="0" sldId="2147483673"/>
            <pc:sldLayoutMk cId="0" sldId="2147483949"/>
          </pc:sldLayoutMkLst>
        </pc:sldLayoutChg>
        <pc:sldLayoutChg chg="del">
          <pc:chgData name="Ian" userId="c34783b4-0ebe-4dd6-a7f4-e72865b38b8b" providerId="ADAL" clId="{286A159D-B282-49E2-81FE-E352883ED340}" dt="2020-10-27T17:43:00.024" v="296" actId="2696"/>
          <pc:sldLayoutMkLst>
            <pc:docMk/>
            <pc:sldMasterMk cId="0" sldId="2147483673"/>
            <pc:sldLayoutMk cId="0" sldId="2147483950"/>
          </pc:sldLayoutMkLst>
        </pc:sldLayoutChg>
        <pc:sldLayoutChg chg="del">
          <pc:chgData name="Ian" userId="c34783b4-0ebe-4dd6-a7f4-e72865b38b8b" providerId="ADAL" clId="{286A159D-B282-49E2-81FE-E352883ED340}" dt="2020-10-27T17:43:00.024" v="295" actId="2696"/>
          <pc:sldLayoutMkLst>
            <pc:docMk/>
            <pc:sldMasterMk cId="0" sldId="2147483673"/>
            <pc:sldLayoutMk cId="0" sldId="2147483951"/>
          </pc:sldLayoutMkLst>
        </pc:sldLayoutChg>
        <pc:sldLayoutChg chg="del">
          <pc:chgData name="Ian" userId="c34783b4-0ebe-4dd6-a7f4-e72865b38b8b" providerId="ADAL" clId="{286A159D-B282-49E2-81FE-E352883ED340}" dt="2020-10-27T17:43:00.024" v="294" actId="2696"/>
          <pc:sldLayoutMkLst>
            <pc:docMk/>
            <pc:sldMasterMk cId="0" sldId="2147483673"/>
            <pc:sldLayoutMk cId="0" sldId="2147483952"/>
          </pc:sldLayoutMkLst>
        </pc:sldLayoutChg>
        <pc:sldLayoutChg chg="del">
          <pc:chgData name="Ian" userId="c34783b4-0ebe-4dd6-a7f4-e72865b38b8b" providerId="ADAL" clId="{286A159D-B282-49E2-81FE-E352883ED340}" dt="2020-10-27T17:43:00.022" v="293" actId="2696"/>
          <pc:sldLayoutMkLst>
            <pc:docMk/>
            <pc:sldMasterMk cId="0" sldId="2147483673"/>
            <pc:sldLayoutMk cId="0" sldId="2147483953"/>
          </pc:sldLayoutMkLst>
        </pc:sldLayoutChg>
        <pc:sldLayoutChg chg="del">
          <pc:chgData name="Ian" userId="c34783b4-0ebe-4dd6-a7f4-e72865b38b8b" providerId="ADAL" clId="{286A159D-B282-49E2-81FE-E352883ED340}" dt="2020-10-27T17:43:00.022" v="292" actId="2696"/>
          <pc:sldLayoutMkLst>
            <pc:docMk/>
            <pc:sldMasterMk cId="0" sldId="2147483673"/>
            <pc:sldLayoutMk cId="0" sldId="2147483954"/>
          </pc:sldLayoutMkLst>
        </pc:sldLayoutChg>
        <pc:sldLayoutChg chg="del">
          <pc:chgData name="Ian" userId="c34783b4-0ebe-4dd6-a7f4-e72865b38b8b" providerId="ADAL" clId="{286A159D-B282-49E2-81FE-E352883ED340}" dt="2020-10-27T17:43:00.021" v="291" actId="2696"/>
          <pc:sldLayoutMkLst>
            <pc:docMk/>
            <pc:sldMasterMk cId="0" sldId="2147483673"/>
            <pc:sldLayoutMk cId="0" sldId="2147483955"/>
          </pc:sldLayoutMkLst>
        </pc:sldLayoutChg>
        <pc:sldLayoutChg chg="del">
          <pc:chgData name="Ian" userId="c34783b4-0ebe-4dd6-a7f4-e72865b38b8b" providerId="ADAL" clId="{286A159D-B282-49E2-81FE-E352883ED340}" dt="2020-10-27T17:43:00.021" v="290" actId="2696"/>
          <pc:sldLayoutMkLst>
            <pc:docMk/>
            <pc:sldMasterMk cId="0" sldId="2147483673"/>
            <pc:sldLayoutMk cId="0" sldId="2147483956"/>
          </pc:sldLayoutMkLst>
        </pc:sldLayoutChg>
        <pc:sldLayoutChg chg="del">
          <pc:chgData name="Ian" userId="c34783b4-0ebe-4dd6-a7f4-e72865b38b8b" providerId="ADAL" clId="{286A159D-B282-49E2-81FE-E352883ED340}" dt="2020-10-27T17:43:00.020" v="289" actId="2696"/>
          <pc:sldLayoutMkLst>
            <pc:docMk/>
            <pc:sldMasterMk cId="0" sldId="2147483673"/>
            <pc:sldLayoutMk cId="0" sldId="2147483957"/>
          </pc:sldLayoutMkLst>
        </pc:sldLayoutChg>
        <pc:sldLayoutChg chg="del">
          <pc:chgData name="Ian" userId="c34783b4-0ebe-4dd6-a7f4-e72865b38b8b" providerId="ADAL" clId="{286A159D-B282-49E2-81FE-E352883ED340}" dt="2020-10-27T17:43:00.019" v="288" actId="2696"/>
          <pc:sldLayoutMkLst>
            <pc:docMk/>
            <pc:sldMasterMk cId="0" sldId="2147483673"/>
            <pc:sldLayoutMk cId="0" sldId="2147483958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34" v="311" actId="2696"/>
        <pc:sldMasterMkLst>
          <pc:docMk/>
          <pc:sldMasterMk cId="0" sldId="2147483674"/>
        </pc:sldMasterMkLst>
        <pc:sldLayoutChg chg="del">
          <pc:chgData name="Ian" userId="c34783b4-0ebe-4dd6-a7f4-e72865b38b8b" providerId="ADAL" clId="{286A159D-B282-49E2-81FE-E352883ED340}" dt="2020-10-27T17:43:00.032" v="310" actId="2696"/>
          <pc:sldLayoutMkLst>
            <pc:docMk/>
            <pc:sldMasterMk cId="0" sldId="2147483674"/>
            <pc:sldLayoutMk cId="0" sldId="2147483959"/>
          </pc:sldLayoutMkLst>
        </pc:sldLayoutChg>
        <pc:sldLayoutChg chg="del">
          <pc:chgData name="Ian" userId="c34783b4-0ebe-4dd6-a7f4-e72865b38b8b" providerId="ADAL" clId="{286A159D-B282-49E2-81FE-E352883ED340}" dt="2020-10-27T17:43:00.032" v="309" actId="2696"/>
          <pc:sldLayoutMkLst>
            <pc:docMk/>
            <pc:sldMasterMk cId="0" sldId="2147483674"/>
            <pc:sldLayoutMk cId="0" sldId="2147483960"/>
          </pc:sldLayoutMkLst>
        </pc:sldLayoutChg>
        <pc:sldLayoutChg chg="del">
          <pc:chgData name="Ian" userId="c34783b4-0ebe-4dd6-a7f4-e72865b38b8b" providerId="ADAL" clId="{286A159D-B282-49E2-81FE-E352883ED340}" dt="2020-10-27T17:43:00.031" v="308" actId="2696"/>
          <pc:sldLayoutMkLst>
            <pc:docMk/>
            <pc:sldMasterMk cId="0" sldId="2147483674"/>
            <pc:sldLayoutMk cId="0" sldId="2147483961"/>
          </pc:sldLayoutMkLst>
        </pc:sldLayoutChg>
        <pc:sldLayoutChg chg="del">
          <pc:chgData name="Ian" userId="c34783b4-0ebe-4dd6-a7f4-e72865b38b8b" providerId="ADAL" clId="{286A159D-B282-49E2-81FE-E352883ED340}" dt="2020-10-27T17:43:00.031" v="307" actId="2696"/>
          <pc:sldLayoutMkLst>
            <pc:docMk/>
            <pc:sldMasterMk cId="0" sldId="2147483674"/>
            <pc:sldLayoutMk cId="0" sldId="2147483962"/>
          </pc:sldLayoutMkLst>
        </pc:sldLayoutChg>
        <pc:sldLayoutChg chg="del">
          <pc:chgData name="Ian" userId="c34783b4-0ebe-4dd6-a7f4-e72865b38b8b" providerId="ADAL" clId="{286A159D-B282-49E2-81FE-E352883ED340}" dt="2020-10-27T17:43:00.030" v="306" actId="2696"/>
          <pc:sldLayoutMkLst>
            <pc:docMk/>
            <pc:sldMasterMk cId="0" sldId="2147483674"/>
            <pc:sldLayoutMk cId="0" sldId="2147483963"/>
          </pc:sldLayoutMkLst>
        </pc:sldLayoutChg>
        <pc:sldLayoutChg chg="del">
          <pc:chgData name="Ian" userId="c34783b4-0ebe-4dd6-a7f4-e72865b38b8b" providerId="ADAL" clId="{286A159D-B282-49E2-81FE-E352883ED340}" dt="2020-10-27T17:43:00.030" v="305" actId="2696"/>
          <pc:sldLayoutMkLst>
            <pc:docMk/>
            <pc:sldMasterMk cId="0" sldId="2147483674"/>
            <pc:sldLayoutMk cId="0" sldId="2147483964"/>
          </pc:sldLayoutMkLst>
        </pc:sldLayoutChg>
        <pc:sldLayoutChg chg="del">
          <pc:chgData name="Ian" userId="c34783b4-0ebe-4dd6-a7f4-e72865b38b8b" providerId="ADAL" clId="{286A159D-B282-49E2-81FE-E352883ED340}" dt="2020-10-27T17:43:00.029" v="304" actId="2696"/>
          <pc:sldLayoutMkLst>
            <pc:docMk/>
            <pc:sldMasterMk cId="0" sldId="2147483674"/>
            <pc:sldLayoutMk cId="0" sldId="2147483965"/>
          </pc:sldLayoutMkLst>
        </pc:sldLayoutChg>
        <pc:sldLayoutChg chg="del">
          <pc:chgData name="Ian" userId="c34783b4-0ebe-4dd6-a7f4-e72865b38b8b" providerId="ADAL" clId="{286A159D-B282-49E2-81FE-E352883ED340}" dt="2020-10-27T17:43:00.029" v="303" actId="2696"/>
          <pc:sldLayoutMkLst>
            <pc:docMk/>
            <pc:sldMasterMk cId="0" sldId="2147483674"/>
            <pc:sldLayoutMk cId="0" sldId="2147483966"/>
          </pc:sldLayoutMkLst>
        </pc:sldLayoutChg>
        <pc:sldLayoutChg chg="del">
          <pc:chgData name="Ian" userId="c34783b4-0ebe-4dd6-a7f4-e72865b38b8b" providerId="ADAL" clId="{286A159D-B282-49E2-81FE-E352883ED340}" dt="2020-10-27T17:43:00.028" v="302" actId="2696"/>
          <pc:sldLayoutMkLst>
            <pc:docMk/>
            <pc:sldMasterMk cId="0" sldId="2147483674"/>
            <pc:sldLayoutMk cId="0" sldId="2147483967"/>
          </pc:sldLayoutMkLst>
        </pc:sldLayoutChg>
        <pc:sldLayoutChg chg="del">
          <pc:chgData name="Ian" userId="c34783b4-0ebe-4dd6-a7f4-e72865b38b8b" providerId="ADAL" clId="{286A159D-B282-49E2-81FE-E352883ED340}" dt="2020-10-27T17:43:00.028" v="301" actId="2696"/>
          <pc:sldLayoutMkLst>
            <pc:docMk/>
            <pc:sldMasterMk cId="0" sldId="2147483674"/>
            <pc:sldLayoutMk cId="0" sldId="2147483968"/>
          </pc:sldLayoutMkLst>
        </pc:sldLayoutChg>
        <pc:sldLayoutChg chg="del">
          <pc:chgData name="Ian" userId="c34783b4-0ebe-4dd6-a7f4-e72865b38b8b" providerId="ADAL" clId="{286A159D-B282-49E2-81FE-E352883ED340}" dt="2020-10-27T17:43:00.027" v="300" actId="2696"/>
          <pc:sldLayoutMkLst>
            <pc:docMk/>
            <pc:sldMasterMk cId="0" sldId="2147483674"/>
            <pc:sldLayoutMk cId="0" sldId="2147483969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42" v="323" actId="2696"/>
        <pc:sldMasterMkLst>
          <pc:docMk/>
          <pc:sldMasterMk cId="0" sldId="2147483675"/>
        </pc:sldMasterMkLst>
        <pc:sldLayoutChg chg="del">
          <pc:chgData name="Ian" userId="c34783b4-0ebe-4dd6-a7f4-e72865b38b8b" providerId="ADAL" clId="{286A159D-B282-49E2-81FE-E352883ED340}" dt="2020-10-27T17:43:00.040" v="322" actId="2696"/>
          <pc:sldLayoutMkLst>
            <pc:docMk/>
            <pc:sldMasterMk cId="0" sldId="2147483675"/>
            <pc:sldLayoutMk cId="0" sldId="2147483970"/>
          </pc:sldLayoutMkLst>
        </pc:sldLayoutChg>
        <pc:sldLayoutChg chg="del">
          <pc:chgData name="Ian" userId="c34783b4-0ebe-4dd6-a7f4-e72865b38b8b" providerId="ADAL" clId="{286A159D-B282-49E2-81FE-E352883ED340}" dt="2020-10-27T17:43:00.039" v="321" actId="2696"/>
          <pc:sldLayoutMkLst>
            <pc:docMk/>
            <pc:sldMasterMk cId="0" sldId="2147483675"/>
            <pc:sldLayoutMk cId="0" sldId="2147483971"/>
          </pc:sldLayoutMkLst>
        </pc:sldLayoutChg>
        <pc:sldLayoutChg chg="del">
          <pc:chgData name="Ian" userId="c34783b4-0ebe-4dd6-a7f4-e72865b38b8b" providerId="ADAL" clId="{286A159D-B282-49E2-81FE-E352883ED340}" dt="2020-10-27T17:43:00.039" v="320" actId="2696"/>
          <pc:sldLayoutMkLst>
            <pc:docMk/>
            <pc:sldMasterMk cId="0" sldId="2147483675"/>
            <pc:sldLayoutMk cId="0" sldId="2147483972"/>
          </pc:sldLayoutMkLst>
        </pc:sldLayoutChg>
        <pc:sldLayoutChg chg="del">
          <pc:chgData name="Ian" userId="c34783b4-0ebe-4dd6-a7f4-e72865b38b8b" providerId="ADAL" clId="{286A159D-B282-49E2-81FE-E352883ED340}" dt="2020-10-27T17:43:00.038" v="319" actId="2696"/>
          <pc:sldLayoutMkLst>
            <pc:docMk/>
            <pc:sldMasterMk cId="0" sldId="2147483675"/>
            <pc:sldLayoutMk cId="0" sldId="2147483973"/>
          </pc:sldLayoutMkLst>
        </pc:sldLayoutChg>
        <pc:sldLayoutChg chg="del">
          <pc:chgData name="Ian" userId="c34783b4-0ebe-4dd6-a7f4-e72865b38b8b" providerId="ADAL" clId="{286A159D-B282-49E2-81FE-E352883ED340}" dt="2020-10-27T17:43:00.038" v="318" actId="2696"/>
          <pc:sldLayoutMkLst>
            <pc:docMk/>
            <pc:sldMasterMk cId="0" sldId="2147483675"/>
            <pc:sldLayoutMk cId="0" sldId="2147483974"/>
          </pc:sldLayoutMkLst>
        </pc:sldLayoutChg>
        <pc:sldLayoutChg chg="del">
          <pc:chgData name="Ian" userId="c34783b4-0ebe-4dd6-a7f4-e72865b38b8b" providerId="ADAL" clId="{286A159D-B282-49E2-81FE-E352883ED340}" dt="2020-10-27T17:43:00.037" v="317" actId="2696"/>
          <pc:sldLayoutMkLst>
            <pc:docMk/>
            <pc:sldMasterMk cId="0" sldId="2147483675"/>
            <pc:sldLayoutMk cId="0" sldId="2147483975"/>
          </pc:sldLayoutMkLst>
        </pc:sldLayoutChg>
        <pc:sldLayoutChg chg="del">
          <pc:chgData name="Ian" userId="c34783b4-0ebe-4dd6-a7f4-e72865b38b8b" providerId="ADAL" clId="{286A159D-B282-49E2-81FE-E352883ED340}" dt="2020-10-27T17:43:00.037" v="316" actId="2696"/>
          <pc:sldLayoutMkLst>
            <pc:docMk/>
            <pc:sldMasterMk cId="0" sldId="2147483675"/>
            <pc:sldLayoutMk cId="0" sldId="2147483976"/>
          </pc:sldLayoutMkLst>
        </pc:sldLayoutChg>
        <pc:sldLayoutChg chg="del">
          <pc:chgData name="Ian" userId="c34783b4-0ebe-4dd6-a7f4-e72865b38b8b" providerId="ADAL" clId="{286A159D-B282-49E2-81FE-E352883ED340}" dt="2020-10-27T17:43:00.036" v="315" actId="2696"/>
          <pc:sldLayoutMkLst>
            <pc:docMk/>
            <pc:sldMasterMk cId="0" sldId="2147483675"/>
            <pc:sldLayoutMk cId="0" sldId="2147483977"/>
          </pc:sldLayoutMkLst>
        </pc:sldLayoutChg>
        <pc:sldLayoutChg chg="del">
          <pc:chgData name="Ian" userId="c34783b4-0ebe-4dd6-a7f4-e72865b38b8b" providerId="ADAL" clId="{286A159D-B282-49E2-81FE-E352883ED340}" dt="2020-10-27T17:43:00.035" v="314" actId="2696"/>
          <pc:sldLayoutMkLst>
            <pc:docMk/>
            <pc:sldMasterMk cId="0" sldId="2147483675"/>
            <pc:sldLayoutMk cId="0" sldId="2147483978"/>
          </pc:sldLayoutMkLst>
        </pc:sldLayoutChg>
        <pc:sldLayoutChg chg="del">
          <pc:chgData name="Ian" userId="c34783b4-0ebe-4dd6-a7f4-e72865b38b8b" providerId="ADAL" clId="{286A159D-B282-49E2-81FE-E352883ED340}" dt="2020-10-27T17:43:00.035" v="313" actId="2696"/>
          <pc:sldLayoutMkLst>
            <pc:docMk/>
            <pc:sldMasterMk cId="0" sldId="2147483675"/>
            <pc:sldLayoutMk cId="0" sldId="2147483979"/>
          </pc:sldLayoutMkLst>
        </pc:sldLayoutChg>
        <pc:sldLayoutChg chg="del">
          <pc:chgData name="Ian" userId="c34783b4-0ebe-4dd6-a7f4-e72865b38b8b" providerId="ADAL" clId="{286A159D-B282-49E2-81FE-E352883ED340}" dt="2020-10-27T17:43:00.034" v="312" actId="2696"/>
          <pc:sldLayoutMkLst>
            <pc:docMk/>
            <pc:sldMasterMk cId="0" sldId="2147483675"/>
            <pc:sldLayoutMk cId="0" sldId="2147483980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49" v="335" actId="2696"/>
        <pc:sldMasterMkLst>
          <pc:docMk/>
          <pc:sldMasterMk cId="0" sldId="2147483676"/>
        </pc:sldMasterMkLst>
        <pc:sldLayoutChg chg="del">
          <pc:chgData name="Ian" userId="c34783b4-0ebe-4dd6-a7f4-e72865b38b8b" providerId="ADAL" clId="{286A159D-B282-49E2-81FE-E352883ED340}" dt="2020-10-27T17:43:00.048" v="334" actId="2696"/>
          <pc:sldLayoutMkLst>
            <pc:docMk/>
            <pc:sldMasterMk cId="0" sldId="2147483676"/>
            <pc:sldLayoutMk cId="0" sldId="2147483981"/>
          </pc:sldLayoutMkLst>
        </pc:sldLayoutChg>
        <pc:sldLayoutChg chg="del">
          <pc:chgData name="Ian" userId="c34783b4-0ebe-4dd6-a7f4-e72865b38b8b" providerId="ADAL" clId="{286A159D-B282-49E2-81FE-E352883ED340}" dt="2020-10-27T17:43:00.047" v="333" actId="2696"/>
          <pc:sldLayoutMkLst>
            <pc:docMk/>
            <pc:sldMasterMk cId="0" sldId="2147483676"/>
            <pc:sldLayoutMk cId="0" sldId="2147483982"/>
          </pc:sldLayoutMkLst>
        </pc:sldLayoutChg>
        <pc:sldLayoutChg chg="del">
          <pc:chgData name="Ian" userId="c34783b4-0ebe-4dd6-a7f4-e72865b38b8b" providerId="ADAL" clId="{286A159D-B282-49E2-81FE-E352883ED340}" dt="2020-10-27T17:43:00.047" v="332" actId="2696"/>
          <pc:sldLayoutMkLst>
            <pc:docMk/>
            <pc:sldMasterMk cId="0" sldId="2147483676"/>
            <pc:sldLayoutMk cId="0" sldId="2147483983"/>
          </pc:sldLayoutMkLst>
        </pc:sldLayoutChg>
        <pc:sldLayoutChg chg="del">
          <pc:chgData name="Ian" userId="c34783b4-0ebe-4dd6-a7f4-e72865b38b8b" providerId="ADAL" clId="{286A159D-B282-49E2-81FE-E352883ED340}" dt="2020-10-27T17:43:00.046" v="331" actId="2696"/>
          <pc:sldLayoutMkLst>
            <pc:docMk/>
            <pc:sldMasterMk cId="0" sldId="2147483676"/>
            <pc:sldLayoutMk cId="0" sldId="2147483984"/>
          </pc:sldLayoutMkLst>
        </pc:sldLayoutChg>
        <pc:sldLayoutChg chg="del">
          <pc:chgData name="Ian" userId="c34783b4-0ebe-4dd6-a7f4-e72865b38b8b" providerId="ADAL" clId="{286A159D-B282-49E2-81FE-E352883ED340}" dt="2020-10-27T17:43:00.045" v="330" actId="2696"/>
          <pc:sldLayoutMkLst>
            <pc:docMk/>
            <pc:sldMasterMk cId="0" sldId="2147483676"/>
            <pc:sldLayoutMk cId="0" sldId="2147483985"/>
          </pc:sldLayoutMkLst>
        </pc:sldLayoutChg>
        <pc:sldLayoutChg chg="del">
          <pc:chgData name="Ian" userId="c34783b4-0ebe-4dd6-a7f4-e72865b38b8b" providerId="ADAL" clId="{286A159D-B282-49E2-81FE-E352883ED340}" dt="2020-10-27T17:43:00.045" v="329" actId="2696"/>
          <pc:sldLayoutMkLst>
            <pc:docMk/>
            <pc:sldMasterMk cId="0" sldId="2147483676"/>
            <pc:sldLayoutMk cId="0" sldId="2147483986"/>
          </pc:sldLayoutMkLst>
        </pc:sldLayoutChg>
        <pc:sldLayoutChg chg="del">
          <pc:chgData name="Ian" userId="c34783b4-0ebe-4dd6-a7f4-e72865b38b8b" providerId="ADAL" clId="{286A159D-B282-49E2-81FE-E352883ED340}" dt="2020-10-27T17:43:00.045" v="328" actId="2696"/>
          <pc:sldLayoutMkLst>
            <pc:docMk/>
            <pc:sldMasterMk cId="0" sldId="2147483676"/>
            <pc:sldLayoutMk cId="0" sldId="2147483987"/>
          </pc:sldLayoutMkLst>
        </pc:sldLayoutChg>
        <pc:sldLayoutChg chg="del">
          <pc:chgData name="Ian" userId="c34783b4-0ebe-4dd6-a7f4-e72865b38b8b" providerId="ADAL" clId="{286A159D-B282-49E2-81FE-E352883ED340}" dt="2020-10-27T17:43:00.044" v="327" actId="2696"/>
          <pc:sldLayoutMkLst>
            <pc:docMk/>
            <pc:sldMasterMk cId="0" sldId="2147483676"/>
            <pc:sldLayoutMk cId="0" sldId="2147483988"/>
          </pc:sldLayoutMkLst>
        </pc:sldLayoutChg>
        <pc:sldLayoutChg chg="del">
          <pc:chgData name="Ian" userId="c34783b4-0ebe-4dd6-a7f4-e72865b38b8b" providerId="ADAL" clId="{286A159D-B282-49E2-81FE-E352883ED340}" dt="2020-10-27T17:43:00.043" v="326" actId="2696"/>
          <pc:sldLayoutMkLst>
            <pc:docMk/>
            <pc:sldMasterMk cId="0" sldId="2147483676"/>
            <pc:sldLayoutMk cId="0" sldId="2147483989"/>
          </pc:sldLayoutMkLst>
        </pc:sldLayoutChg>
        <pc:sldLayoutChg chg="del">
          <pc:chgData name="Ian" userId="c34783b4-0ebe-4dd6-a7f4-e72865b38b8b" providerId="ADAL" clId="{286A159D-B282-49E2-81FE-E352883ED340}" dt="2020-10-27T17:43:00.043" v="325" actId="2696"/>
          <pc:sldLayoutMkLst>
            <pc:docMk/>
            <pc:sldMasterMk cId="0" sldId="2147483676"/>
            <pc:sldLayoutMk cId="0" sldId="2147483990"/>
          </pc:sldLayoutMkLst>
        </pc:sldLayoutChg>
        <pc:sldLayoutChg chg="del">
          <pc:chgData name="Ian" userId="c34783b4-0ebe-4dd6-a7f4-e72865b38b8b" providerId="ADAL" clId="{286A159D-B282-49E2-81FE-E352883ED340}" dt="2020-10-27T17:43:00.042" v="324" actId="2696"/>
          <pc:sldLayoutMkLst>
            <pc:docMk/>
            <pc:sldMasterMk cId="0" sldId="2147483676"/>
            <pc:sldLayoutMk cId="0" sldId="2147483991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57" v="347" actId="2696"/>
        <pc:sldMasterMkLst>
          <pc:docMk/>
          <pc:sldMasterMk cId="0" sldId="2147483677"/>
        </pc:sldMasterMkLst>
        <pc:sldLayoutChg chg="del">
          <pc:chgData name="Ian" userId="c34783b4-0ebe-4dd6-a7f4-e72865b38b8b" providerId="ADAL" clId="{286A159D-B282-49E2-81FE-E352883ED340}" dt="2020-10-27T17:43:00.055" v="346" actId="2696"/>
          <pc:sldLayoutMkLst>
            <pc:docMk/>
            <pc:sldMasterMk cId="0" sldId="2147483677"/>
            <pc:sldLayoutMk cId="0" sldId="2147483992"/>
          </pc:sldLayoutMkLst>
        </pc:sldLayoutChg>
        <pc:sldLayoutChg chg="del">
          <pc:chgData name="Ian" userId="c34783b4-0ebe-4dd6-a7f4-e72865b38b8b" providerId="ADAL" clId="{286A159D-B282-49E2-81FE-E352883ED340}" dt="2020-10-27T17:43:00.055" v="345" actId="2696"/>
          <pc:sldLayoutMkLst>
            <pc:docMk/>
            <pc:sldMasterMk cId="0" sldId="2147483677"/>
            <pc:sldLayoutMk cId="0" sldId="2147483993"/>
          </pc:sldLayoutMkLst>
        </pc:sldLayoutChg>
        <pc:sldLayoutChg chg="del">
          <pc:chgData name="Ian" userId="c34783b4-0ebe-4dd6-a7f4-e72865b38b8b" providerId="ADAL" clId="{286A159D-B282-49E2-81FE-E352883ED340}" dt="2020-10-27T17:43:00.054" v="344" actId="2696"/>
          <pc:sldLayoutMkLst>
            <pc:docMk/>
            <pc:sldMasterMk cId="0" sldId="2147483677"/>
            <pc:sldLayoutMk cId="0" sldId="2147483994"/>
          </pc:sldLayoutMkLst>
        </pc:sldLayoutChg>
        <pc:sldLayoutChg chg="del">
          <pc:chgData name="Ian" userId="c34783b4-0ebe-4dd6-a7f4-e72865b38b8b" providerId="ADAL" clId="{286A159D-B282-49E2-81FE-E352883ED340}" dt="2020-10-27T17:43:00.054" v="343" actId="2696"/>
          <pc:sldLayoutMkLst>
            <pc:docMk/>
            <pc:sldMasterMk cId="0" sldId="2147483677"/>
            <pc:sldLayoutMk cId="0" sldId="2147483995"/>
          </pc:sldLayoutMkLst>
        </pc:sldLayoutChg>
        <pc:sldLayoutChg chg="del">
          <pc:chgData name="Ian" userId="c34783b4-0ebe-4dd6-a7f4-e72865b38b8b" providerId="ADAL" clId="{286A159D-B282-49E2-81FE-E352883ED340}" dt="2020-10-27T17:43:00.053" v="342" actId="2696"/>
          <pc:sldLayoutMkLst>
            <pc:docMk/>
            <pc:sldMasterMk cId="0" sldId="2147483677"/>
            <pc:sldLayoutMk cId="0" sldId="2147483996"/>
          </pc:sldLayoutMkLst>
        </pc:sldLayoutChg>
        <pc:sldLayoutChg chg="del">
          <pc:chgData name="Ian" userId="c34783b4-0ebe-4dd6-a7f4-e72865b38b8b" providerId="ADAL" clId="{286A159D-B282-49E2-81FE-E352883ED340}" dt="2020-10-27T17:43:00.053" v="341" actId="2696"/>
          <pc:sldLayoutMkLst>
            <pc:docMk/>
            <pc:sldMasterMk cId="0" sldId="2147483677"/>
            <pc:sldLayoutMk cId="0" sldId="2147483997"/>
          </pc:sldLayoutMkLst>
        </pc:sldLayoutChg>
        <pc:sldLayoutChg chg="del">
          <pc:chgData name="Ian" userId="c34783b4-0ebe-4dd6-a7f4-e72865b38b8b" providerId="ADAL" clId="{286A159D-B282-49E2-81FE-E352883ED340}" dt="2020-10-27T17:43:00.052" v="340" actId="2696"/>
          <pc:sldLayoutMkLst>
            <pc:docMk/>
            <pc:sldMasterMk cId="0" sldId="2147483677"/>
            <pc:sldLayoutMk cId="0" sldId="2147483998"/>
          </pc:sldLayoutMkLst>
        </pc:sldLayoutChg>
        <pc:sldLayoutChg chg="del">
          <pc:chgData name="Ian" userId="c34783b4-0ebe-4dd6-a7f4-e72865b38b8b" providerId="ADAL" clId="{286A159D-B282-49E2-81FE-E352883ED340}" dt="2020-10-27T17:43:00.051" v="339" actId="2696"/>
          <pc:sldLayoutMkLst>
            <pc:docMk/>
            <pc:sldMasterMk cId="0" sldId="2147483677"/>
            <pc:sldLayoutMk cId="0" sldId="2147483999"/>
          </pc:sldLayoutMkLst>
        </pc:sldLayoutChg>
        <pc:sldLayoutChg chg="del">
          <pc:chgData name="Ian" userId="c34783b4-0ebe-4dd6-a7f4-e72865b38b8b" providerId="ADAL" clId="{286A159D-B282-49E2-81FE-E352883ED340}" dt="2020-10-27T17:43:00.051" v="338" actId="2696"/>
          <pc:sldLayoutMkLst>
            <pc:docMk/>
            <pc:sldMasterMk cId="0" sldId="2147483677"/>
            <pc:sldLayoutMk cId="0" sldId="2147484000"/>
          </pc:sldLayoutMkLst>
        </pc:sldLayoutChg>
        <pc:sldLayoutChg chg="del">
          <pc:chgData name="Ian" userId="c34783b4-0ebe-4dd6-a7f4-e72865b38b8b" providerId="ADAL" clId="{286A159D-B282-49E2-81FE-E352883ED340}" dt="2020-10-27T17:43:00.050" v="337" actId="2696"/>
          <pc:sldLayoutMkLst>
            <pc:docMk/>
            <pc:sldMasterMk cId="0" sldId="2147483677"/>
            <pc:sldLayoutMk cId="0" sldId="2147484001"/>
          </pc:sldLayoutMkLst>
        </pc:sldLayoutChg>
        <pc:sldLayoutChg chg="del">
          <pc:chgData name="Ian" userId="c34783b4-0ebe-4dd6-a7f4-e72865b38b8b" providerId="ADAL" clId="{286A159D-B282-49E2-81FE-E352883ED340}" dt="2020-10-27T17:43:00.050" v="336" actId="2696"/>
          <pc:sldLayoutMkLst>
            <pc:docMk/>
            <pc:sldMasterMk cId="0" sldId="2147483677"/>
            <pc:sldLayoutMk cId="0" sldId="2147484002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64" v="359" actId="2696"/>
        <pc:sldMasterMkLst>
          <pc:docMk/>
          <pc:sldMasterMk cId="0" sldId="2147483678"/>
        </pc:sldMasterMkLst>
        <pc:sldLayoutChg chg="del">
          <pc:chgData name="Ian" userId="c34783b4-0ebe-4dd6-a7f4-e72865b38b8b" providerId="ADAL" clId="{286A159D-B282-49E2-81FE-E352883ED340}" dt="2020-10-27T17:43:00.063" v="358" actId="2696"/>
          <pc:sldLayoutMkLst>
            <pc:docMk/>
            <pc:sldMasterMk cId="0" sldId="2147483678"/>
            <pc:sldLayoutMk cId="0" sldId="2147484003"/>
          </pc:sldLayoutMkLst>
        </pc:sldLayoutChg>
        <pc:sldLayoutChg chg="del">
          <pc:chgData name="Ian" userId="c34783b4-0ebe-4dd6-a7f4-e72865b38b8b" providerId="ADAL" clId="{286A159D-B282-49E2-81FE-E352883ED340}" dt="2020-10-27T17:43:00.062" v="357" actId="2696"/>
          <pc:sldLayoutMkLst>
            <pc:docMk/>
            <pc:sldMasterMk cId="0" sldId="2147483678"/>
            <pc:sldLayoutMk cId="0" sldId="2147484004"/>
          </pc:sldLayoutMkLst>
        </pc:sldLayoutChg>
        <pc:sldLayoutChg chg="del">
          <pc:chgData name="Ian" userId="c34783b4-0ebe-4dd6-a7f4-e72865b38b8b" providerId="ADAL" clId="{286A159D-B282-49E2-81FE-E352883ED340}" dt="2020-10-27T17:43:00.062" v="356" actId="2696"/>
          <pc:sldLayoutMkLst>
            <pc:docMk/>
            <pc:sldMasterMk cId="0" sldId="2147483678"/>
            <pc:sldLayoutMk cId="0" sldId="2147484005"/>
          </pc:sldLayoutMkLst>
        </pc:sldLayoutChg>
        <pc:sldLayoutChg chg="del">
          <pc:chgData name="Ian" userId="c34783b4-0ebe-4dd6-a7f4-e72865b38b8b" providerId="ADAL" clId="{286A159D-B282-49E2-81FE-E352883ED340}" dt="2020-10-27T17:43:00.061" v="355" actId="2696"/>
          <pc:sldLayoutMkLst>
            <pc:docMk/>
            <pc:sldMasterMk cId="0" sldId="2147483678"/>
            <pc:sldLayoutMk cId="0" sldId="2147484006"/>
          </pc:sldLayoutMkLst>
        </pc:sldLayoutChg>
        <pc:sldLayoutChg chg="del">
          <pc:chgData name="Ian" userId="c34783b4-0ebe-4dd6-a7f4-e72865b38b8b" providerId="ADAL" clId="{286A159D-B282-49E2-81FE-E352883ED340}" dt="2020-10-27T17:43:00.060" v="354" actId="2696"/>
          <pc:sldLayoutMkLst>
            <pc:docMk/>
            <pc:sldMasterMk cId="0" sldId="2147483678"/>
            <pc:sldLayoutMk cId="0" sldId="2147484007"/>
          </pc:sldLayoutMkLst>
        </pc:sldLayoutChg>
        <pc:sldLayoutChg chg="del">
          <pc:chgData name="Ian" userId="c34783b4-0ebe-4dd6-a7f4-e72865b38b8b" providerId="ADAL" clId="{286A159D-B282-49E2-81FE-E352883ED340}" dt="2020-10-27T17:43:00.060" v="353" actId="2696"/>
          <pc:sldLayoutMkLst>
            <pc:docMk/>
            <pc:sldMasterMk cId="0" sldId="2147483678"/>
            <pc:sldLayoutMk cId="0" sldId="2147484008"/>
          </pc:sldLayoutMkLst>
        </pc:sldLayoutChg>
        <pc:sldLayoutChg chg="del">
          <pc:chgData name="Ian" userId="c34783b4-0ebe-4dd6-a7f4-e72865b38b8b" providerId="ADAL" clId="{286A159D-B282-49E2-81FE-E352883ED340}" dt="2020-10-27T17:43:00.060" v="352" actId="2696"/>
          <pc:sldLayoutMkLst>
            <pc:docMk/>
            <pc:sldMasterMk cId="0" sldId="2147483678"/>
            <pc:sldLayoutMk cId="0" sldId="2147484009"/>
          </pc:sldLayoutMkLst>
        </pc:sldLayoutChg>
        <pc:sldLayoutChg chg="del">
          <pc:chgData name="Ian" userId="c34783b4-0ebe-4dd6-a7f4-e72865b38b8b" providerId="ADAL" clId="{286A159D-B282-49E2-81FE-E352883ED340}" dt="2020-10-27T17:43:00.059" v="351" actId="2696"/>
          <pc:sldLayoutMkLst>
            <pc:docMk/>
            <pc:sldMasterMk cId="0" sldId="2147483678"/>
            <pc:sldLayoutMk cId="0" sldId="2147484010"/>
          </pc:sldLayoutMkLst>
        </pc:sldLayoutChg>
        <pc:sldLayoutChg chg="del">
          <pc:chgData name="Ian" userId="c34783b4-0ebe-4dd6-a7f4-e72865b38b8b" providerId="ADAL" clId="{286A159D-B282-49E2-81FE-E352883ED340}" dt="2020-10-27T17:43:00.058" v="350" actId="2696"/>
          <pc:sldLayoutMkLst>
            <pc:docMk/>
            <pc:sldMasterMk cId="0" sldId="2147483678"/>
            <pc:sldLayoutMk cId="0" sldId="2147484011"/>
          </pc:sldLayoutMkLst>
        </pc:sldLayoutChg>
        <pc:sldLayoutChg chg="del">
          <pc:chgData name="Ian" userId="c34783b4-0ebe-4dd6-a7f4-e72865b38b8b" providerId="ADAL" clId="{286A159D-B282-49E2-81FE-E352883ED340}" dt="2020-10-27T17:43:00.058" v="349" actId="2696"/>
          <pc:sldLayoutMkLst>
            <pc:docMk/>
            <pc:sldMasterMk cId="0" sldId="2147483678"/>
            <pc:sldLayoutMk cId="0" sldId="2147484012"/>
          </pc:sldLayoutMkLst>
        </pc:sldLayoutChg>
        <pc:sldLayoutChg chg="del">
          <pc:chgData name="Ian" userId="c34783b4-0ebe-4dd6-a7f4-e72865b38b8b" providerId="ADAL" clId="{286A159D-B282-49E2-81FE-E352883ED340}" dt="2020-10-27T17:43:00.057" v="348" actId="2696"/>
          <pc:sldLayoutMkLst>
            <pc:docMk/>
            <pc:sldMasterMk cId="0" sldId="2147483678"/>
            <pc:sldLayoutMk cId="0" sldId="2147484013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71" v="371" actId="2696"/>
        <pc:sldMasterMkLst>
          <pc:docMk/>
          <pc:sldMasterMk cId="0" sldId="2147483679"/>
        </pc:sldMasterMkLst>
        <pc:sldLayoutChg chg="del">
          <pc:chgData name="Ian" userId="c34783b4-0ebe-4dd6-a7f4-e72865b38b8b" providerId="ADAL" clId="{286A159D-B282-49E2-81FE-E352883ED340}" dt="2020-10-27T17:43:00.070" v="370" actId="2696"/>
          <pc:sldLayoutMkLst>
            <pc:docMk/>
            <pc:sldMasterMk cId="0" sldId="2147483679"/>
            <pc:sldLayoutMk cId="0" sldId="2147484014"/>
          </pc:sldLayoutMkLst>
        </pc:sldLayoutChg>
        <pc:sldLayoutChg chg="del">
          <pc:chgData name="Ian" userId="c34783b4-0ebe-4dd6-a7f4-e72865b38b8b" providerId="ADAL" clId="{286A159D-B282-49E2-81FE-E352883ED340}" dt="2020-10-27T17:43:00.069" v="369" actId="2696"/>
          <pc:sldLayoutMkLst>
            <pc:docMk/>
            <pc:sldMasterMk cId="0" sldId="2147483679"/>
            <pc:sldLayoutMk cId="0" sldId="2147484015"/>
          </pc:sldLayoutMkLst>
        </pc:sldLayoutChg>
        <pc:sldLayoutChg chg="del">
          <pc:chgData name="Ian" userId="c34783b4-0ebe-4dd6-a7f4-e72865b38b8b" providerId="ADAL" clId="{286A159D-B282-49E2-81FE-E352883ED340}" dt="2020-10-27T17:43:00.069" v="368" actId="2696"/>
          <pc:sldLayoutMkLst>
            <pc:docMk/>
            <pc:sldMasterMk cId="0" sldId="2147483679"/>
            <pc:sldLayoutMk cId="0" sldId="2147484016"/>
          </pc:sldLayoutMkLst>
        </pc:sldLayoutChg>
        <pc:sldLayoutChg chg="del">
          <pc:chgData name="Ian" userId="c34783b4-0ebe-4dd6-a7f4-e72865b38b8b" providerId="ADAL" clId="{286A159D-B282-49E2-81FE-E352883ED340}" dt="2020-10-27T17:43:00.068" v="367" actId="2696"/>
          <pc:sldLayoutMkLst>
            <pc:docMk/>
            <pc:sldMasterMk cId="0" sldId="2147483679"/>
            <pc:sldLayoutMk cId="0" sldId="2147484017"/>
          </pc:sldLayoutMkLst>
        </pc:sldLayoutChg>
        <pc:sldLayoutChg chg="del">
          <pc:chgData name="Ian" userId="c34783b4-0ebe-4dd6-a7f4-e72865b38b8b" providerId="ADAL" clId="{286A159D-B282-49E2-81FE-E352883ED340}" dt="2020-10-27T17:43:00.068" v="366" actId="2696"/>
          <pc:sldLayoutMkLst>
            <pc:docMk/>
            <pc:sldMasterMk cId="0" sldId="2147483679"/>
            <pc:sldLayoutMk cId="0" sldId="2147484018"/>
          </pc:sldLayoutMkLst>
        </pc:sldLayoutChg>
        <pc:sldLayoutChg chg="del">
          <pc:chgData name="Ian" userId="c34783b4-0ebe-4dd6-a7f4-e72865b38b8b" providerId="ADAL" clId="{286A159D-B282-49E2-81FE-E352883ED340}" dt="2020-10-27T17:43:00.067" v="365" actId="2696"/>
          <pc:sldLayoutMkLst>
            <pc:docMk/>
            <pc:sldMasterMk cId="0" sldId="2147483679"/>
            <pc:sldLayoutMk cId="0" sldId="2147484019"/>
          </pc:sldLayoutMkLst>
        </pc:sldLayoutChg>
        <pc:sldLayoutChg chg="del">
          <pc:chgData name="Ian" userId="c34783b4-0ebe-4dd6-a7f4-e72865b38b8b" providerId="ADAL" clId="{286A159D-B282-49E2-81FE-E352883ED340}" dt="2020-10-27T17:43:00.067" v="364" actId="2696"/>
          <pc:sldLayoutMkLst>
            <pc:docMk/>
            <pc:sldMasterMk cId="0" sldId="2147483679"/>
            <pc:sldLayoutMk cId="0" sldId="2147484020"/>
          </pc:sldLayoutMkLst>
        </pc:sldLayoutChg>
        <pc:sldLayoutChg chg="del">
          <pc:chgData name="Ian" userId="c34783b4-0ebe-4dd6-a7f4-e72865b38b8b" providerId="ADAL" clId="{286A159D-B282-49E2-81FE-E352883ED340}" dt="2020-10-27T17:43:00.066" v="363" actId="2696"/>
          <pc:sldLayoutMkLst>
            <pc:docMk/>
            <pc:sldMasterMk cId="0" sldId="2147483679"/>
            <pc:sldLayoutMk cId="0" sldId="2147484021"/>
          </pc:sldLayoutMkLst>
        </pc:sldLayoutChg>
        <pc:sldLayoutChg chg="del">
          <pc:chgData name="Ian" userId="c34783b4-0ebe-4dd6-a7f4-e72865b38b8b" providerId="ADAL" clId="{286A159D-B282-49E2-81FE-E352883ED340}" dt="2020-10-27T17:43:00.066" v="362" actId="2696"/>
          <pc:sldLayoutMkLst>
            <pc:docMk/>
            <pc:sldMasterMk cId="0" sldId="2147483679"/>
            <pc:sldLayoutMk cId="0" sldId="2147484022"/>
          </pc:sldLayoutMkLst>
        </pc:sldLayoutChg>
        <pc:sldLayoutChg chg="del">
          <pc:chgData name="Ian" userId="c34783b4-0ebe-4dd6-a7f4-e72865b38b8b" providerId="ADAL" clId="{286A159D-B282-49E2-81FE-E352883ED340}" dt="2020-10-27T17:43:00.065" v="361" actId="2696"/>
          <pc:sldLayoutMkLst>
            <pc:docMk/>
            <pc:sldMasterMk cId="0" sldId="2147483679"/>
            <pc:sldLayoutMk cId="0" sldId="2147484023"/>
          </pc:sldLayoutMkLst>
        </pc:sldLayoutChg>
        <pc:sldLayoutChg chg="del">
          <pc:chgData name="Ian" userId="c34783b4-0ebe-4dd6-a7f4-e72865b38b8b" providerId="ADAL" clId="{286A159D-B282-49E2-81FE-E352883ED340}" dt="2020-10-27T17:43:00.065" v="360" actId="2696"/>
          <pc:sldLayoutMkLst>
            <pc:docMk/>
            <pc:sldMasterMk cId="0" sldId="2147483679"/>
            <pc:sldLayoutMk cId="0" sldId="2147484024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78" v="383" actId="2696"/>
        <pc:sldMasterMkLst>
          <pc:docMk/>
          <pc:sldMasterMk cId="0" sldId="2147483680"/>
        </pc:sldMasterMkLst>
        <pc:sldLayoutChg chg="del">
          <pc:chgData name="Ian" userId="c34783b4-0ebe-4dd6-a7f4-e72865b38b8b" providerId="ADAL" clId="{286A159D-B282-49E2-81FE-E352883ED340}" dt="2020-10-27T17:43:00.077" v="382" actId="2696"/>
          <pc:sldLayoutMkLst>
            <pc:docMk/>
            <pc:sldMasterMk cId="0" sldId="2147483680"/>
            <pc:sldLayoutMk cId="0" sldId="2147484025"/>
          </pc:sldLayoutMkLst>
        </pc:sldLayoutChg>
        <pc:sldLayoutChg chg="del">
          <pc:chgData name="Ian" userId="c34783b4-0ebe-4dd6-a7f4-e72865b38b8b" providerId="ADAL" clId="{286A159D-B282-49E2-81FE-E352883ED340}" dt="2020-10-27T17:43:00.077" v="381" actId="2696"/>
          <pc:sldLayoutMkLst>
            <pc:docMk/>
            <pc:sldMasterMk cId="0" sldId="2147483680"/>
            <pc:sldLayoutMk cId="0" sldId="2147484026"/>
          </pc:sldLayoutMkLst>
        </pc:sldLayoutChg>
        <pc:sldLayoutChg chg="del">
          <pc:chgData name="Ian" userId="c34783b4-0ebe-4dd6-a7f4-e72865b38b8b" providerId="ADAL" clId="{286A159D-B282-49E2-81FE-E352883ED340}" dt="2020-10-27T17:43:00.076" v="380" actId="2696"/>
          <pc:sldLayoutMkLst>
            <pc:docMk/>
            <pc:sldMasterMk cId="0" sldId="2147483680"/>
            <pc:sldLayoutMk cId="0" sldId="2147484027"/>
          </pc:sldLayoutMkLst>
        </pc:sldLayoutChg>
        <pc:sldLayoutChg chg="del">
          <pc:chgData name="Ian" userId="c34783b4-0ebe-4dd6-a7f4-e72865b38b8b" providerId="ADAL" clId="{286A159D-B282-49E2-81FE-E352883ED340}" dt="2020-10-27T17:43:00.076" v="379" actId="2696"/>
          <pc:sldLayoutMkLst>
            <pc:docMk/>
            <pc:sldMasterMk cId="0" sldId="2147483680"/>
            <pc:sldLayoutMk cId="0" sldId="2147484028"/>
          </pc:sldLayoutMkLst>
        </pc:sldLayoutChg>
        <pc:sldLayoutChg chg="del">
          <pc:chgData name="Ian" userId="c34783b4-0ebe-4dd6-a7f4-e72865b38b8b" providerId="ADAL" clId="{286A159D-B282-49E2-81FE-E352883ED340}" dt="2020-10-27T17:43:00.075" v="378" actId="2696"/>
          <pc:sldLayoutMkLst>
            <pc:docMk/>
            <pc:sldMasterMk cId="0" sldId="2147483680"/>
            <pc:sldLayoutMk cId="0" sldId="2147484029"/>
          </pc:sldLayoutMkLst>
        </pc:sldLayoutChg>
        <pc:sldLayoutChg chg="del">
          <pc:chgData name="Ian" userId="c34783b4-0ebe-4dd6-a7f4-e72865b38b8b" providerId="ADAL" clId="{286A159D-B282-49E2-81FE-E352883ED340}" dt="2020-10-27T17:43:00.075" v="377" actId="2696"/>
          <pc:sldLayoutMkLst>
            <pc:docMk/>
            <pc:sldMasterMk cId="0" sldId="2147483680"/>
            <pc:sldLayoutMk cId="0" sldId="2147484030"/>
          </pc:sldLayoutMkLst>
        </pc:sldLayoutChg>
        <pc:sldLayoutChg chg="del">
          <pc:chgData name="Ian" userId="c34783b4-0ebe-4dd6-a7f4-e72865b38b8b" providerId="ADAL" clId="{286A159D-B282-49E2-81FE-E352883ED340}" dt="2020-10-27T17:43:00.074" v="376" actId="2696"/>
          <pc:sldLayoutMkLst>
            <pc:docMk/>
            <pc:sldMasterMk cId="0" sldId="2147483680"/>
            <pc:sldLayoutMk cId="0" sldId="2147484031"/>
          </pc:sldLayoutMkLst>
        </pc:sldLayoutChg>
        <pc:sldLayoutChg chg="del">
          <pc:chgData name="Ian" userId="c34783b4-0ebe-4dd6-a7f4-e72865b38b8b" providerId="ADAL" clId="{286A159D-B282-49E2-81FE-E352883ED340}" dt="2020-10-27T17:43:00.073" v="375" actId="2696"/>
          <pc:sldLayoutMkLst>
            <pc:docMk/>
            <pc:sldMasterMk cId="0" sldId="2147483680"/>
            <pc:sldLayoutMk cId="0" sldId="2147484032"/>
          </pc:sldLayoutMkLst>
        </pc:sldLayoutChg>
        <pc:sldLayoutChg chg="del">
          <pc:chgData name="Ian" userId="c34783b4-0ebe-4dd6-a7f4-e72865b38b8b" providerId="ADAL" clId="{286A159D-B282-49E2-81FE-E352883ED340}" dt="2020-10-27T17:43:00.073" v="374" actId="2696"/>
          <pc:sldLayoutMkLst>
            <pc:docMk/>
            <pc:sldMasterMk cId="0" sldId="2147483680"/>
            <pc:sldLayoutMk cId="0" sldId="2147484033"/>
          </pc:sldLayoutMkLst>
        </pc:sldLayoutChg>
        <pc:sldLayoutChg chg="del">
          <pc:chgData name="Ian" userId="c34783b4-0ebe-4dd6-a7f4-e72865b38b8b" providerId="ADAL" clId="{286A159D-B282-49E2-81FE-E352883ED340}" dt="2020-10-27T17:43:00.072" v="373" actId="2696"/>
          <pc:sldLayoutMkLst>
            <pc:docMk/>
            <pc:sldMasterMk cId="0" sldId="2147483680"/>
            <pc:sldLayoutMk cId="0" sldId="2147484034"/>
          </pc:sldLayoutMkLst>
        </pc:sldLayoutChg>
        <pc:sldLayoutChg chg="del">
          <pc:chgData name="Ian" userId="c34783b4-0ebe-4dd6-a7f4-e72865b38b8b" providerId="ADAL" clId="{286A159D-B282-49E2-81FE-E352883ED340}" dt="2020-10-27T17:43:00.072" v="372" actId="2696"/>
          <pc:sldLayoutMkLst>
            <pc:docMk/>
            <pc:sldMasterMk cId="0" sldId="2147483680"/>
            <pc:sldLayoutMk cId="0" sldId="2147484035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85" v="395" actId="2696"/>
        <pc:sldMasterMkLst>
          <pc:docMk/>
          <pc:sldMasterMk cId="0" sldId="2147483681"/>
        </pc:sldMasterMkLst>
        <pc:sldLayoutChg chg="del">
          <pc:chgData name="Ian" userId="c34783b4-0ebe-4dd6-a7f4-e72865b38b8b" providerId="ADAL" clId="{286A159D-B282-49E2-81FE-E352883ED340}" dt="2020-10-27T17:43:00.084" v="394" actId="2696"/>
          <pc:sldLayoutMkLst>
            <pc:docMk/>
            <pc:sldMasterMk cId="0" sldId="2147483681"/>
            <pc:sldLayoutMk cId="0" sldId="2147484036"/>
          </pc:sldLayoutMkLst>
        </pc:sldLayoutChg>
        <pc:sldLayoutChg chg="del">
          <pc:chgData name="Ian" userId="c34783b4-0ebe-4dd6-a7f4-e72865b38b8b" providerId="ADAL" clId="{286A159D-B282-49E2-81FE-E352883ED340}" dt="2020-10-27T17:43:00.083" v="393" actId="2696"/>
          <pc:sldLayoutMkLst>
            <pc:docMk/>
            <pc:sldMasterMk cId="0" sldId="2147483681"/>
            <pc:sldLayoutMk cId="0" sldId="2147484037"/>
          </pc:sldLayoutMkLst>
        </pc:sldLayoutChg>
        <pc:sldLayoutChg chg="del">
          <pc:chgData name="Ian" userId="c34783b4-0ebe-4dd6-a7f4-e72865b38b8b" providerId="ADAL" clId="{286A159D-B282-49E2-81FE-E352883ED340}" dt="2020-10-27T17:43:00.083" v="392" actId="2696"/>
          <pc:sldLayoutMkLst>
            <pc:docMk/>
            <pc:sldMasterMk cId="0" sldId="2147483681"/>
            <pc:sldLayoutMk cId="0" sldId="2147484038"/>
          </pc:sldLayoutMkLst>
        </pc:sldLayoutChg>
        <pc:sldLayoutChg chg="del">
          <pc:chgData name="Ian" userId="c34783b4-0ebe-4dd6-a7f4-e72865b38b8b" providerId="ADAL" clId="{286A159D-B282-49E2-81FE-E352883ED340}" dt="2020-10-27T17:43:00.082" v="391" actId="2696"/>
          <pc:sldLayoutMkLst>
            <pc:docMk/>
            <pc:sldMasterMk cId="0" sldId="2147483681"/>
            <pc:sldLayoutMk cId="0" sldId="2147484039"/>
          </pc:sldLayoutMkLst>
        </pc:sldLayoutChg>
        <pc:sldLayoutChg chg="del">
          <pc:chgData name="Ian" userId="c34783b4-0ebe-4dd6-a7f4-e72865b38b8b" providerId="ADAL" clId="{286A159D-B282-49E2-81FE-E352883ED340}" dt="2020-10-27T17:43:00.082" v="390" actId="2696"/>
          <pc:sldLayoutMkLst>
            <pc:docMk/>
            <pc:sldMasterMk cId="0" sldId="2147483681"/>
            <pc:sldLayoutMk cId="0" sldId="2147484040"/>
          </pc:sldLayoutMkLst>
        </pc:sldLayoutChg>
        <pc:sldLayoutChg chg="del">
          <pc:chgData name="Ian" userId="c34783b4-0ebe-4dd6-a7f4-e72865b38b8b" providerId="ADAL" clId="{286A159D-B282-49E2-81FE-E352883ED340}" dt="2020-10-27T17:43:00.081" v="389" actId="2696"/>
          <pc:sldLayoutMkLst>
            <pc:docMk/>
            <pc:sldMasterMk cId="0" sldId="2147483681"/>
            <pc:sldLayoutMk cId="0" sldId="2147484041"/>
          </pc:sldLayoutMkLst>
        </pc:sldLayoutChg>
        <pc:sldLayoutChg chg="del">
          <pc:chgData name="Ian" userId="c34783b4-0ebe-4dd6-a7f4-e72865b38b8b" providerId="ADAL" clId="{286A159D-B282-49E2-81FE-E352883ED340}" dt="2020-10-27T17:43:00.081" v="388" actId="2696"/>
          <pc:sldLayoutMkLst>
            <pc:docMk/>
            <pc:sldMasterMk cId="0" sldId="2147483681"/>
            <pc:sldLayoutMk cId="0" sldId="2147484042"/>
          </pc:sldLayoutMkLst>
        </pc:sldLayoutChg>
        <pc:sldLayoutChg chg="del">
          <pc:chgData name="Ian" userId="c34783b4-0ebe-4dd6-a7f4-e72865b38b8b" providerId="ADAL" clId="{286A159D-B282-49E2-81FE-E352883ED340}" dt="2020-10-27T17:43:00.080" v="387" actId="2696"/>
          <pc:sldLayoutMkLst>
            <pc:docMk/>
            <pc:sldMasterMk cId="0" sldId="2147483681"/>
            <pc:sldLayoutMk cId="0" sldId="2147484043"/>
          </pc:sldLayoutMkLst>
        </pc:sldLayoutChg>
        <pc:sldLayoutChg chg="del">
          <pc:chgData name="Ian" userId="c34783b4-0ebe-4dd6-a7f4-e72865b38b8b" providerId="ADAL" clId="{286A159D-B282-49E2-81FE-E352883ED340}" dt="2020-10-27T17:43:00.080" v="386" actId="2696"/>
          <pc:sldLayoutMkLst>
            <pc:docMk/>
            <pc:sldMasterMk cId="0" sldId="2147483681"/>
            <pc:sldLayoutMk cId="0" sldId="2147484044"/>
          </pc:sldLayoutMkLst>
        </pc:sldLayoutChg>
        <pc:sldLayoutChg chg="del">
          <pc:chgData name="Ian" userId="c34783b4-0ebe-4dd6-a7f4-e72865b38b8b" providerId="ADAL" clId="{286A159D-B282-49E2-81FE-E352883ED340}" dt="2020-10-27T17:43:00.079" v="385" actId="2696"/>
          <pc:sldLayoutMkLst>
            <pc:docMk/>
            <pc:sldMasterMk cId="0" sldId="2147483681"/>
            <pc:sldLayoutMk cId="0" sldId="2147484045"/>
          </pc:sldLayoutMkLst>
        </pc:sldLayoutChg>
        <pc:sldLayoutChg chg="del">
          <pc:chgData name="Ian" userId="c34783b4-0ebe-4dd6-a7f4-e72865b38b8b" providerId="ADAL" clId="{286A159D-B282-49E2-81FE-E352883ED340}" dt="2020-10-27T17:43:00.079" v="384" actId="2696"/>
          <pc:sldLayoutMkLst>
            <pc:docMk/>
            <pc:sldMasterMk cId="0" sldId="2147483681"/>
            <pc:sldLayoutMk cId="0" sldId="2147484046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3:00.093" v="407" actId="2696"/>
        <pc:sldMasterMkLst>
          <pc:docMk/>
          <pc:sldMasterMk cId="0" sldId="2147483682"/>
        </pc:sldMasterMkLst>
        <pc:sldLayoutChg chg="del">
          <pc:chgData name="Ian" userId="c34783b4-0ebe-4dd6-a7f4-e72865b38b8b" providerId="ADAL" clId="{286A159D-B282-49E2-81FE-E352883ED340}" dt="2020-10-27T17:43:00.091" v="406" actId="2696"/>
          <pc:sldLayoutMkLst>
            <pc:docMk/>
            <pc:sldMasterMk cId="0" sldId="2147483682"/>
            <pc:sldLayoutMk cId="0" sldId="2147484047"/>
          </pc:sldLayoutMkLst>
        </pc:sldLayoutChg>
        <pc:sldLayoutChg chg="del">
          <pc:chgData name="Ian" userId="c34783b4-0ebe-4dd6-a7f4-e72865b38b8b" providerId="ADAL" clId="{286A159D-B282-49E2-81FE-E352883ED340}" dt="2020-10-27T17:43:00.091" v="405" actId="2696"/>
          <pc:sldLayoutMkLst>
            <pc:docMk/>
            <pc:sldMasterMk cId="0" sldId="2147483682"/>
            <pc:sldLayoutMk cId="0" sldId="2147484048"/>
          </pc:sldLayoutMkLst>
        </pc:sldLayoutChg>
        <pc:sldLayoutChg chg="del">
          <pc:chgData name="Ian" userId="c34783b4-0ebe-4dd6-a7f4-e72865b38b8b" providerId="ADAL" clId="{286A159D-B282-49E2-81FE-E352883ED340}" dt="2020-10-27T17:43:00.090" v="404" actId="2696"/>
          <pc:sldLayoutMkLst>
            <pc:docMk/>
            <pc:sldMasterMk cId="0" sldId="2147483682"/>
            <pc:sldLayoutMk cId="0" sldId="2147484049"/>
          </pc:sldLayoutMkLst>
        </pc:sldLayoutChg>
        <pc:sldLayoutChg chg="del">
          <pc:chgData name="Ian" userId="c34783b4-0ebe-4dd6-a7f4-e72865b38b8b" providerId="ADAL" clId="{286A159D-B282-49E2-81FE-E352883ED340}" dt="2020-10-27T17:43:00.089" v="403" actId="2696"/>
          <pc:sldLayoutMkLst>
            <pc:docMk/>
            <pc:sldMasterMk cId="0" sldId="2147483682"/>
            <pc:sldLayoutMk cId="0" sldId="2147484050"/>
          </pc:sldLayoutMkLst>
        </pc:sldLayoutChg>
        <pc:sldLayoutChg chg="del">
          <pc:chgData name="Ian" userId="c34783b4-0ebe-4dd6-a7f4-e72865b38b8b" providerId="ADAL" clId="{286A159D-B282-49E2-81FE-E352883ED340}" dt="2020-10-27T17:43:00.089" v="402" actId="2696"/>
          <pc:sldLayoutMkLst>
            <pc:docMk/>
            <pc:sldMasterMk cId="0" sldId="2147483682"/>
            <pc:sldLayoutMk cId="0" sldId="2147484051"/>
          </pc:sldLayoutMkLst>
        </pc:sldLayoutChg>
        <pc:sldLayoutChg chg="del">
          <pc:chgData name="Ian" userId="c34783b4-0ebe-4dd6-a7f4-e72865b38b8b" providerId="ADAL" clId="{286A159D-B282-49E2-81FE-E352883ED340}" dt="2020-10-27T17:43:00.088" v="401" actId="2696"/>
          <pc:sldLayoutMkLst>
            <pc:docMk/>
            <pc:sldMasterMk cId="0" sldId="2147483682"/>
            <pc:sldLayoutMk cId="0" sldId="2147484052"/>
          </pc:sldLayoutMkLst>
        </pc:sldLayoutChg>
        <pc:sldLayoutChg chg="del">
          <pc:chgData name="Ian" userId="c34783b4-0ebe-4dd6-a7f4-e72865b38b8b" providerId="ADAL" clId="{286A159D-B282-49E2-81FE-E352883ED340}" dt="2020-10-27T17:43:00.088" v="400" actId="2696"/>
          <pc:sldLayoutMkLst>
            <pc:docMk/>
            <pc:sldMasterMk cId="0" sldId="2147483682"/>
            <pc:sldLayoutMk cId="0" sldId="2147484053"/>
          </pc:sldLayoutMkLst>
        </pc:sldLayoutChg>
        <pc:sldLayoutChg chg="del">
          <pc:chgData name="Ian" userId="c34783b4-0ebe-4dd6-a7f4-e72865b38b8b" providerId="ADAL" clId="{286A159D-B282-49E2-81FE-E352883ED340}" dt="2020-10-27T17:43:00.087" v="399" actId="2696"/>
          <pc:sldLayoutMkLst>
            <pc:docMk/>
            <pc:sldMasterMk cId="0" sldId="2147483682"/>
            <pc:sldLayoutMk cId="0" sldId="2147484054"/>
          </pc:sldLayoutMkLst>
        </pc:sldLayoutChg>
        <pc:sldLayoutChg chg="del">
          <pc:chgData name="Ian" userId="c34783b4-0ebe-4dd6-a7f4-e72865b38b8b" providerId="ADAL" clId="{286A159D-B282-49E2-81FE-E352883ED340}" dt="2020-10-27T17:43:00.087" v="398" actId="2696"/>
          <pc:sldLayoutMkLst>
            <pc:docMk/>
            <pc:sldMasterMk cId="0" sldId="2147483682"/>
            <pc:sldLayoutMk cId="0" sldId="2147484055"/>
          </pc:sldLayoutMkLst>
        </pc:sldLayoutChg>
        <pc:sldLayoutChg chg="del">
          <pc:chgData name="Ian" userId="c34783b4-0ebe-4dd6-a7f4-e72865b38b8b" providerId="ADAL" clId="{286A159D-B282-49E2-81FE-E352883ED340}" dt="2020-10-27T17:43:00.086" v="397" actId="2696"/>
          <pc:sldLayoutMkLst>
            <pc:docMk/>
            <pc:sldMasterMk cId="0" sldId="2147483682"/>
            <pc:sldLayoutMk cId="0" sldId="2147484056"/>
          </pc:sldLayoutMkLst>
        </pc:sldLayoutChg>
        <pc:sldLayoutChg chg="del">
          <pc:chgData name="Ian" userId="c34783b4-0ebe-4dd6-a7f4-e72865b38b8b" providerId="ADAL" clId="{286A159D-B282-49E2-81FE-E352883ED340}" dt="2020-10-27T17:43:00.086" v="396" actId="2696"/>
          <pc:sldLayoutMkLst>
            <pc:docMk/>
            <pc:sldMasterMk cId="0" sldId="2147483682"/>
            <pc:sldLayoutMk cId="0" sldId="2147484057"/>
          </pc:sldLayoutMkLst>
        </pc:sldLayoutChg>
      </pc:sldMasterChg>
      <pc:sldMasterChg chg="del delSldLayout">
        <pc:chgData name="Ian" userId="c34783b4-0ebe-4dd6-a7f4-e72865b38b8b" providerId="ADAL" clId="{286A159D-B282-49E2-81FE-E352883ED340}" dt="2020-10-27T17:42:59.856" v="11" actId="2696"/>
        <pc:sldMasterMkLst>
          <pc:docMk/>
          <pc:sldMasterMk cId="0" sldId="2147483683"/>
        </pc:sldMasterMkLst>
        <pc:sldLayoutChg chg="del">
          <pc:chgData name="Ian" userId="c34783b4-0ebe-4dd6-a7f4-e72865b38b8b" providerId="ADAL" clId="{286A159D-B282-49E2-81FE-E352883ED340}" dt="2020-10-27T17:42:59.854" v="10" actId="2696"/>
          <pc:sldLayoutMkLst>
            <pc:docMk/>
            <pc:sldMasterMk cId="0" sldId="2147483683"/>
            <pc:sldLayoutMk cId="0" sldId="2147484058"/>
          </pc:sldLayoutMkLst>
        </pc:sldLayoutChg>
        <pc:sldLayoutChg chg="del">
          <pc:chgData name="Ian" userId="c34783b4-0ebe-4dd6-a7f4-e72865b38b8b" providerId="ADAL" clId="{286A159D-B282-49E2-81FE-E352883ED340}" dt="2020-10-27T17:42:59.854" v="9" actId="2696"/>
          <pc:sldLayoutMkLst>
            <pc:docMk/>
            <pc:sldMasterMk cId="0" sldId="2147483683"/>
            <pc:sldLayoutMk cId="0" sldId="2147484059"/>
          </pc:sldLayoutMkLst>
        </pc:sldLayoutChg>
        <pc:sldLayoutChg chg="del">
          <pc:chgData name="Ian" userId="c34783b4-0ebe-4dd6-a7f4-e72865b38b8b" providerId="ADAL" clId="{286A159D-B282-49E2-81FE-E352883ED340}" dt="2020-10-27T17:42:59.853" v="8" actId="2696"/>
          <pc:sldLayoutMkLst>
            <pc:docMk/>
            <pc:sldMasterMk cId="0" sldId="2147483683"/>
            <pc:sldLayoutMk cId="0" sldId="2147484060"/>
          </pc:sldLayoutMkLst>
        </pc:sldLayoutChg>
        <pc:sldLayoutChg chg="del">
          <pc:chgData name="Ian" userId="c34783b4-0ebe-4dd6-a7f4-e72865b38b8b" providerId="ADAL" clId="{286A159D-B282-49E2-81FE-E352883ED340}" dt="2020-10-27T17:42:59.853" v="7" actId="2696"/>
          <pc:sldLayoutMkLst>
            <pc:docMk/>
            <pc:sldMasterMk cId="0" sldId="2147483683"/>
            <pc:sldLayoutMk cId="0" sldId="2147484061"/>
          </pc:sldLayoutMkLst>
        </pc:sldLayoutChg>
        <pc:sldLayoutChg chg="del">
          <pc:chgData name="Ian" userId="c34783b4-0ebe-4dd6-a7f4-e72865b38b8b" providerId="ADAL" clId="{286A159D-B282-49E2-81FE-E352883ED340}" dt="2020-10-27T17:42:59.852" v="6" actId="2696"/>
          <pc:sldLayoutMkLst>
            <pc:docMk/>
            <pc:sldMasterMk cId="0" sldId="2147483683"/>
            <pc:sldLayoutMk cId="0" sldId="2147484062"/>
          </pc:sldLayoutMkLst>
        </pc:sldLayoutChg>
        <pc:sldLayoutChg chg="del">
          <pc:chgData name="Ian" userId="c34783b4-0ebe-4dd6-a7f4-e72865b38b8b" providerId="ADAL" clId="{286A159D-B282-49E2-81FE-E352883ED340}" dt="2020-10-27T17:42:59.852" v="5" actId="2696"/>
          <pc:sldLayoutMkLst>
            <pc:docMk/>
            <pc:sldMasterMk cId="0" sldId="2147483683"/>
            <pc:sldLayoutMk cId="0" sldId="2147484063"/>
          </pc:sldLayoutMkLst>
        </pc:sldLayoutChg>
        <pc:sldLayoutChg chg="del">
          <pc:chgData name="Ian" userId="c34783b4-0ebe-4dd6-a7f4-e72865b38b8b" providerId="ADAL" clId="{286A159D-B282-49E2-81FE-E352883ED340}" dt="2020-10-27T17:42:59.851" v="4" actId="2696"/>
          <pc:sldLayoutMkLst>
            <pc:docMk/>
            <pc:sldMasterMk cId="0" sldId="2147483683"/>
            <pc:sldLayoutMk cId="0" sldId="2147484064"/>
          </pc:sldLayoutMkLst>
        </pc:sldLayoutChg>
        <pc:sldLayoutChg chg="del">
          <pc:chgData name="Ian" userId="c34783b4-0ebe-4dd6-a7f4-e72865b38b8b" providerId="ADAL" clId="{286A159D-B282-49E2-81FE-E352883ED340}" dt="2020-10-27T17:42:59.850" v="3" actId="2696"/>
          <pc:sldLayoutMkLst>
            <pc:docMk/>
            <pc:sldMasterMk cId="0" sldId="2147483683"/>
            <pc:sldLayoutMk cId="0" sldId="2147484065"/>
          </pc:sldLayoutMkLst>
        </pc:sldLayoutChg>
        <pc:sldLayoutChg chg="del">
          <pc:chgData name="Ian" userId="c34783b4-0ebe-4dd6-a7f4-e72865b38b8b" providerId="ADAL" clId="{286A159D-B282-49E2-81FE-E352883ED340}" dt="2020-10-27T17:42:59.850" v="2" actId="2696"/>
          <pc:sldLayoutMkLst>
            <pc:docMk/>
            <pc:sldMasterMk cId="0" sldId="2147483683"/>
            <pc:sldLayoutMk cId="0" sldId="2147484066"/>
          </pc:sldLayoutMkLst>
        </pc:sldLayoutChg>
        <pc:sldLayoutChg chg="del">
          <pc:chgData name="Ian" userId="c34783b4-0ebe-4dd6-a7f4-e72865b38b8b" providerId="ADAL" clId="{286A159D-B282-49E2-81FE-E352883ED340}" dt="2020-10-27T17:42:59.849" v="1" actId="2696"/>
          <pc:sldLayoutMkLst>
            <pc:docMk/>
            <pc:sldMasterMk cId="0" sldId="2147483683"/>
            <pc:sldLayoutMk cId="0" sldId="2147484067"/>
          </pc:sldLayoutMkLst>
        </pc:sldLayoutChg>
        <pc:sldLayoutChg chg="del">
          <pc:chgData name="Ian" userId="c34783b4-0ebe-4dd6-a7f4-e72865b38b8b" providerId="ADAL" clId="{286A159D-B282-49E2-81FE-E352883ED340}" dt="2020-10-27T17:42:59.849" v="0" actId="2696"/>
          <pc:sldLayoutMkLst>
            <pc:docMk/>
            <pc:sldMasterMk cId="0" sldId="2147483683"/>
            <pc:sldLayoutMk cId="0" sldId="21474840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564925-1E08-4E84-88C9-D73999CACC8E}" type="datetimeFigureOut">
              <a:rPr lang="en-GB"/>
              <a:pPr>
                <a:defRPr/>
              </a:pPr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381AAF1-BEE9-4B57-84BC-BDD3F713CF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3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3111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885988" y="-12806363"/>
            <a:ext cx="18068926" cy="1355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29250" cy="445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44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7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41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7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715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5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232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93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3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7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0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MPL Motion Processing Library</a:t>
            </a:r>
          </a:p>
          <a:p>
            <a:r>
              <a:rPr lang="en-GB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AKM - Asahi Kasei </a:t>
            </a:r>
            <a:r>
              <a:rPr lang="en-GB" sz="1200" b="0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Microdevices</a:t>
            </a:r>
            <a:endParaRPr lang="en-GB" sz="1200" b="0" i="0" kern="1200" dirty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88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52FD7-B816-45C7-9421-5C25E5860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AEA60-EB49-497B-9035-EE29167AF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19EF8-A661-4AF5-8BE7-9D1E3A0DE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FAAE3-E6CC-46F3-8841-D7EE350A2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1538D-8CAF-4C63-976F-A5FFE1DF9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B9AD-E087-4CAD-B621-1CC773075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AAEDD-BCC7-4C92-8344-075D406A3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F5BDB-B00F-43E4-B23B-910087DB0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7CEA-CF29-48E8-BBEA-AE4DF159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7E51D-7882-4D05-8456-44548C083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9DE3B-8767-432A-AE9E-507D95739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538" y="261938"/>
            <a:ext cx="2024062" cy="151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39BE2D6-5483-4613-802C-E1BFB4C05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Title 1"/>
          <p:cNvSpPr>
            <a:spLocks noGrp="1"/>
          </p:cNvSpPr>
          <p:nvPr>
            <p:ph type="ctrTitle"/>
          </p:nvPr>
        </p:nvSpPr>
        <p:spPr>
          <a:xfrm>
            <a:off x="1187624" y="2205038"/>
            <a:ext cx="7344816" cy="1470025"/>
          </a:xfrm>
        </p:spPr>
        <p:txBody>
          <a:bodyPr/>
          <a:lstStyle/>
          <a:p>
            <a:pPr algn="ctr"/>
            <a:r>
              <a:rPr lang="en-GB" sz="4800" dirty="0"/>
              <a:t>Android Programming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Mobile Development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433154" name="Subtitle 2"/>
          <p:cNvSpPr>
            <a:spLocks noGrp="1"/>
          </p:cNvSpPr>
          <p:nvPr>
            <p:ph type="subTitle" idx="1"/>
          </p:nvPr>
        </p:nvSpPr>
        <p:spPr>
          <a:xfrm>
            <a:off x="1475656" y="4437112"/>
            <a:ext cx="6400800" cy="1752600"/>
          </a:xfrm>
        </p:spPr>
        <p:txBody>
          <a:bodyPr/>
          <a:lstStyle/>
          <a:p>
            <a:r>
              <a:rPr lang="en-GB" dirty="0"/>
              <a:t>Dr Ian </a:t>
            </a:r>
            <a:r>
              <a:rPr lang="en-GB" dirty="0" err="1"/>
              <a:t>Drumm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275" y="273050"/>
            <a:ext cx="6097588" cy="1136650"/>
          </a:xfrm>
        </p:spPr>
        <p:txBody>
          <a:bodyPr/>
          <a:lstStyle/>
          <a:p>
            <a:r>
              <a:rPr lang="en-GB" dirty="0"/>
              <a:t>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4963"/>
            <a:ext cx="5770984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Relates to force on device F=ma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X, Y, Z in ms</a:t>
            </a:r>
            <a:r>
              <a:rPr lang="en-GB" sz="2800" baseline="30000" dirty="0"/>
              <a:t>-2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Acceleration due to gravity when device upright (0, 9.8, 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At other orientations the vector changes, so gives orientation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Newton’s third law, for every action there’s an equal and opposite reaction … induced force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562" y="3717032"/>
            <a:ext cx="2667000" cy="291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36115" y="620688"/>
            <a:ext cx="1913893" cy="29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5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332656"/>
            <a:ext cx="6050508" cy="1136650"/>
          </a:xfrm>
        </p:spPr>
        <p:txBody>
          <a:bodyPr/>
          <a:lstStyle/>
          <a:p>
            <a:r>
              <a:rPr lang="en-GB" dirty="0"/>
              <a:t>Software-based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These are virtual / synthetic sensors, i.e. not direct from hardware. For example…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Gravity – removes motion acceleration from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Linear Acceleration – removes gravity from the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9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73050"/>
            <a:ext cx="6051550" cy="1136650"/>
          </a:xfrm>
        </p:spPr>
        <p:txBody>
          <a:bodyPr/>
          <a:lstStyle/>
          <a:p>
            <a:r>
              <a:rPr lang="en-GB" sz="4400" dirty="0"/>
              <a:t>Sensor</a:t>
            </a:r>
          </a:p>
        </p:txBody>
      </p:sp>
      <p:sp>
        <p:nvSpPr>
          <p:cNvPr id="435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Class representing a sensor.</a:t>
            </a:r>
          </a:p>
        </p:txBody>
      </p:sp>
      <p:sp>
        <p:nvSpPr>
          <p:cNvPr id="435203" name="Rectangle 5"/>
          <p:cNvSpPr>
            <a:spLocks noChangeArrowheads="1"/>
          </p:cNvSpPr>
          <p:nvPr/>
        </p:nvSpPr>
        <p:spPr bwMode="auto">
          <a:xfrm>
            <a:off x="323528" y="3079145"/>
            <a:ext cx="8710242" cy="156966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Sensor </a:t>
            </a:r>
            <a:r>
              <a:rPr lang="en-GB" dirty="0" err="1">
                <a:solidFill>
                  <a:schemeClr val="tx1"/>
                </a:solidFill>
              </a:rPr>
              <a:t>acc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en-GB" b="1" i="1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acc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s.getDefaultSensor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Sensor.</a:t>
            </a:r>
            <a:r>
              <a:rPr lang="en-GB" b="1" i="1" dirty="0" err="1">
                <a:solidFill>
                  <a:schemeClr val="tx1"/>
                </a:solidFill>
              </a:rPr>
              <a:t>TYPE_ACCELEROMETER</a:t>
            </a:r>
            <a:r>
              <a:rPr lang="en-GB" b="1" i="1" dirty="0">
                <a:solidFill>
                  <a:schemeClr val="tx1"/>
                </a:solidFill>
              </a:rPr>
              <a:t>);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275" y="273050"/>
            <a:ext cx="6097588" cy="1136650"/>
          </a:xfrm>
        </p:spPr>
        <p:txBody>
          <a:bodyPr/>
          <a:lstStyle/>
          <a:p>
            <a:r>
              <a:rPr lang="en-GB" dirty="0"/>
              <a:t>Sensor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4963"/>
            <a:ext cx="4618856" cy="24721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Add to your activity class </a:t>
            </a:r>
            <a:r>
              <a:rPr lang="en-GB" b="1" dirty="0"/>
              <a:t>as a field</a:t>
            </a:r>
            <a:r>
              <a:rPr lang="en-GB" dirty="0"/>
              <a:t> a realisation of the ‘</a:t>
            </a:r>
            <a:r>
              <a:rPr lang="en-GB" u="sng" dirty="0" err="1"/>
              <a:t>SensorEventListener</a:t>
            </a:r>
            <a:r>
              <a:rPr lang="en-GB" dirty="0"/>
              <a:t>’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 define a </a:t>
            </a:r>
            <a:r>
              <a:rPr lang="en-GB" dirty="0" err="1"/>
              <a:t>callback</a:t>
            </a:r>
            <a:r>
              <a:rPr lang="en-GB" dirty="0"/>
              <a:t> to handle sensor events.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5749" y="1604963"/>
            <a:ext cx="3124620" cy="42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2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73050"/>
            <a:ext cx="6051550" cy="1136650"/>
          </a:xfrm>
        </p:spPr>
        <p:txBody>
          <a:bodyPr/>
          <a:lstStyle/>
          <a:p>
            <a:r>
              <a:rPr lang="en-GB" sz="3600" dirty="0"/>
              <a:t>Handling Sensor Events</a:t>
            </a:r>
          </a:p>
        </p:txBody>
      </p:sp>
      <p:sp>
        <p:nvSpPr>
          <p:cNvPr id="435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Define and instantiate an anonymous class that’s a realisation of the </a:t>
            </a:r>
            <a:r>
              <a:rPr lang="en-GB" dirty="0" err="1">
                <a:solidFill>
                  <a:schemeClr val="tx1"/>
                </a:solidFill>
              </a:rPr>
              <a:t>SensorEventListener</a:t>
            </a:r>
            <a:r>
              <a:rPr lang="en-GB" dirty="0">
                <a:solidFill>
                  <a:schemeClr val="tx1"/>
                </a:solidFill>
              </a:rPr>
              <a:t>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203" name="Rectangle 5"/>
          <p:cNvSpPr>
            <a:spLocks noChangeArrowheads="1"/>
          </p:cNvSpPr>
          <p:nvPr/>
        </p:nvSpPr>
        <p:spPr bwMode="auto">
          <a:xfrm>
            <a:off x="457200" y="4204900"/>
            <a:ext cx="8579296" cy="2677656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SensorEventListener</a:t>
            </a:r>
            <a:r>
              <a:rPr lang="en-GB" dirty="0">
                <a:solidFill>
                  <a:schemeClr val="tx1"/>
                </a:solidFill>
              </a:rPr>
              <a:t> listener = </a:t>
            </a:r>
            <a:r>
              <a:rPr lang="en-GB" b="1" dirty="0">
                <a:solidFill>
                  <a:schemeClr val="tx1"/>
                </a:solidFill>
              </a:rPr>
              <a:t>new </a:t>
            </a:r>
            <a:r>
              <a:rPr lang="en-GB" b="1" dirty="0" err="1">
                <a:solidFill>
                  <a:schemeClr val="tx1"/>
                </a:solidFill>
              </a:rPr>
              <a:t>SensorEventListener</a:t>
            </a:r>
            <a:r>
              <a:rPr lang="en-GB" b="1" dirty="0">
                <a:solidFill>
                  <a:schemeClr val="tx1"/>
                </a:solidFill>
              </a:rPr>
              <a:t>() {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@Override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public void </a:t>
            </a:r>
            <a:r>
              <a:rPr lang="en-GB" b="1" dirty="0" err="1">
                <a:solidFill>
                  <a:schemeClr val="tx1"/>
                </a:solidFill>
              </a:rPr>
              <a:t>onSensorChanged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SensorEvent</a:t>
            </a:r>
            <a:r>
              <a:rPr lang="en-GB" b="1" dirty="0">
                <a:solidFill>
                  <a:schemeClr val="tx1"/>
                </a:solidFill>
              </a:rPr>
              <a:t> event) {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	// some code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}</a:t>
            </a:r>
          </a:p>
          <a:p>
            <a:r>
              <a:rPr lang="en-GB" b="1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0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3050"/>
            <a:ext cx="6123087" cy="1136650"/>
          </a:xfrm>
        </p:spPr>
        <p:txBody>
          <a:bodyPr/>
          <a:lstStyle/>
          <a:p>
            <a:r>
              <a:rPr lang="en-GB" dirty="0"/>
              <a:t>Associate Sensor Manager with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502" y="2322116"/>
            <a:ext cx="8221663" cy="45180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Register Listener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Can unregister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Save batteries if in</a:t>
            </a:r>
          </a:p>
          <a:p>
            <a:pPr marL="0" indent="0"/>
            <a:r>
              <a:rPr lang="en-GB" dirty="0"/>
              <a:t>   </a:t>
            </a:r>
            <a:r>
              <a:rPr lang="en-GB" dirty="0" err="1"/>
              <a:t>onPause</a:t>
            </a:r>
            <a:r>
              <a:rPr lang="en-GB" dirty="0"/>
              <a:t>() &amp; </a:t>
            </a:r>
            <a:r>
              <a:rPr lang="en-GB" dirty="0" err="1"/>
              <a:t>onResume</a:t>
            </a:r>
            <a:r>
              <a:rPr lang="en-GB" dirty="0"/>
              <a:t>()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193" y="5013176"/>
            <a:ext cx="8748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s.registerListener</a:t>
            </a:r>
            <a:r>
              <a:rPr lang="en-GB" dirty="0">
                <a:solidFill>
                  <a:schemeClr val="tx1"/>
                </a:solidFill>
              </a:rPr>
              <a:t>(</a:t>
            </a:r>
          </a:p>
          <a:p>
            <a:r>
              <a:rPr lang="en-GB" dirty="0">
                <a:solidFill>
                  <a:schemeClr val="tx1"/>
                </a:solidFill>
              </a:rPr>
              <a:t>	listener,  acc, </a:t>
            </a:r>
            <a:r>
              <a:rPr lang="en-GB" dirty="0" err="1">
                <a:solidFill>
                  <a:schemeClr val="tx1"/>
                </a:solidFill>
              </a:rPr>
              <a:t>SensorManager.</a:t>
            </a:r>
            <a:r>
              <a:rPr lang="en-GB" b="1" i="1" dirty="0" err="1">
                <a:solidFill>
                  <a:schemeClr val="tx1"/>
                </a:solidFill>
              </a:rPr>
              <a:t>SENSOR_DELAY_NORMAL</a:t>
            </a:r>
            <a:endParaRPr lang="en-GB" b="1" i="1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2102" y="1508472"/>
            <a:ext cx="421394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73050"/>
            <a:ext cx="6051550" cy="1136650"/>
          </a:xfrm>
        </p:spPr>
        <p:txBody>
          <a:bodyPr/>
          <a:lstStyle/>
          <a:p>
            <a:r>
              <a:rPr lang="en-GB" sz="3600" dirty="0"/>
              <a:t>Handling Sensor Events</a:t>
            </a:r>
          </a:p>
        </p:txBody>
      </p:sp>
      <p:sp>
        <p:nvSpPr>
          <p:cNvPr id="435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Parsing sensor events in </a:t>
            </a:r>
            <a:r>
              <a:rPr lang="en-GB" dirty="0" err="1">
                <a:solidFill>
                  <a:schemeClr val="tx1"/>
                </a:solidFill>
              </a:rPr>
              <a:t>onSensorChanged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203" name="Rectangle 5"/>
          <p:cNvSpPr>
            <a:spLocks noChangeArrowheads="1"/>
          </p:cNvSpPr>
          <p:nvPr/>
        </p:nvSpPr>
        <p:spPr bwMode="auto">
          <a:xfrm>
            <a:off x="251520" y="3645024"/>
            <a:ext cx="8712968" cy="212365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chemeClr val="tx1"/>
                </a:solidFill>
              </a:rPr>
              <a:t>if (</a:t>
            </a:r>
            <a:r>
              <a:rPr lang="en-GB" sz="2200" b="1" dirty="0" err="1">
                <a:solidFill>
                  <a:schemeClr val="tx1"/>
                </a:solidFill>
              </a:rPr>
              <a:t>event.sensor.getType</a:t>
            </a:r>
            <a:r>
              <a:rPr lang="en-GB" sz="2200" b="1" dirty="0">
                <a:solidFill>
                  <a:schemeClr val="tx1"/>
                </a:solidFill>
              </a:rPr>
              <a:t>()==</a:t>
            </a:r>
            <a:r>
              <a:rPr lang="en-GB" sz="2200" b="1" dirty="0" err="1">
                <a:solidFill>
                  <a:schemeClr val="tx1"/>
                </a:solidFill>
              </a:rPr>
              <a:t>Sensor.</a:t>
            </a:r>
            <a:r>
              <a:rPr lang="en-GB" sz="2200" b="1" i="1" dirty="0" err="1">
                <a:solidFill>
                  <a:schemeClr val="tx1"/>
                </a:solidFill>
              </a:rPr>
              <a:t>TYPE_ACCELEROMETER</a:t>
            </a:r>
            <a:r>
              <a:rPr lang="en-GB" sz="2200" b="1" i="1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GB" sz="2200" b="1" dirty="0">
                <a:solidFill>
                  <a:schemeClr val="tx1"/>
                </a:solidFill>
              </a:rPr>
              <a:t>float x = </a:t>
            </a:r>
            <a:r>
              <a:rPr lang="en-GB" sz="2200" b="1" dirty="0" err="1">
                <a:solidFill>
                  <a:schemeClr val="tx1"/>
                </a:solidFill>
              </a:rPr>
              <a:t>event.values</a:t>
            </a:r>
            <a:r>
              <a:rPr lang="en-GB" sz="2200" b="1" dirty="0">
                <a:solidFill>
                  <a:schemeClr val="tx1"/>
                </a:solidFill>
              </a:rPr>
              <a:t>[0];</a:t>
            </a:r>
          </a:p>
          <a:p>
            <a:pPr lvl="1"/>
            <a:r>
              <a:rPr lang="en-GB" sz="2200" b="1" dirty="0">
                <a:solidFill>
                  <a:schemeClr val="tx1"/>
                </a:solidFill>
              </a:rPr>
              <a:t>float y = </a:t>
            </a:r>
            <a:r>
              <a:rPr lang="en-GB" sz="2200" b="1" dirty="0" err="1">
                <a:solidFill>
                  <a:schemeClr val="tx1"/>
                </a:solidFill>
              </a:rPr>
              <a:t>event.values</a:t>
            </a:r>
            <a:r>
              <a:rPr lang="en-GB" sz="2200" b="1" dirty="0">
                <a:solidFill>
                  <a:schemeClr val="tx1"/>
                </a:solidFill>
              </a:rPr>
              <a:t>[1];</a:t>
            </a:r>
          </a:p>
          <a:p>
            <a:pPr lvl="1"/>
            <a:r>
              <a:rPr lang="en-GB" sz="2200" b="1" dirty="0">
                <a:solidFill>
                  <a:schemeClr val="tx1"/>
                </a:solidFill>
              </a:rPr>
              <a:t>float z = </a:t>
            </a:r>
            <a:r>
              <a:rPr lang="en-GB" sz="2200" b="1" dirty="0" err="1">
                <a:solidFill>
                  <a:schemeClr val="tx1"/>
                </a:solidFill>
              </a:rPr>
              <a:t>event.values</a:t>
            </a:r>
            <a:r>
              <a:rPr lang="en-GB" sz="2200" b="1" dirty="0">
                <a:solidFill>
                  <a:schemeClr val="tx1"/>
                </a:solidFill>
              </a:rPr>
              <a:t>[2];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// send values to user interface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54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73050"/>
            <a:ext cx="6051079" cy="1136650"/>
          </a:xfrm>
        </p:spPr>
        <p:txBody>
          <a:bodyPr/>
          <a:lstStyle/>
          <a:p>
            <a:r>
              <a:rPr lang="en-GB" dirty="0"/>
              <a:t>Sub classing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89" y="1957963"/>
            <a:ext cx="8221663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Can use a canvas of a custom view to display sensor values or control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Get reference to </a:t>
            </a:r>
            <a:r>
              <a:rPr lang="en-GB" sz="2400" dirty="0" err="1"/>
              <a:t>MyView’s</a:t>
            </a:r>
            <a:r>
              <a:rPr lang="en-GB" sz="2400" dirty="0"/>
              <a:t> instance and pass sensor values from a fragment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717032"/>
            <a:ext cx="640463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public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class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MyView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extends</a:t>
            </a:r>
            <a:r>
              <a:rPr lang="en-GB" dirty="0">
                <a:solidFill>
                  <a:schemeClr val="tx1"/>
                </a:solidFill>
              </a:rPr>
              <a:t> View {</a:t>
            </a: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r>
              <a:rPr lang="en-GB" dirty="0">
                <a:solidFill>
                  <a:schemeClr val="tx1"/>
                </a:solidFill>
              </a:rPr>
              <a:t>	@Override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b="1" dirty="0">
                <a:solidFill>
                  <a:schemeClr val="tx1"/>
                </a:solidFill>
              </a:rPr>
              <a:t>protected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void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onDraw</a:t>
            </a:r>
            <a:r>
              <a:rPr lang="en-GB" dirty="0">
                <a:solidFill>
                  <a:schemeClr val="tx1"/>
                </a:solidFill>
              </a:rPr>
              <a:t>(Canvas canvas) {</a:t>
            </a:r>
          </a:p>
          <a:p>
            <a:r>
              <a:rPr lang="en-GB" dirty="0">
                <a:solidFill>
                  <a:schemeClr val="tx1"/>
                </a:solidFill>
              </a:rPr>
              <a:t>		</a:t>
            </a:r>
            <a:r>
              <a:rPr lang="en-GB" b="1" dirty="0" err="1">
                <a:solidFill>
                  <a:schemeClr val="tx1"/>
                </a:solidFill>
              </a:rPr>
              <a:t>super</a:t>
            </a:r>
            <a:r>
              <a:rPr lang="en-GB" dirty="0" err="1">
                <a:solidFill>
                  <a:schemeClr val="tx1"/>
                </a:solidFill>
              </a:rPr>
              <a:t>.onDraw</a:t>
            </a:r>
            <a:r>
              <a:rPr lang="en-GB" dirty="0">
                <a:solidFill>
                  <a:schemeClr val="tx1"/>
                </a:solidFill>
              </a:rPr>
              <a:t>(canvas);</a:t>
            </a:r>
          </a:p>
          <a:p>
            <a:r>
              <a:rPr lang="en-GB" dirty="0">
                <a:solidFill>
                  <a:schemeClr val="tx1"/>
                </a:solidFill>
              </a:rPr>
              <a:t>		</a:t>
            </a:r>
            <a:r>
              <a:rPr lang="en-GB" dirty="0" err="1">
                <a:solidFill>
                  <a:schemeClr val="tx1"/>
                </a:solidFill>
              </a:rPr>
              <a:t>canvas.drawText</a:t>
            </a:r>
            <a:r>
              <a:rPr lang="en-GB" dirty="0">
                <a:solidFill>
                  <a:schemeClr val="tx1"/>
                </a:solidFill>
              </a:rPr>
              <a:t>("Hello", x, y, paint);</a:t>
            </a:r>
          </a:p>
          <a:p>
            <a:r>
              <a:rPr lang="en-GB" dirty="0">
                <a:solidFill>
                  <a:schemeClr val="tx1"/>
                </a:solidFill>
              </a:rPr>
              <a:t>	}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46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275" y="273050"/>
            <a:ext cx="6097588" cy="1136650"/>
          </a:xfrm>
        </p:spPr>
        <p:txBody>
          <a:bodyPr/>
          <a:lstStyle/>
          <a:p>
            <a:r>
              <a:rPr lang="en-GB" dirty="0"/>
              <a:t>Magnetic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4963"/>
            <a:ext cx="5410944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built in compass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Gives ambient geomagnetic field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x, y and z in </a:t>
            </a:r>
            <a:r>
              <a:rPr lang="en-GB" dirty="0" err="1"/>
              <a:t>microteslas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3074" name="Picture 2" descr="http://ai-i1.infcdn.net/icons_siandroid/jpg/124/5008/50082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08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01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275" y="273050"/>
            <a:ext cx="6097588" cy="1136650"/>
          </a:xfrm>
        </p:spPr>
        <p:txBody>
          <a:bodyPr/>
          <a:lstStyle/>
          <a:p>
            <a:r>
              <a:rPr lang="en-GB" dirty="0"/>
              <a:t>Orientation /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4963"/>
            <a:ext cx="5842992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Orientation (deprecated)</a:t>
            </a:r>
          </a:p>
          <a:p>
            <a:pPr lvl="1"/>
            <a:r>
              <a:rPr lang="en-GB" dirty="0"/>
              <a:t>Euler angles pitch, roll, yaw </a:t>
            </a:r>
          </a:p>
          <a:p>
            <a:pPr lvl="1"/>
            <a:r>
              <a:rPr lang="en-GB" dirty="0"/>
              <a:t>I.e. rotations about x, y and z</a:t>
            </a:r>
          </a:p>
          <a:p>
            <a:pPr lvl="1"/>
            <a:r>
              <a:rPr lang="en-GB" dirty="0"/>
              <a:t>Problem with </a:t>
            </a:r>
            <a:r>
              <a:rPr lang="en-GB" dirty="0" err="1"/>
              <a:t>Gimble</a:t>
            </a:r>
            <a:r>
              <a:rPr lang="en-GB" dirty="0"/>
              <a:t> lock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Rotation</a:t>
            </a:r>
          </a:p>
          <a:p>
            <a:pPr lvl="1"/>
            <a:r>
              <a:rPr lang="en-GB" dirty="0"/>
              <a:t>Can get rotation vector as quaternion [</a:t>
            </a:r>
            <a:r>
              <a:rPr lang="en-GB" dirty="0" err="1"/>
              <a:t>w,x,y,z</a:t>
            </a:r>
            <a:r>
              <a:rPr lang="en-GB" dirty="0"/>
              <a:t>] </a:t>
            </a:r>
          </a:p>
          <a:p>
            <a:pPr lvl="1"/>
            <a:r>
              <a:rPr lang="en-GB" dirty="0"/>
              <a:t>(a vector </a:t>
            </a:r>
            <a:r>
              <a:rPr lang="en-GB" dirty="0" err="1"/>
              <a:t>x,y,z</a:t>
            </a:r>
            <a:r>
              <a:rPr lang="en-GB" dirty="0"/>
              <a:t> and a rotation w about it)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2511" y="1409700"/>
            <a:ext cx="2880320" cy="38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 dirty="0"/>
              <a:t>Sensors</a:t>
            </a:r>
          </a:p>
        </p:txBody>
      </p:sp>
      <p:sp>
        <p:nvSpPr>
          <p:cNvPr id="434178" name="Content Placeholder 2"/>
          <p:cNvSpPr>
            <a:spLocks noGrp="1"/>
          </p:cNvSpPr>
          <p:nvPr>
            <p:ph idx="1"/>
          </p:nvPr>
        </p:nvSpPr>
        <p:spPr>
          <a:xfrm>
            <a:off x="684213" y="2060575"/>
            <a:ext cx="8221662" cy="4518025"/>
          </a:xfrm>
        </p:spPr>
        <p:txBody>
          <a:bodyPr/>
          <a:lstStyle/>
          <a:p>
            <a:r>
              <a:rPr lang="en-GB" dirty="0"/>
              <a:t>Aims: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Sensors</a:t>
            </a:r>
          </a:p>
          <a:p>
            <a:r>
              <a:rPr lang="en-GB" dirty="0"/>
              <a:t>Learning Outcomes: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/>
              <a:t>Utilising the </a:t>
            </a:r>
            <a:r>
              <a:rPr lang="en-GB" sz="2800" dirty="0" err="1"/>
              <a:t>SensorManager</a:t>
            </a:r>
            <a:r>
              <a:rPr lang="en-GB" sz="2800" dirty="0"/>
              <a:t> class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/>
              <a:t>Handling Sensor Events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/>
              <a:t>Sub classing a View to display sensor values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275" y="273050"/>
            <a:ext cx="6097588" cy="1136650"/>
          </a:xfrm>
        </p:spPr>
        <p:txBody>
          <a:bodyPr/>
          <a:lstStyle/>
          <a:p>
            <a:r>
              <a:rPr lang="en-GB" dirty="0"/>
              <a:t>Gyroscope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Gives </a:t>
            </a:r>
            <a:r>
              <a:rPr lang="en-GB" b="1" dirty="0"/>
              <a:t>rate </a:t>
            </a:r>
            <a:r>
              <a:rPr lang="en-GB" dirty="0"/>
              <a:t>of rotations</a:t>
            </a:r>
          </a:p>
          <a:p>
            <a:r>
              <a:rPr lang="en-GB" dirty="0"/>
              <a:t>around x, y, z</a:t>
            </a:r>
          </a:p>
          <a:p>
            <a:r>
              <a:rPr lang="en-GB" dirty="0"/>
              <a:t>Pitch, Roll, Yaw</a:t>
            </a:r>
          </a:p>
          <a:p>
            <a:endParaRPr lang="en-GB" dirty="0"/>
          </a:p>
          <a:p>
            <a:r>
              <a:rPr lang="en-GB" dirty="0"/>
              <a:t>in rads</a:t>
            </a:r>
            <a:r>
              <a:rPr lang="en-GB" baseline="30000" dirty="0"/>
              <a:t>-1</a:t>
            </a:r>
            <a:endParaRPr lang="en-GB" dirty="0"/>
          </a:p>
          <a:p>
            <a:endParaRPr lang="en-GB" dirty="0"/>
          </a:p>
          <a:p>
            <a:r>
              <a:rPr lang="en-GB" dirty="0"/>
              <a:t>Values zero when device</a:t>
            </a:r>
          </a:p>
          <a:p>
            <a:r>
              <a:rPr lang="en-GB" dirty="0"/>
              <a:t>stationary.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 descr="http://www.gyroscope.com/images/thumbnails/TEDCO2-4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09700"/>
            <a:ext cx="2444276" cy="411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9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73050"/>
            <a:ext cx="5979071" cy="1136650"/>
          </a:xfrm>
        </p:spPr>
        <p:txBody>
          <a:bodyPr/>
          <a:lstStyle/>
          <a:p>
            <a:r>
              <a:rPr lang="en-GB" dirty="0"/>
              <a:t>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193" y="1988840"/>
            <a:ext cx="8221663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Light sensor on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lx units (lumens per square meter)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Proximity sensors are often software sensors that use this hardware sensor</a:t>
            </a:r>
          </a:p>
          <a:p>
            <a:pPr marL="0" indent="0"/>
            <a:r>
              <a:rPr lang="en-GB" dirty="0"/>
              <a:t>	(can give phone position when calling)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694296"/>
            <a:ext cx="2966780" cy="20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23" y="170061"/>
            <a:ext cx="8075440" cy="1136650"/>
          </a:xfrm>
        </p:spPr>
        <p:txBody>
          <a:bodyPr/>
          <a:lstStyle/>
          <a:p>
            <a:r>
              <a:rPr lang="en-GB" dirty="0"/>
              <a:t>Other environment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306711"/>
            <a:ext cx="6120680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Pressure in </a:t>
            </a:r>
            <a:r>
              <a:rPr lang="en-GB" dirty="0" err="1"/>
              <a:t>hPa</a:t>
            </a:r>
            <a:r>
              <a:rPr lang="en-GB" dirty="0"/>
              <a:t>     </a:t>
            </a:r>
          </a:p>
          <a:p>
            <a:pPr marL="0" indent="0"/>
            <a:r>
              <a:rPr lang="en-GB" dirty="0"/>
              <a:t>		</a:t>
            </a:r>
            <a:r>
              <a:rPr lang="en-GB" i="1" dirty="0"/>
              <a:t>(1 </a:t>
            </a:r>
            <a:r>
              <a:rPr lang="es-ES" i="1" dirty="0" err="1"/>
              <a:t>hectopascal</a:t>
            </a:r>
            <a:r>
              <a:rPr lang="es-ES" i="1" dirty="0"/>
              <a:t> Pascal ≡ 100 </a:t>
            </a:r>
            <a:r>
              <a:rPr lang="es-ES" i="1" dirty="0" err="1"/>
              <a:t>Pascals</a:t>
            </a:r>
            <a:r>
              <a:rPr lang="es-ES" i="1" dirty="0"/>
              <a:t>)</a:t>
            </a:r>
            <a:endParaRPr lang="en-GB" i="1" dirty="0"/>
          </a:p>
          <a:p>
            <a:pPr marL="0" indent="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Ambient Temperature in Celsius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Humidity as %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1829" y="1412775"/>
            <a:ext cx="2564879" cy="2516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7650" y="4149080"/>
            <a:ext cx="1109168" cy="23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63" y="273050"/>
            <a:ext cx="5808144" cy="1136650"/>
          </a:xfrm>
        </p:spPr>
        <p:txBody>
          <a:bodyPr/>
          <a:lstStyle/>
          <a:p>
            <a:r>
              <a:rPr lang="en-GB" dirty="0"/>
              <a:t>GPS: Not part of the sensor framework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2514235"/>
            <a:ext cx="85536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Not </a:t>
            </a:r>
            <a:r>
              <a:rPr lang="en-GB" dirty="0" err="1">
                <a:solidFill>
                  <a:schemeClr val="tx1"/>
                </a:solidFill>
              </a:rPr>
              <a:t>SensorManager</a:t>
            </a:r>
            <a:r>
              <a:rPr lang="en-GB" dirty="0">
                <a:solidFill>
                  <a:schemeClr val="tx1"/>
                </a:solidFill>
              </a:rPr>
              <a:t>, use’s </a:t>
            </a:r>
            <a:r>
              <a:rPr lang="en-GB" dirty="0" err="1">
                <a:solidFill>
                  <a:schemeClr val="tx1"/>
                </a:solidFill>
              </a:rPr>
              <a:t>LocationManager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LocationManager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locationManager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=(</a:t>
            </a:r>
            <a:r>
              <a:rPr lang="en-GB" dirty="0" err="1">
                <a:solidFill>
                  <a:schemeClr val="tx1"/>
                </a:solidFill>
              </a:rPr>
              <a:t>LocationManager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en-GB" dirty="0" err="1">
                <a:solidFill>
                  <a:schemeClr val="tx1"/>
                </a:solidFill>
              </a:rPr>
              <a:t>getSystemService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Context.LOCATION_SERVICE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criteria = new Criteria();</a:t>
            </a:r>
          </a:p>
          <a:p>
            <a:r>
              <a:rPr lang="en-GB" dirty="0">
                <a:solidFill>
                  <a:schemeClr val="tx1"/>
                </a:solidFill>
              </a:rPr>
              <a:t>provider = </a:t>
            </a:r>
            <a:r>
              <a:rPr lang="en-GB" dirty="0" err="1">
                <a:solidFill>
                  <a:schemeClr val="tx1"/>
                </a:solidFill>
              </a:rPr>
              <a:t>locationManager.getBestProvider</a:t>
            </a:r>
            <a:r>
              <a:rPr lang="en-GB" dirty="0">
                <a:solidFill>
                  <a:schemeClr val="tx1"/>
                </a:solidFill>
              </a:rPr>
              <a:t>(criteria, false);</a:t>
            </a:r>
          </a:p>
          <a:p>
            <a:r>
              <a:rPr lang="en-GB" dirty="0">
                <a:solidFill>
                  <a:schemeClr val="tx1"/>
                </a:solidFill>
              </a:rPr>
              <a:t>location = </a:t>
            </a:r>
            <a:r>
              <a:rPr lang="en-GB" dirty="0" err="1">
                <a:solidFill>
                  <a:schemeClr val="tx1"/>
                </a:solidFill>
              </a:rPr>
              <a:t>locationManager.getLastKnownLocation</a:t>
            </a:r>
            <a:r>
              <a:rPr lang="en-GB" dirty="0">
                <a:solidFill>
                  <a:schemeClr val="tx1"/>
                </a:solidFill>
              </a:rPr>
              <a:t>(provider);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6358" y="188640"/>
            <a:ext cx="2174232" cy="21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275" y="273050"/>
            <a:ext cx="6097588" cy="1136650"/>
          </a:xfrm>
        </p:spPr>
        <p:txBody>
          <a:bodyPr/>
          <a:lstStyle/>
          <a:p>
            <a:r>
              <a:rPr lang="en-GB" dirty="0"/>
              <a:t>GPS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700808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LocationListener</a:t>
            </a:r>
            <a:r>
              <a:rPr lang="en-GB" dirty="0">
                <a:solidFill>
                  <a:schemeClr val="tx1"/>
                </a:solidFill>
              </a:rPr>
              <a:t> listener = new </a:t>
            </a:r>
            <a:r>
              <a:rPr lang="en-GB" dirty="0" err="1">
                <a:solidFill>
                  <a:schemeClr val="tx1"/>
                </a:solidFill>
              </a:rPr>
              <a:t>LocationListener</a:t>
            </a:r>
            <a:r>
              <a:rPr lang="en-GB" dirty="0">
                <a:solidFill>
                  <a:schemeClr val="tx1"/>
                </a:solidFill>
              </a:rPr>
              <a:t>() {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public void </a:t>
            </a:r>
            <a:r>
              <a:rPr lang="en-GB" dirty="0" err="1">
                <a:solidFill>
                  <a:schemeClr val="tx1"/>
                </a:solidFill>
              </a:rPr>
              <a:t>onLocationChanged</a:t>
            </a:r>
            <a:r>
              <a:rPr lang="en-GB" dirty="0">
                <a:solidFill>
                  <a:schemeClr val="tx1"/>
                </a:solidFill>
              </a:rPr>
              <a:t>(Location location) {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lat</a:t>
            </a:r>
            <a:r>
              <a:rPr lang="en-GB" dirty="0">
                <a:solidFill>
                  <a:schemeClr val="tx1"/>
                </a:solidFill>
              </a:rPr>
              <a:t> = (</a:t>
            </a:r>
            <a:r>
              <a:rPr lang="en-GB" dirty="0" err="1">
                <a:solidFill>
                  <a:schemeClr val="tx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) (</a:t>
            </a:r>
            <a:r>
              <a:rPr lang="en-GB" dirty="0" err="1">
                <a:solidFill>
                  <a:schemeClr val="tx1"/>
                </a:solidFill>
              </a:rPr>
              <a:t>location.getLatitude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lng</a:t>
            </a:r>
            <a:r>
              <a:rPr lang="en-GB" dirty="0">
                <a:solidFill>
                  <a:schemeClr val="tx1"/>
                </a:solidFill>
              </a:rPr>
              <a:t> = (</a:t>
            </a:r>
            <a:r>
              <a:rPr lang="en-GB" dirty="0" err="1">
                <a:solidFill>
                  <a:schemeClr val="tx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) (</a:t>
            </a:r>
            <a:r>
              <a:rPr lang="en-GB" dirty="0" err="1">
                <a:solidFill>
                  <a:schemeClr val="tx1"/>
                </a:solidFill>
              </a:rPr>
              <a:t>location.getLongitude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locationManager.requestLocationUpdates</a:t>
            </a:r>
            <a:r>
              <a:rPr lang="en-GB" dirty="0">
                <a:solidFill>
                  <a:schemeClr val="tx1"/>
                </a:solidFill>
              </a:rPr>
              <a:t>(provider, </a:t>
            </a:r>
            <a:r>
              <a:rPr lang="en-GB" dirty="0" err="1">
                <a:solidFill>
                  <a:schemeClr val="tx1"/>
                </a:solidFill>
              </a:rPr>
              <a:t>dTime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dDist</a:t>
            </a:r>
            <a:r>
              <a:rPr lang="en-GB" dirty="0">
                <a:solidFill>
                  <a:schemeClr val="tx1"/>
                </a:solidFill>
              </a:rPr>
              <a:t>, listener);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54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Title 1"/>
          <p:cNvSpPr>
            <a:spLocks noGrp="1"/>
          </p:cNvSpPr>
          <p:nvPr>
            <p:ph type="title"/>
          </p:nvPr>
        </p:nvSpPr>
        <p:spPr>
          <a:xfrm>
            <a:off x="3022600" y="131763"/>
            <a:ext cx="4546600" cy="1136650"/>
          </a:xfrm>
        </p:spPr>
        <p:txBody>
          <a:bodyPr/>
          <a:lstStyle/>
          <a:p>
            <a:r>
              <a:rPr lang="en-GB" sz="3600"/>
              <a:t>Early Mobile Phones</a:t>
            </a:r>
          </a:p>
        </p:txBody>
      </p:sp>
      <p:sp>
        <p:nvSpPr>
          <p:cNvPr id="435202" name="Content Placeholder 2"/>
          <p:cNvSpPr>
            <a:spLocks noGrp="1"/>
          </p:cNvSpPr>
          <p:nvPr>
            <p:ph idx="1"/>
          </p:nvPr>
        </p:nvSpPr>
        <p:spPr>
          <a:xfrm>
            <a:off x="323850" y="1931988"/>
            <a:ext cx="6335713" cy="452596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Arial" charset="0"/>
              <a:buChar char="•"/>
            </a:pPr>
            <a:r>
              <a:rPr lang="en-US" sz="2600"/>
              <a:t>Screen Real-estate</a:t>
            </a:r>
          </a:p>
          <a:p>
            <a:pPr marL="457200" indent="-457200">
              <a:lnSpc>
                <a:spcPct val="80000"/>
              </a:lnSpc>
              <a:buFont typeface="Arial" charset="0"/>
              <a:buChar char="•"/>
            </a:pPr>
            <a:r>
              <a:rPr lang="en-US" sz="2600"/>
              <a:t>Latency</a:t>
            </a:r>
          </a:p>
          <a:p>
            <a:pPr marL="457200" indent="-457200">
              <a:lnSpc>
                <a:spcPct val="80000"/>
              </a:lnSpc>
              <a:buFont typeface="Arial" charset="0"/>
              <a:buChar char="•"/>
            </a:pPr>
            <a:r>
              <a:rPr lang="en-US" sz="2600"/>
              <a:t>Standards</a:t>
            </a:r>
            <a:endParaRPr lang="en-GB" sz="3000"/>
          </a:p>
        </p:txBody>
      </p:sp>
      <p:pic>
        <p:nvPicPr>
          <p:cNvPr id="435203" name="Picture 6" descr="aa-tele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1125538"/>
            <a:ext cx="3816350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5204" name="Picture 8" descr="2441552217_077037ed5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3860800"/>
            <a:ext cx="47625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86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/>
              <a:t>The Smart Phone</a:t>
            </a:r>
          </a:p>
        </p:txBody>
      </p:sp>
      <p:pic>
        <p:nvPicPr>
          <p:cNvPr id="4362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916113"/>
            <a:ext cx="7354887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81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692696"/>
            <a:ext cx="82809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Motion </a:t>
            </a:r>
            <a:r>
              <a:rPr lang="fr-FR" sz="3600" dirty="0" err="1">
                <a:solidFill>
                  <a:schemeClr val="tx1"/>
                </a:solidFill>
              </a:rPr>
              <a:t>Sensors</a:t>
            </a:r>
            <a:endParaRPr lang="fr-FR" sz="3600" dirty="0">
              <a:solidFill>
                <a:schemeClr val="tx1"/>
              </a:solidFill>
            </a:endParaRPr>
          </a:p>
          <a:p>
            <a:pPr lvl="1" indent="0"/>
            <a:r>
              <a:rPr lang="en-GB" sz="3600" dirty="0">
                <a:solidFill>
                  <a:schemeClr val="tx1"/>
                </a:solidFill>
              </a:rPr>
              <a:t>measure acceleration forces </a:t>
            </a:r>
          </a:p>
          <a:p>
            <a:pPr lvl="1" indent="0"/>
            <a:r>
              <a:rPr lang="en-GB" sz="3600" dirty="0">
                <a:solidFill>
                  <a:schemeClr val="tx1"/>
                </a:solidFill>
              </a:rPr>
              <a:t>and rotational forces</a:t>
            </a:r>
            <a:r>
              <a:rPr lang="en-GB" sz="3600" dirty="0"/>
              <a:t> </a:t>
            </a:r>
            <a:endParaRPr lang="fr-FR" sz="3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600" dirty="0" err="1">
                <a:solidFill>
                  <a:schemeClr val="tx1"/>
                </a:solidFill>
              </a:rPr>
              <a:t>Environmental</a:t>
            </a:r>
            <a:r>
              <a:rPr lang="fr-FR" sz="3600" dirty="0">
                <a:solidFill>
                  <a:schemeClr val="tx1"/>
                </a:solidFill>
              </a:rPr>
              <a:t> </a:t>
            </a:r>
            <a:r>
              <a:rPr lang="fr-FR" sz="3600" dirty="0" err="1">
                <a:solidFill>
                  <a:schemeClr val="tx1"/>
                </a:solidFill>
              </a:rPr>
              <a:t>Sensors</a:t>
            </a:r>
            <a:endParaRPr lang="fr-FR" sz="3600" dirty="0">
              <a:solidFill>
                <a:schemeClr val="tx1"/>
              </a:solidFill>
            </a:endParaRPr>
          </a:p>
          <a:p>
            <a:pPr lvl="1" indent="0"/>
            <a:r>
              <a:rPr lang="en-GB" sz="3600" dirty="0">
                <a:solidFill>
                  <a:schemeClr val="tx1"/>
                </a:solidFill>
              </a:rPr>
              <a:t>temperature, pressure, light, </a:t>
            </a:r>
            <a:r>
              <a:rPr lang="en-GB" sz="3600" dirty="0" err="1">
                <a:solidFill>
                  <a:schemeClr val="tx1"/>
                </a:solidFill>
              </a:rPr>
              <a:t>etc</a:t>
            </a:r>
            <a:endParaRPr lang="fr-FR" sz="3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Position </a:t>
            </a:r>
            <a:r>
              <a:rPr lang="fr-FR" sz="3600" dirty="0" err="1">
                <a:solidFill>
                  <a:schemeClr val="tx1"/>
                </a:solidFill>
              </a:rPr>
              <a:t>Sensors</a:t>
            </a:r>
            <a:endParaRPr lang="fr-FR" sz="3600" dirty="0">
              <a:solidFill>
                <a:schemeClr val="tx1"/>
              </a:solidFill>
            </a:endParaRPr>
          </a:p>
          <a:p>
            <a:r>
              <a:rPr lang="en-GB" sz="3600" dirty="0">
                <a:solidFill>
                  <a:schemeClr val="tx1"/>
                </a:solidFill>
              </a:rPr>
              <a:t>	  the physical position of a device</a:t>
            </a:r>
            <a:endParaRPr lang="fr-FR" sz="36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87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3271" cy="1136650"/>
          </a:xfrm>
        </p:spPr>
        <p:txBody>
          <a:bodyPr/>
          <a:lstStyle/>
          <a:p>
            <a:r>
              <a:rPr lang="en-GB" dirty="0"/>
              <a:t>The Android Sensor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63" y="1196752"/>
            <a:ext cx="8509025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 err="1"/>
              <a:t>SensorManager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This class lets you access the device's sensors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Sensor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This class represents the 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 err="1"/>
              <a:t>SensorEventListener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The interface  used for receiving notifications from the </a:t>
            </a:r>
            <a:r>
              <a:rPr lang="en-GB" dirty="0" err="1"/>
              <a:t>SensorManager</a:t>
            </a:r>
            <a:r>
              <a:rPr lang="en-GB" dirty="0"/>
              <a:t> when sensor values have changed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 err="1"/>
              <a:t>SensorEvent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This class represents the sensor event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64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73050"/>
            <a:ext cx="6051550" cy="1136650"/>
          </a:xfrm>
        </p:spPr>
        <p:txBody>
          <a:bodyPr/>
          <a:lstStyle/>
          <a:p>
            <a:r>
              <a:rPr lang="en-GB" sz="3600" dirty="0"/>
              <a:t>Sensor Manager</a:t>
            </a:r>
          </a:p>
        </p:txBody>
      </p:sp>
      <p:sp>
        <p:nvSpPr>
          <p:cNvPr id="435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SensorManager</a:t>
            </a:r>
            <a:r>
              <a:rPr lang="en-GB" dirty="0">
                <a:solidFill>
                  <a:schemeClr val="tx1"/>
                </a:solidFill>
              </a:rPr>
              <a:t> lets you access the device's sensors. </a:t>
            </a:r>
          </a:p>
          <a:p>
            <a:pPr>
              <a:buFont typeface="Times New Roman" pitchFamily="18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Get an instance by calling </a:t>
            </a:r>
            <a:r>
              <a:rPr lang="en-GB" dirty="0" err="1">
                <a:solidFill>
                  <a:schemeClr val="tx1"/>
                </a:solidFill>
              </a:rPr>
              <a:t>Context.getSystemService</a:t>
            </a:r>
            <a:r>
              <a:rPr lang="en-GB" dirty="0">
                <a:solidFill>
                  <a:schemeClr val="tx1"/>
                </a:solidFill>
              </a:rPr>
              <a:t>() with the argument SENSOR_SERVICE.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203" name="Rectangle 5"/>
          <p:cNvSpPr>
            <a:spLocks noChangeArrowheads="1"/>
          </p:cNvSpPr>
          <p:nvPr/>
        </p:nvSpPr>
        <p:spPr bwMode="auto">
          <a:xfrm>
            <a:off x="433759" y="4716022"/>
            <a:ext cx="8579296" cy="156966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SensorManager</a:t>
            </a:r>
            <a:r>
              <a:rPr lang="en-GB" dirty="0">
                <a:solidFill>
                  <a:schemeClr val="tx1"/>
                </a:solidFill>
              </a:rPr>
              <a:t> s;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s= (</a:t>
            </a:r>
            <a:r>
              <a:rPr lang="en-GB" dirty="0" err="1">
                <a:solidFill>
                  <a:schemeClr val="tx1"/>
                </a:solidFill>
              </a:rPr>
              <a:t>SensorManager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en-GB" dirty="0" err="1">
                <a:solidFill>
                  <a:schemeClr val="tx1"/>
                </a:solidFill>
              </a:rPr>
              <a:t>getSystemService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b="1" i="1" dirty="0">
                <a:solidFill>
                  <a:schemeClr val="tx1"/>
                </a:solidFill>
              </a:rPr>
              <a:t>SENSOR_SERVICE);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2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73050"/>
            <a:ext cx="5547023" cy="1136650"/>
          </a:xfrm>
        </p:spPr>
        <p:txBody>
          <a:bodyPr/>
          <a:lstStyle/>
          <a:p>
            <a:r>
              <a:rPr lang="en-GB" dirty="0"/>
              <a:t>List of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Supported by your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2780928"/>
            <a:ext cx="8579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TextView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tv</a:t>
            </a:r>
            <a:r>
              <a:rPr lang="en-GB" dirty="0">
                <a:solidFill>
                  <a:schemeClr val="tx1"/>
                </a:solidFill>
              </a:rPr>
              <a:t> = (</a:t>
            </a:r>
            <a:r>
              <a:rPr lang="en-GB" dirty="0" err="1">
                <a:solidFill>
                  <a:schemeClr val="tx1"/>
                </a:solidFill>
              </a:rPr>
              <a:t>TextView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en-GB" dirty="0" err="1">
                <a:solidFill>
                  <a:schemeClr val="tx1"/>
                </a:solidFill>
              </a:rPr>
              <a:t>findViewById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R.id.textView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List&lt;Sensor&gt; list = </a:t>
            </a:r>
            <a:r>
              <a:rPr lang="en-GB" b="1" dirty="0" err="1">
                <a:solidFill>
                  <a:schemeClr val="tx1"/>
                </a:solidFill>
              </a:rPr>
              <a:t>s.getSensorList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Sensor.TYPE_ALL</a:t>
            </a:r>
            <a:r>
              <a:rPr lang="en-GB" b="1" dirty="0">
                <a:solidFill>
                  <a:schemeClr val="tx1"/>
                </a:solidFill>
              </a:rPr>
              <a:t>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for(Sensor </a:t>
            </a:r>
            <a:r>
              <a:rPr lang="en-GB" dirty="0" err="1">
                <a:solidFill>
                  <a:schemeClr val="tx1"/>
                </a:solidFill>
              </a:rPr>
              <a:t>sensor</a:t>
            </a:r>
            <a:r>
              <a:rPr lang="en-GB" dirty="0">
                <a:solidFill>
                  <a:schemeClr val="tx1"/>
                </a:solidFill>
              </a:rPr>
              <a:t>: list)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tv.append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sensor.getName</a:t>
            </a:r>
            <a:r>
              <a:rPr lang="en-GB" dirty="0">
                <a:solidFill>
                  <a:schemeClr val="tx1"/>
                </a:solidFill>
              </a:rPr>
              <a:t>()+"\n");</a:t>
            </a:r>
          </a:p>
        </p:txBody>
      </p:sp>
    </p:spTree>
    <p:extLst>
      <p:ext uri="{BB962C8B-B14F-4D97-AF65-F5344CB8AC3E}">
        <p14:creationId xmlns:p14="http://schemas.microsoft.com/office/powerpoint/2010/main" val="216974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73050"/>
            <a:ext cx="5907063" cy="1136650"/>
          </a:xfrm>
        </p:spPr>
        <p:txBody>
          <a:bodyPr/>
          <a:lstStyle/>
          <a:p>
            <a:r>
              <a:rPr lang="en-GB" dirty="0"/>
              <a:t>Nexus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MPL Accelerometer</a:t>
            </a:r>
          </a:p>
          <a:p>
            <a:r>
              <a:rPr lang="en-GB" sz="2400" dirty="0"/>
              <a:t>AKM Magnetic Field</a:t>
            </a:r>
          </a:p>
          <a:p>
            <a:r>
              <a:rPr lang="en-GB" sz="2400" dirty="0"/>
              <a:t>Orientation</a:t>
            </a:r>
          </a:p>
          <a:p>
            <a:r>
              <a:rPr lang="en-GB" sz="2400" dirty="0"/>
              <a:t>Light On Ambient Light Sensor</a:t>
            </a:r>
          </a:p>
          <a:p>
            <a:r>
              <a:rPr lang="en-GB" sz="2400" dirty="0"/>
              <a:t>MPL Gyroscope</a:t>
            </a:r>
          </a:p>
          <a:p>
            <a:r>
              <a:rPr lang="en-GB" sz="2400" dirty="0"/>
              <a:t>Gravity</a:t>
            </a:r>
          </a:p>
          <a:p>
            <a:r>
              <a:rPr lang="en-GB" sz="2400" dirty="0"/>
              <a:t>Linear Acceleration</a:t>
            </a:r>
          </a:p>
          <a:p>
            <a:r>
              <a:rPr lang="en-GB" sz="2400" dirty="0"/>
              <a:t>Rotation Vector</a:t>
            </a:r>
          </a:p>
          <a:p>
            <a:r>
              <a:rPr lang="en-GB" sz="2400" dirty="0"/>
              <a:t>Significant Motion</a:t>
            </a:r>
          </a:p>
          <a:p>
            <a:r>
              <a:rPr lang="en-GB" sz="2400" dirty="0"/>
              <a:t>Game Rotation Vector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604963"/>
            <a:ext cx="3006984" cy="33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old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851</Words>
  <Application>Microsoft Office PowerPoint</Application>
  <PresentationFormat>On-screen Show (4:3)</PresentationFormat>
  <Paragraphs>179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Bold</vt:lpstr>
      <vt:lpstr>Times New Roman</vt:lpstr>
      <vt:lpstr>Office Theme</vt:lpstr>
      <vt:lpstr>Android Programming  Mobile Development </vt:lpstr>
      <vt:lpstr>Sensors</vt:lpstr>
      <vt:lpstr>Early Mobile Phones</vt:lpstr>
      <vt:lpstr>The Smart Phone</vt:lpstr>
      <vt:lpstr>PowerPoint Presentation</vt:lpstr>
      <vt:lpstr>The Android Sensor Framework</vt:lpstr>
      <vt:lpstr>Sensor Manager</vt:lpstr>
      <vt:lpstr>List of sensors</vt:lpstr>
      <vt:lpstr>Nexus Sensors</vt:lpstr>
      <vt:lpstr>Accelerometer</vt:lpstr>
      <vt:lpstr>Software-based Sensors</vt:lpstr>
      <vt:lpstr>Sensor</vt:lpstr>
      <vt:lpstr>Sensor Interaction</vt:lpstr>
      <vt:lpstr>Handling Sensor Events</vt:lpstr>
      <vt:lpstr>Associate Sensor Manager with Listener</vt:lpstr>
      <vt:lpstr>Handling Sensor Events</vt:lpstr>
      <vt:lpstr>Sub classing a View</vt:lpstr>
      <vt:lpstr>Magnetic Field</vt:lpstr>
      <vt:lpstr>Orientation / Rotation</vt:lpstr>
      <vt:lpstr>Gyroscope</vt:lpstr>
      <vt:lpstr>Light sensor</vt:lpstr>
      <vt:lpstr>Other environment sensors</vt:lpstr>
      <vt:lpstr>GPS: Not part of the sensor framework</vt:lpstr>
      <vt:lpstr>GPS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crs115</dc:creator>
  <cp:lastModifiedBy>Ian Drumm</cp:lastModifiedBy>
  <cp:revision>132</cp:revision>
  <cp:lastPrinted>2013-09-19T08:12:35Z</cp:lastPrinted>
  <dcterms:created xsi:type="dcterms:W3CDTF">2011-07-28T07:55:18Z</dcterms:created>
  <dcterms:modified xsi:type="dcterms:W3CDTF">2020-10-27T17:48:19Z</dcterms:modified>
</cp:coreProperties>
</file>