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90CBED-3CE1-0A7B-15A2-4312C49BA236}" v="667" dt="2018-10-29T12:22:04.576"/>
    <p1510:client id="{EC08D7B6-0D89-43A8-9430-2C83074072AF}" v="476" dt="2018-10-29T12:05:49.247"/>
    <p1510:client id="{062845FD-AA7C-ED95-6486-75E8955A0998}" v="163" dt="2018-10-29T12:18:0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Abwouare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Valentin Cardon</a:t>
            </a:r>
          </a:p>
          <a:p>
            <a:r>
              <a:rPr lang="en-US"/>
              <a:t>Mavrick </a:t>
            </a:r>
            <a:r>
              <a:rPr lang="en-US" err="1"/>
              <a:t>Klymus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2BCC-7482-42AE-899D-2B37B731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Problematique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6471-422D-4D29-828F-AC01BAF3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Comment </a:t>
            </a:r>
            <a:r>
              <a:rPr lang="en-US" err="1"/>
              <a:t>trouver</a:t>
            </a:r>
            <a:r>
              <a:rPr lang="en-US"/>
              <a:t> la </a:t>
            </a:r>
            <a:r>
              <a:rPr lang="en-US" err="1"/>
              <a:t>boisson</a:t>
            </a:r>
            <a:r>
              <a:rPr lang="en-US"/>
              <a:t> que je </a:t>
            </a:r>
            <a:r>
              <a:rPr lang="en-US" err="1"/>
              <a:t>désire</a:t>
            </a:r>
            <a:r>
              <a:rPr lang="en-US"/>
              <a:t> dans </a:t>
            </a:r>
            <a:r>
              <a:rPr lang="en-US" err="1"/>
              <a:t>une</a:t>
            </a:r>
            <a:r>
              <a:rPr lang="en-US"/>
              <a:t> zone que je ne </a:t>
            </a:r>
            <a:r>
              <a:rPr lang="en-US" err="1"/>
              <a:t>connais</a:t>
            </a:r>
            <a:r>
              <a:rPr lang="en-US"/>
              <a:t> </a:t>
            </a:r>
            <a:r>
              <a:rPr lang="en-US" err="1"/>
              <a:t>peut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pas  ?</a:t>
            </a:r>
          </a:p>
        </p:txBody>
      </p:sp>
    </p:spTree>
    <p:extLst>
      <p:ext uri="{BB962C8B-B14F-4D97-AF65-F5344CB8AC3E}">
        <p14:creationId xmlns:p14="http://schemas.microsoft.com/office/powerpoint/2010/main" val="252191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95E5-3A1C-4A3C-B038-BE169615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Abwouare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3FE4-3F7B-4A06-95B0-C7F5E2A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Une application mobile </a:t>
            </a:r>
            <a:r>
              <a:rPr lang="en-US" err="1"/>
              <a:t>géolocalisée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permettant</a:t>
            </a:r>
            <a:r>
              <a:rPr lang="en-US"/>
              <a:t> de </a:t>
            </a:r>
            <a:r>
              <a:rPr lang="en-US" err="1"/>
              <a:t>trouver</a:t>
            </a:r>
            <a:r>
              <a:rPr lang="en-US"/>
              <a:t> </a:t>
            </a:r>
            <a:r>
              <a:rPr lang="en-US" err="1"/>
              <a:t>facilement</a:t>
            </a:r>
            <a:r>
              <a:rPr lang="en-US"/>
              <a:t> la </a:t>
            </a:r>
            <a:r>
              <a:rPr lang="en-US" err="1"/>
              <a:t>boisson</a:t>
            </a:r>
            <a:r>
              <a:rPr lang="en-US"/>
              <a:t> </a:t>
            </a:r>
            <a:r>
              <a:rPr lang="en-US" err="1"/>
              <a:t>dont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</a:t>
            </a:r>
            <a:r>
              <a:rPr lang="en-US" err="1"/>
              <a:t>avez</a:t>
            </a:r>
            <a:r>
              <a:rPr lang="en-US"/>
              <a:t> </a:t>
            </a:r>
            <a:r>
              <a:rPr lang="en-US" err="1"/>
              <a:t>envie</a:t>
            </a:r>
            <a:r>
              <a:rPr lang="en-US"/>
              <a:t> et dans la zone </a:t>
            </a:r>
            <a:r>
              <a:rPr lang="en-US" err="1"/>
              <a:t>souhaitée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Un site web </a:t>
            </a:r>
            <a:r>
              <a:rPr lang="en-US" err="1"/>
              <a:t>permettant</a:t>
            </a:r>
            <a:r>
              <a:rPr lang="en-US"/>
              <a:t> aux </a:t>
            </a:r>
            <a:r>
              <a:rPr lang="en-US" err="1"/>
              <a:t>établissements</a:t>
            </a:r>
            <a:r>
              <a:rPr lang="en-US"/>
              <a:t> d'être </a:t>
            </a:r>
            <a:r>
              <a:rPr lang="en-US" err="1"/>
              <a:t>référencés</a:t>
            </a:r>
            <a:r>
              <a:rPr lang="en-US"/>
              <a:t> sur </a:t>
            </a:r>
            <a:r>
              <a:rPr lang="en-US" err="1"/>
              <a:t>l'application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7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F246-1022-4DC9-901E-53364FA75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Abwouare</a:t>
            </a:r>
            <a:r>
              <a:rPr lang="en-US"/>
              <a:t> -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3007-E796-4CCF-B622-22CF07CA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Site web </a:t>
            </a:r>
            <a:r>
              <a:rPr lang="en-US" err="1"/>
              <a:t>permettant</a:t>
            </a:r>
            <a:r>
              <a:rPr lang="en-US"/>
              <a:t> aux </a:t>
            </a:r>
            <a:r>
              <a:rPr lang="en-US" err="1"/>
              <a:t>établissements</a:t>
            </a:r>
            <a:r>
              <a:rPr lang="en-US"/>
              <a:t> de </a:t>
            </a:r>
            <a:r>
              <a:rPr lang="en-US" err="1"/>
              <a:t>créer</a:t>
            </a:r>
            <a:r>
              <a:rPr lang="en-US"/>
              <a:t> </a:t>
            </a:r>
            <a:r>
              <a:rPr lang="en-US" err="1"/>
              <a:t>leur</a:t>
            </a:r>
            <a:r>
              <a:rPr lang="en-US"/>
              <a:t> </a:t>
            </a:r>
            <a:r>
              <a:rPr lang="en-US" err="1"/>
              <a:t>compte</a:t>
            </a:r>
            <a:r>
              <a:rPr lang="en-US"/>
              <a:t> et de </a:t>
            </a:r>
            <a:r>
              <a:rPr lang="en-US" err="1"/>
              <a:t>renseigner</a:t>
            </a:r>
            <a:r>
              <a:rPr lang="en-US"/>
              <a:t> </a:t>
            </a:r>
            <a:r>
              <a:rPr lang="en-US" err="1"/>
              <a:t>leur</a:t>
            </a:r>
            <a:r>
              <a:rPr lang="en-US"/>
              <a:t> carte.</a:t>
            </a:r>
          </a:p>
          <a:p>
            <a:endParaRPr lang="en-US"/>
          </a:p>
          <a:p>
            <a:r>
              <a:rPr lang="en-US"/>
              <a:t>Base de </a:t>
            </a:r>
            <a:r>
              <a:rPr lang="en-US" err="1"/>
              <a:t>données</a:t>
            </a:r>
            <a:r>
              <a:rPr lang="en-US"/>
              <a:t> </a:t>
            </a:r>
            <a:r>
              <a:rPr lang="en-US" err="1"/>
              <a:t>contenant</a:t>
            </a:r>
            <a:r>
              <a:rPr lang="en-US"/>
              <a:t> les </a:t>
            </a:r>
            <a:r>
              <a:rPr lang="en-US" err="1"/>
              <a:t>établissements</a:t>
            </a:r>
            <a:r>
              <a:rPr lang="en-US"/>
              <a:t> </a:t>
            </a:r>
            <a:r>
              <a:rPr lang="en-US" err="1"/>
              <a:t>ainsi</a:t>
            </a:r>
            <a:r>
              <a:rPr lang="en-US"/>
              <a:t> que </a:t>
            </a:r>
            <a:r>
              <a:rPr lang="en-US" err="1"/>
              <a:t>leurs</a:t>
            </a:r>
            <a:r>
              <a:rPr lang="en-US"/>
              <a:t> </a:t>
            </a:r>
            <a:r>
              <a:rPr lang="en-US" err="1"/>
              <a:t>informations</a:t>
            </a:r>
            <a:r>
              <a:rPr lang="en-US"/>
              <a:t> (</a:t>
            </a:r>
            <a:r>
              <a:rPr lang="en-US" err="1"/>
              <a:t>cartes</a:t>
            </a:r>
            <a:r>
              <a:rPr lang="en-US"/>
              <a:t>, </a:t>
            </a:r>
            <a:r>
              <a:rPr lang="en-US" err="1"/>
              <a:t>localisations</a:t>
            </a:r>
            <a:r>
              <a:rPr lang="en-US"/>
              <a:t>.....).</a:t>
            </a:r>
          </a:p>
          <a:p>
            <a:endParaRPr lang="en-US"/>
          </a:p>
          <a:p>
            <a:r>
              <a:rPr lang="en-US"/>
              <a:t>API </a:t>
            </a:r>
            <a:r>
              <a:rPr lang="en-US" err="1"/>
              <a:t>permettant</a:t>
            </a:r>
            <a:r>
              <a:rPr lang="en-US"/>
              <a:t> aux applications mobiles de </a:t>
            </a:r>
            <a:r>
              <a:rPr lang="en-US" err="1"/>
              <a:t>communiquer</a:t>
            </a:r>
            <a:r>
              <a:rPr lang="en-US"/>
              <a:t> avec la base de </a:t>
            </a:r>
            <a:r>
              <a:rPr lang="en-US" err="1"/>
              <a:t>données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431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68DB-4868-4903-8335-1B54AC61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Abwouare</a:t>
            </a:r>
            <a:r>
              <a:rPr lang="en-US"/>
              <a:t> - 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2949-2595-49A9-8124-FBF01904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Application </a:t>
            </a:r>
            <a:r>
              <a:rPr lang="en-US" err="1"/>
              <a:t>géolocalisée</a:t>
            </a:r>
            <a:r>
              <a:rPr lang="en-US"/>
              <a:t>.</a:t>
            </a:r>
            <a:endParaRPr lang="en-US" err="1"/>
          </a:p>
          <a:p>
            <a:endParaRPr lang="en-US"/>
          </a:p>
          <a:p>
            <a:r>
              <a:rPr lang="en-US" err="1"/>
              <a:t>Formulaire</a:t>
            </a:r>
            <a:r>
              <a:rPr lang="en-US"/>
              <a:t> </a:t>
            </a:r>
            <a:r>
              <a:rPr lang="en-US" err="1"/>
              <a:t>poussé</a:t>
            </a:r>
            <a:r>
              <a:rPr lang="en-US"/>
              <a:t> de recherche:</a:t>
            </a:r>
          </a:p>
          <a:p>
            <a:pPr lvl="1"/>
            <a:r>
              <a:rPr lang="en-US"/>
              <a:t>Prix</a:t>
            </a:r>
          </a:p>
          <a:p>
            <a:pPr lvl="1"/>
            <a:r>
              <a:rPr lang="en-US"/>
              <a:t>Distance</a:t>
            </a:r>
          </a:p>
          <a:p>
            <a:pPr lvl="1"/>
            <a:r>
              <a:rPr lang="en-US" err="1"/>
              <a:t>Boisson</a:t>
            </a:r>
            <a:r>
              <a:rPr lang="en-US"/>
              <a:t>(s) </a:t>
            </a:r>
            <a:r>
              <a:rPr lang="en-US" err="1"/>
              <a:t>recherchée</a:t>
            </a:r>
            <a:r>
              <a:rPr lang="en-US"/>
              <a:t>(s)</a:t>
            </a:r>
          </a:p>
          <a:p>
            <a:pPr lvl="1"/>
            <a:endParaRPr lang="en-US"/>
          </a:p>
          <a:p>
            <a:r>
              <a:rPr lang="en-US" err="1"/>
              <a:t>Résulats</a:t>
            </a:r>
            <a:r>
              <a:rPr lang="en-US"/>
              <a:t> </a:t>
            </a:r>
            <a:r>
              <a:rPr lang="en-US" err="1"/>
              <a:t>épinglés</a:t>
            </a:r>
            <a:r>
              <a:rPr lang="en-US"/>
              <a:t> sur </a:t>
            </a:r>
            <a:r>
              <a:rPr lang="en-US" err="1"/>
              <a:t>une</a:t>
            </a:r>
            <a:r>
              <a:rPr lang="en-US"/>
              <a:t> carte.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5222-4A92-4C7A-9C85-9A58D427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Cibles</a:t>
            </a:r>
            <a:r>
              <a:rPr lang="en-US"/>
              <a:t> et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655E-9401-4066-A1ED-45D0846C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Les </a:t>
            </a:r>
            <a:r>
              <a:rPr lang="en-US" err="1"/>
              <a:t>étudiants</a:t>
            </a:r>
            <a:r>
              <a:rPr lang="en-US"/>
              <a:t> pour les applications mobiles.</a:t>
            </a:r>
          </a:p>
          <a:p>
            <a:endParaRPr lang="en-US"/>
          </a:p>
          <a:p>
            <a:r>
              <a:rPr lang="en-US"/>
              <a:t>Etablissements pour la </a:t>
            </a:r>
            <a:r>
              <a:rPr lang="en-US" err="1"/>
              <a:t>partie</a:t>
            </a:r>
            <a:r>
              <a:rPr lang="en-US"/>
              <a:t> web-</a:t>
            </a:r>
            <a:r>
              <a:rPr lang="en-US" err="1"/>
              <a:t>serveur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35F7-1DE3-460D-992E-9617AB01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Modèle</a:t>
            </a:r>
            <a:r>
              <a:rPr lang="en-US"/>
              <a:t> </a:t>
            </a:r>
            <a:r>
              <a:rPr lang="en-US" err="1"/>
              <a:t>Economique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8E1-B310-4AC7-83B1-DE98C9E7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Abonnements </a:t>
            </a:r>
            <a:r>
              <a:rPr lang="en-US" err="1"/>
              <a:t>destinés</a:t>
            </a:r>
            <a:r>
              <a:rPr lang="en-US"/>
              <a:t> aux </a:t>
            </a:r>
            <a:r>
              <a:rPr lang="en-US" err="1"/>
              <a:t>établissements</a:t>
            </a:r>
            <a:r>
              <a:rPr lang="en-US"/>
              <a:t> </a:t>
            </a:r>
            <a:r>
              <a:rPr lang="en-US" err="1"/>
              <a:t>souhaitant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référencés</a:t>
            </a:r>
            <a:r>
              <a:rPr lang="en-US"/>
              <a:t> sur </a:t>
            </a:r>
            <a:r>
              <a:rPr lang="en-US" err="1"/>
              <a:t>l'application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53F1-FDDE-4045-8883-5B3B170B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la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AA94-58E4-4A5D-9974-65DBBE21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Nous </a:t>
            </a:r>
            <a:r>
              <a:rPr lang="en-US" err="1"/>
              <a:t>savons</a:t>
            </a:r>
            <a:r>
              <a:rPr lang="en-US"/>
              <a:t> </a:t>
            </a:r>
            <a:r>
              <a:rPr lang="en-US" err="1"/>
              <a:t>où</a:t>
            </a:r>
            <a:r>
              <a:rPr lang="en-US"/>
              <a:t> nous </a:t>
            </a:r>
            <a:r>
              <a:rPr lang="en-US" err="1"/>
              <a:t>pouvons</a:t>
            </a:r>
            <a:r>
              <a:rPr lang="en-US"/>
              <a:t> nous </a:t>
            </a:r>
            <a:r>
              <a:rPr lang="en-US" err="1"/>
              <a:t>raffraichir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 err="1"/>
              <a:t>L'établissement</a:t>
            </a:r>
            <a:r>
              <a:rPr lang="en-US"/>
              <a:t> </a:t>
            </a:r>
            <a:r>
              <a:rPr lang="en-US" err="1"/>
              <a:t>est-il</a:t>
            </a:r>
            <a:r>
              <a:rPr lang="en-US"/>
              <a:t> bien </a:t>
            </a:r>
            <a:r>
              <a:rPr lang="en-US" err="1"/>
              <a:t>noté</a:t>
            </a:r>
            <a:r>
              <a:rPr lang="en-US"/>
              <a:t> ?</a:t>
            </a:r>
          </a:p>
          <a:p>
            <a:endParaRPr lang="en-US"/>
          </a:p>
          <a:p>
            <a:r>
              <a:rPr lang="en-US" err="1"/>
              <a:t>Savons</a:t>
            </a:r>
            <a:r>
              <a:rPr lang="en-US"/>
              <a:t> nous </a:t>
            </a:r>
            <a:r>
              <a:rPr lang="en-US" err="1"/>
              <a:t>où</a:t>
            </a:r>
            <a:r>
              <a:rPr lang="en-US"/>
              <a:t> nous </a:t>
            </a:r>
            <a:r>
              <a:rPr lang="en-US" err="1"/>
              <a:t>pouvons</a:t>
            </a:r>
            <a:r>
              <a:rPr lang="en-US"/>
              <a:t> nous </a:t>
            </a:r>
            <a:r>
              <a:rPr lang="en-US" err="1"/>
              <a:t>rassasier</a:t>
            </a:r>
            <a:r>
              <a:rPr lang="en-US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95852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Abwouare</vt:lpstr>
      <vt:lpstr>Problematique</vt:lpstr>
      <vt:lpstr>Abwouare</vt:lpstr>
      <vt:lpstr>Abwouare - Web</vt:lpstr>
      <vt:lpstr>Abwouare - Mobile</vt:lpstr>
      <vt:lpstr>Cibles et clients</vt:lpstr>
      <vt:lpstr>Modèle Economique</vt:lpstr>
      <vt:lpstr>Pour la suite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revision>2</cp:revision>
  <dcterms:created xsi:type="dcterms:W3CDTF">2015-09-22T16:57:55Z</dcterms:created>
  <dcterms:modified xsi:type="dcterms:W3CDTF">2018-10-29T12:28:02Z</dcterms:modified>
</cp:coreProperties>
</file>