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5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546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4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1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6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9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7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7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C64E251-1F6C-4A6A-BDEB-C641E74199A5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FCD8D09-D46C-4EBC-AC06-232A1A7CFC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4230-3976-519E-7A42-FEA3B4703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DB68C4-E75C-AF16-504D-C621C7493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e explicações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79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B00442E3-C39E-0A71-6F3B-14F419BBE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02627"/>
            <a:ext cx="10005906" cy="465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D5C0645-24D6-E663-28D9-4C43AF83F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567"/>
            <a:ext cx="10005906" cy="48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B25C99B3-CF41-D848-0E6A-890D70579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86" y="643466"/>
            <a:ext cx="79586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9882B6-2E23-42C6-B992-F6154421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0833C4BF-4681-D470-4E02-B8D894459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289454"/>
            <a:ext cx="10005907" cy="25264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9E7E8E-7F77-4626-8111-4BB60747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21310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12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Exibir</vt:lpstr>
      <vt:lpstr>HTML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Ramos</dc:creator>
  <cp:lastModifiedBy>WESLEY LUIZ DE SOUZA RAMOS</cp:lastModifiedBy>
  <cp:revision>1</cp:revision>
  <dcterms:created xsi:type="dcterms:W3CDTF">2024-08-10T21:47:38Z</dcterms:created>
  <dcterms:modified xsi:type="dcterms:W3CDTF">2024-08-10T22:00:12Z</dcterms:modified>
</cp:coreProperties>
</file>