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4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1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41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9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3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4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2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6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/>
          </a:bodyPr>
          <a:lstStyle/>
          <a:p>
            <a:r>
              <a:rPr sz="4800" dirty="0"/>
              <a:t>Life Expectancy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25046"/>
            <a:ext cx="6400800" cy="1752600"/>
          </a:xfrm>
        </p:spPr>
        <p:txBody>
          <a:bodyPr>
            <a:normAutofit/>
          </a:bodyPr>
          <a:lstStyle/>
          <a:p>
            <a:r>
              <a:rPr sz="2000" dirty="0"/>
              <a:t>Data Analytics Project | Using WHO Dataset</a:t>
            </a:r>
          </a:p>
          <a:p>
            <a:r>
              <a:rPr sz="2000" dirty="0"/>
              <a:t>By </a:t>
            </a:r>
            <a:r>
              <a:rPr lang="en-IN" sz="2000" dirty="0"/>
              <a:t>Vaibhav Joshi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Life expectancy is a key indicator of a country's overall health and development. </a:t>
            </a:r>
          </a:p>
          <a:p>
            <a:endParaRPr/>
          </a:p>
          <a:p>
            <a:r>
              <a:t>This project analyzes factors affecting life expectancy using WHO data from multiple countries.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Understanding the key factors affecting life expectancy is crucial for policymakers.</a:t>
            </a:r>
          </a:p>
          <a:p>
            <a:endParaRPr dirty="0"/>
          </a:p>
          <a:p>
            <a:r>
              <a:rPr dirty="0"/>
              <a:t>The project aims to:</a:t>
            </a:r>
          </a:p>
          <a:p>
            <a:pPr marL="0" indent="0">
              <a:buNone/>
            </a:pPr>
            <a:r>
              <a:rPr dirty="0"/>
              <a:t>✔ Identify the most influential factors on life expectancy</a:t>
            </a:r>
          </a:p>
          <a:p>
            <a:pPr marL="0" indent="0">
              <a:buNone/>
            </a:pPr>
            <a:r>
              <a:rPr dirty="0"/>
              <a:t>✔ Build a predictive model to estimate life expectancy</a:t>
            </a:r>
          </a:p>
          <a:p>
            <a:pPr marL="0" indent="0">
              <a:buNone/>
            </a:pPr>
            <a:r>
              <a:rPr dirty="0"/>
              <a:t>✔ Provide insights for improving public health policies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and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WHO Life Expectancy Data (Multiple Countries)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Techniques Used: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Data Cleaning &amp; Preprocessing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Exploratory Data Analysis (EDA)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Feature Selection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Multiple Linear Regression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Model Evaluation (RMSE &amp; R² Score)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🔹 Handled missing values using mean/mode imputation</a:t>
            </a:r>
          </a:p>
          <a:p>
            <a:pPr marL="0" indent="0">
              <a:buNone/>
            </a:pPr>
            <a:r>
              <a:rPr dirty="0"/>
              <a:t>🔹 Performed feature scaling using </a:t>
            </a:r>
            <a:r>
              <a:rPr dirty="0" err="1"/>
              <a:t>MinMaxScaler</a:t>
            </a:r>
            <a:endParaRPr dirty="0"/>
          </a:p>
          <a:p>
            <a:pPr marL="0" indent="0">
              <a:buNone/>
            </a:pPr>
            <a:r>
              <a:rPr dirty="0"/>
              <a:t>🔹 Checked and removed multicollinearity using VIF analysis</a:t>
            </a:r>
          </a:p>
          <a:p>
            <a:pPr marL="0" indent="0">
              <a:buNone/>
            </a:pPr>
            <a:r>
              <a:rPr dirty="0"/>
              <a:t>🔹 Selected key features with high impact on life expectancy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Algorithm Used: Multiple Linear Regression</a:t>
            </a:r>
          </a:p>
          <a:p>
            <a:r>
              <a:rPr dirty="0"/>
              <a:t> Selected Features: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HIV/AIDS, Malnutrition, GDP, BMI, Education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 Evaluation Metrics: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R² Score: 0.7118 (71% accuracy)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RMSE: 5.20 (Error in years)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Drivers of Life Expectancy: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HIV/AIDS had the strongest negative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Higher GDP correlated with increased life expectancy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Better education &amp; nutrition improved health outcomes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Model Performance: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R² Score: 0.7118 (Good fit)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RMSE: 5.20 years (Moderate error)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Policy Recommendations: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Combat HIV/AIDS through increased treatment access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Improve adolescent nutrition via school meal programs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Invest in education and healthcare infrastructure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Boost economic growth to improve life expectancy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Prioritization: High-risk regions should receive immediate interventions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model successfully identified key factors influencing life expectancy.</a:t>
            </a:r>
          </a:p>
          <a:p>
            <a:r>
              <a:rPr dirty="0"/>
              <a:t>Governments should focus on healthcare, nutrition, and economic growth.</a:t>
            </a:r>
          </a:p>
          <a:p>
            <a:r>
              <a:rPr dirty="0"/>
              <a:t>Future work: Improve model accuracy by adding more health-related data.</a:t>
            </a:r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sz="4400" b="1" dirty="0"/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</TotalTime>
  <Words>338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Courier New</vt:lpstr>
      <vt:lpstr>Wingdings</vt:lpstr>
      <vt:lpstr>Wingdings 2</vt:lpstr>
      <vt:lpstr>Quotable</vt:lpstr>
      <vt:lpstr>Life Expectancy Analysis</vt:lpstr>
      <vt:lpstr>Introduction</vt:lpstr>
      <vt:lpstr>Problem Statement</vt:lpstr>
      <vt:lpstr>Data and Techniques Used</vt:lpstr>
      <vt:lpstr>Data Preprocessing</vt:lpstr>
      <vt:lpstr>Model Development</vt:lpstr>
      <vt:lpstr>Results &amp; Key Findings</vt:lpstr>
      <vt:lpstr>Insights &amp;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Analysis</dc:title>
  <dc:subject/>
  <dc:creator/>
  <cp:keywords/>
  <dc:description>generated using python-pptx</dc:description>
  <cp:lastModifiedBy>Vaibhav Joshi</cp:lastModifiedBy>
  <cp:revision>3</cp:revision>
  <dcterms:created xsi:type="dcterms:W3CDTF">2013-01-27T09:14:16Z</dcterms:created>
  <dcterms:modified xsi:type="dcterms:W3CDTF">2025-03-16T05:35:20Z</dcterms:modified>
  <cp:category/>
</cp:coreProperties>
</file>