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3" r:id="rId2"/>
    <p:sldId id="70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8F9E-3DED-439D-A483-B3BF0FA4D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8E593-152F-474A-BB7A-088C8CC1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D6FD-521D-4180-AADA-CCC03A08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CF3-EE93-4538-9E35-714968D5B5E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8C480-EDBC-44A0-8CE4-E1B62CCE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B3A4-643C-4615-9EF3-1D8A384E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9E-D65B-438E-9586-678E5BA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3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085B-56BE-43FD-B779-8AB68DCC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E58CE-16D3-4909-AE40-3FEB7945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86118-FD11-4C5D-9E88-72578A80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CF3-EE93-4538-9E35-714968D5B5E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DEE9-C95D-4028-89EB-61257632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E36FF-F634-4A25-A335-22755CB6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9E-D65B-438E-9586-678E5BA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ABFBB-94C4-4605-A3F1-5A386647B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3AD59-6BB1-4E5C-ABB4-BF86E8228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A84AF-643D-4F54-BF81-D8892333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CF3-EE93-4538-9E35-714968D5B5E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C66B9-C9AA-4105-995F-FF73B6F4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4F19-3B0F-4A93-9970-FBEB7DC5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9E-D65B-438E-9586-678E5BA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607A-09D8-4203-B3DC-CA486CAF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730E-9EF6-40AA-8A3A-9E25119E4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3336-4F11-4F4B-80B9-CB89EBC3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CF3-EE93-4538-9E35-714968D5B5E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6C86-2C63-4F24-9E7C-4C1DBF6F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9013C-A943-4BE8-A30E-68A87854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9E-D65B-438E-9586-678E5BA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F411-362A-480C-B957-C54FB238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3CC3D-8174-46B7-AC5C-3293C069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ABEE-CF43-4662-B255-AD209CFE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CF3-EE93-4538-9E35-714968D5B5E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D9F74-A904-4CAF-A1AE-A5B76AC2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23DD-1C6B-4CEC-92D9-737BF5D1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9E-D65B-438E-9586-678E5BA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1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152E-2F8D-4E3A-BDE7-BAB003E5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0593-9E10-41A1-83DE-04610BE12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064EE-2D68-488F-BD3F-A656E92BC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A6A4C-0FDD-4D57-8FB4-40A6D163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CF3-EE93-4538-9E35-714968D5B5E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6D727-E769-49D9-99EA-1FB39378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16A2F-ED98-468D-8071-D0ECB254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9E-D65B-438E-9586-678E5BA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3ACD-502C-457F-8402-0A6BFCB7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5AE6A-ACB5-4DC4-B11B-5372A8B6C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1A51E-9D79-48F6-9445-B32C4FDDD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17805-C403-41C3-867A-F3A5B43BA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21C34-382E-4CA1-AFAC-7B2615ABA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6126B-CAE8-4A26-AA85-A7153996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CF3-EE93-4538-9E35-714968D5B5E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82F0C-4CC8-4665-941D-DB7A3339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929BB-ED62-468E-8BFA-31EBA767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9E-D65B-438E-9586-678E5BA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6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2AEA-82C6-4CCD-A663-76B0DCE8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51956-05C2-452C-B188-E8157E12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CF3-EE93-4538-9E35-714968D5B5E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5F95A-430F-44FA-970D-30478D00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F971-5C51-423A-AB31-1C2FC264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9E-D65B-438E-9586-678E5BA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0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01818-0275-49B1-B4A3-4E43ABB0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CF3-EE93-4538-9E35-714968D5B5E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09CAD-B071-4217-A9BD-611227D6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24FE9-63BC-44E7-94A5-63658D40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9E-D65B-438E-9586-678E5BA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2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BCE1-DFCB-42F6-AEC5-8B0A1AD7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E9E0-E38B-4E7D-9AC5-B99230B0A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CDF9A-3177-49E0-A17F-4D2E805B2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647C-2DAE-4107-9DA5-45D0A2C8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CF3-EE93-4538-9E35-714968D5B5E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9485D-B5E9-44BE-86A7-DBD8F019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BB5D3-2D39-43D3-BC4F-2122FB7E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9E-D65B-438E-9586-678E5BA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5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5406-F677-4420-8629-6BDB034D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82C10-EF40-4CE5-A3BE-F187BCF61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3A4B4-9CA1-4AD1-961E-D23B9BC45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3D5C5-10B5-4261-8DE6-AF8C9473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CF3-EE93-4538-9E35-714968D5B5E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C127D-5AAA-4BC7-9394-F9811A26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2241-B18F-47EA-8EFD-8B4CCE95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9E-D65B-438E-9586-678E5BA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5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D0DD9-A8CA-4905-9C39-2E4685DD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034B2-E916-4BE7-9316-EAF978F92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418A-1EAA-4D6F-8A01-B43D30BF4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80CF3-EE93-4538-9E35-714968D5B5E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645F-C998-42EF-A408-D0CCC9CE8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7008-CBD8-41AA-927B-192DE75B5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D469E-D65B-438E-9586-678E5BAE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B7B3-14B1-4855-BFF7-5D05029C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flow chart of the ASA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6B6F5-09F2-45B1-AF52-D4CB163D8474}"/>
              </a:ext>
            </a:extLst>
          </p:cNvPr>
          <p:cNvSpPr/>
          <p:nvPr/>
        </p:nvSpPr>
        <p:spPr>
          <a:xfrm rot="16200000">
            <a:off x="1254621" y="2948197"/>
            <a:ext cx="1515291" cy="519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PDB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621EC-1B4E-4C8A-BEFF-2BAA829F8CA1}"/>
              </a:ext>
            </a:extLst>
          </p:cNvPr>
          <p:cNvSpPr/>
          <p:nvPr/>
        </p:nvSpPr>
        <p:spPr>
          <a:xfrm rot="16200000">
            <a:off x="3497486" y="2948197"/>
            <a:ext cx="1515291" cy="519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Building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</a:rPr>
              <a:t>Dictionaries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81B043-C4C4-446B-BA67-8684F828A36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V="1">
            <a:off x="2271929" y="3207858"/>
            <a:ext cx="6021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048E62-8279-4229-BBD8-B022B387D4CF}"/>
              </a:ext>
            </a:extLst>
          </p:cNvPr>
          <p:cNvSpPr/>
          <p:nvPr/>
        </p:nvSpPr>
        <p:spPr>
          <a:xfrm rot="16200000">
            <a:off x="2376053" y="2948196"/>
            <a:ext cx="1515291" cy="519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Check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7CA1DF-D04E-4222-91F9-949D2C4BF0B4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3393361" y="3207858"/>
            <a:ext cx="60210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02FCB6-CB2E-4864-B891-7C5AB27D0636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V="1">
            <a:off x="4514794" y="3207856"/>
            <a:ext cx="516542" cy="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F9A3E40-C50D-462F-A097-CB43D463382D}"/>
              </a:ext>
            </a:extLst>
          </p:cNvPr>
          <p:cNvSpPr/>
          <p:nvPr/>
        </p:nvSpPr>
        <p:spPr>
          <a:xfrm rot="16200000">
            <a:off x="4458733" y="2814744"/>
            <a:ext cx="1931429" cy="7862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Get Data of  Neighboring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</a:rPr>
              <a:t>Residues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1DA975-4168-45E3-A13D-6B2447F09942}"/>
              </a:ext>
            </a:extLst>
          </p:cNvPr>
          <p:cNvCxnSpPr>
            <a:cxnSpLocks/>
          </p:cNvCxnSpPr>
          <p:nvPr/>
        </p:nvCxnSpPr>
        <p:spPr>
          <a:xfrm flipV="1">
            <a:off x="5817560" y="3219060"/>
            <a:ext cx="516542" cy="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0C3424E-91CA-4C6E-B054-1B17430FB023}"/>
              </a:ext>
            </a:extLst>
          </p:cNvPr>
          <p:cNvSpPr/>
          <p:nvPr/>
        </p:nvSpPr>
        <p:spPr>
          <a:xfrm rot="16200000">
            <a:off x="5789162" y="2814743"/>
            <a:ext cx="1931429" cy="7862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Get Data of  Neighboring</a:t>
            </a:r>
          </a:p>
          <a:p>
            <a:pPr lvl="0" algn="ctr"/>
            <a:r>
              <a:rPr lang="en-US" altLang="zh-TW" dirty="0">
                <a:solidFill>
                  <a:schemeClr val="tx1"/>
                </a:solidFill>
              </a:rPr>
              <a:t>Atoms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235346-94F9-4733-A889-12151BEB6344}"/>
              </a:ext>
            </a:extLst>
          </p:cNvPr>
          <p:cNvCxnSpPr>
            <a:cxnSpLocks/>
          </p:cNvCxnSpPr>
          <p:nvPr/>
        </p:nvCxnSpPr>
        <p:spPr>
          <a:xfrm flipV="1">
            <a:off x="7197263" y="3219060"/>
            <a:ext cx="516542" cy="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7170E5-1464-49FB-9098-51B3AA90E309}"/>
              </a:ext>
            </a:extLst>
          </p:cNvPr>
          <p:cNvSpPr/>
          <p:nvPr/>
        </p:nvSpPr>
        <p:spPr>
          <a:xfrm rot="16200000">
            <a:off x="7158805" y="2814742"/>
            <a:ext cx="1931429" cy="7862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ASA calculation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69BC44-9099-496B-97E9-CB36232B902E}"/>
              </a:ext>
            </a:extLst>
          </p:cNvPr>
          <p:cNvCxnSpPr>
            <a:cxnSpLocks/>
          </p:cNvCxnSpPr>
          <p:nvPr/>
        </p:nvCxnSpPr>
        <p:spPr>
          <a:xfrm flipV="1">
            <a:off x="8517632" y="3207854"/>
            <a:ext cx="516542" cy="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8310EB9-A1AC-408D-8FD2-16DAEFDADB59}"/>
              </a:ext>
            </a:extLst>
          </p:cNvPr>
          <p:cNvSpPr/>
          <p:nvPr/>
        </p:nvSpPr>
        <p:spPr>
          <a:xfrm rot="16200000">
            <a:off x="8461572" y="2814743"/>
            <a:ext cx="1931429" cy="7862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RSA calculation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E40DA4-0A46-4919-9B5D-F90579E77BCD}"/>
              </a:ext>
            </a:extLst>
          </p:cNvPr>
          <p:cNvCxnSpPr>
            <a:cxnSpLocks/>
          </p:cNvCxnSpPr>
          <p:nvPr/>
        </p:nvCxnSpPr>
        <p:spPr>
          <a:xfrm>
            <a:off x="8124519" y="4173573"/>
            <a:ext cx="0" cy="482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FDB7E5-53D1-49B1-9343-F14E942F4635}"/>
              </a:ext>
            </a:extLst>
          </p:cNvPr>
          <p:cNvCxnSpPr>
            <a:cxnSpLocks/>
          </p:cNvCxnSpPr>
          <p:nvPr/>
        </p:nvCxnSpPr>
        <p:spPr>
          <a:xfrm>
            <a:off x="9446611" y="4173573"/>
            <a:ext cx="0" cy="482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CA33F74-66F3-47CE-B4AD-F9F533C794CA}"/>
              </a:ext>
            </a:extLst>
          </p:cNvPr>
          <p:cNvSpPr/>
          <p:nvPr/>
        </p:nvSpPr>
        <p:spPr>
          <a:xfrm rot="16200000">
            <a:off x="7393272" y="5010942"/>
            <a:ext cx="1495262" cy="7862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ASA Output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CC1096-6F49-426B-89D2-BD3F46DA7DA2}"/>
              </a:ext>
            </a:extLst>
          </p:cNvPr>
          <p:cNvSpPr/>
          <p:nvPr/>
        </p:nvSpPr>
        <p:spPr>
          <a:xfrm rot="16200000">
            <a:off x="8679656" y="5027711"/>
            <a:ext cx="1495262" cy="7862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RSA Output</a:t>
            </a:r>
          </a:p>
        </p:txBody>
      </p:sp>
    </p:spTree>
    <p:extLst>
      <p:ext uri="{BB962C8B-B14F-4D97-AF65-F5344CB8AC3E}">
        <p14:creationId xmlns:p14="http://schemas.microsoft.com/office/powerpoint/2010/main" val="211903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4EA2-24A4-4B93-964B-A52B77DB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5" y="1526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latin typeface="+mn-lt"/>
                <a:cs typeface="Arial" panose="020B0604020202020204" pitchFamily="34" charset="0"/>
              </a:rPr>
              <a:t>Flow chart of </a:t>
            </a:r>
            <a:r>
              <a:rPr lang="en-US" sz="4000" dirty="0">
                <a:latin typeface="+mn-lt"/>
                <a:cs typeface="Arial" panose="020B0604020202020204" pitchFamily="34" charset="0"/>
              </a:rPr>
              <a:t>core algorithm (</a:t>
            </a:r>
            <a:r>
              <a:rPr lang="en-US" sz="40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ASA calculation</a:t>
            </a:r>
            <a:r>
              <a:rPr lang="en-US" sz="4000" dirty="0">
                <a:latin typeface="+mn-lt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9D0D9-877D-40BF-B5D4-122BD7012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41" y="1478190"/>
            <a:ext cx="1324318" cy="500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Theme</vt:lpstr>
      <vt:lpstr>Overall flow chart of the ASA program</vt:lpstr>
      <vt:lpstr>Flow chart of core algorithm (ASA calculation)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flow chart of the ASA program</dc:title>
  <dc:creator>Alex</dc:creator>
  <cp:lastModifiedBy>Alex</cp:lastModifiedBy>
  <cp:revision>1</cp:revision>
  <dcterms:created xsi:type="dcterms:W3CDTF">2022-04-12T17:32:45Z</dcterms:created>
  <dcterms:modified xsi:type="dcterms:W3CDTF">2022-04-12T17:34:11Z</dcterms:modified>
</cp:coreProperties>
</file>