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9" r:id="rId3"/>
    <p:sldId id="260" r:id="rId4"/>
    <p:sldId id="261" r:id="rId5"/>
    <p:sldId id="262" r:id="rId6"/>
    <p:sldId id="258" r:id="rId7"/>
    <p:sldId id="265" r:id="rId8"/>
    <p:sldId id="266" r:id="rId9"/>
    <p:sldId id="268" r:id="rId10"/>
    <p:sldId id="267" r:id="rId11"/>
    <p:sldId id="263" r:id="rId12"/>
    <p:sldId id="270" r:id="rId13"/>
    <p:sldId id="269"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70"/>
    <p:restoredTop sz="89055"/>
  </p:normalViewPr>
  <p:slideViewPr>
    <p:cSldViewPr snapToGrid="0">
      <p:cViewPr varScale="1">
        <p:scale>
          <a:sx n="67" d="100"/>
          <a:sy n="67" d="100"/>
        </p:scale>
        <p:origin x="25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Stroud" userId="d5c0c283-72d6-4319-8571-adf052e42032" providerId="ADAL" clId="{E9EEFEA4-1174-8347-864D-78B3054AAB03}"/>
    <pc:docChg chg="undo custSel addSld delSld modSld modMainMaster modNotesMaster">
      <pc:chgData name="Elizabeth Stroud" userId="d5c0c283-72d6-4319-8571-adf052e42032" providerId="ADAL" clId="{E9EEFEA4-1174-8347-864D-78B3054AAB03}" dt="2022-12-09T15:40:53.246" v="2467" actId="478"/>
      <pc:docMkLst>
        <pc:docMk/>
      </pc:docMkLst>
      <pc:sldChg chg="modSp">
        <pc:chgData name="Elizabeth Stroud" userId="d5c0c283-72d6-4319-8571-adf052e42032" providerId="ADAL" clId="{E9EEFEA4-1174-8347-864D-78B3054AAB03}" dt="2022-11-30T12:23:40.610" v="510"/>
        <pc:sldMkLst>
          <pc:docMk/>
          <pc:sldMk cId="610064581" sldId="256"/>
        </pc:sldMkLst>
        <pc:spChg chg="mod">
          <ac:chgData name="Elizabeth Stroud" userId="d5c0c283-72d6-4319-8571-adf052e42032" providerId="ADAL" clId="{E9EEFEA4-1174-8347-864D-78B3054AAB03}" dt="2022-11-30T12:23:40.610" v="510"/>
          <ac:spMkLst>
            <pc:docMk/>
            <pc:sldMk cId="610064581" sldId="256"/>
            <ac:spMk id="2" creationId="{B22707E2-205C-B8FC-AA70-632982B6D086}"/>
          </ac:spMkLst>
        </pc:spChg>
        <pc:spChg chg="mod">
          <ac:chgData name="Elizabeth Stroud" userId="d5c0c283-72d6-4319-8571-adf052e42032" providerId="ADAL" clId="{E9EEFEA4-1174-8347-864D-78B3054AAB03}" dt="2022-11-30T12:23:40.610" v="510"/>
          <ac:spMkLst>
            <pc:docMk/>
            <pc:sldMk cId="610064581" sldId="256"/>
            <ac:spMk id="3" creationId="{58E6008D-D6F0-FD16-A9DB-8B5C42385164}"/>
          </ac:spMkLst>
        </pc:spChg>
      </pc:sldChg>
      <pc:sldChg chg="addSp delSp modSp del mod modNotes modNotesTx">
        <pc:chgData name="Elizabeth Stroud" userId="d5c0c283-72d6-4319-8571-adf052e42032" providerId="ADAL" clId="{E9EEFEA4-1174-8347-864D-78B3054AAB03}" dt="2022-12-01T09:56:25.833" v="1153" actId="2696"/>
        <pc:sldMkLst>
          <pc:docMk/>
          <pc:sldMk cId="1368443641" sldId="258"/>
        </pc:sldMkLst>
        <pc:spChg chg="del mod">
          <ac:chgData name="Elizabeth Stroud" userId="d5c0c283-72d6-4319-8571-adf052e42032" providerId="ADAL" clId="{E9EEFEA4-1174-8347-864D-78B3054AAB03}" dt="2022-11-17T14:31:48.887" v="11" actId="478"/>
          <ac:spMkLst>
            <pc:docMk/>
            <pc:sldMk cId="1368443641" sldId="258"/>
            <ac:spMk id="3" creationId="{96F17F54-F5F3-6994-4C46-9D9560AABB38}"/>
          </ac:spMkLst>
        </pc:spChg>
        <pc:spChg chg="mod">
          <ac:chgData name="Elizabeth Stroud" userId="d5c0c283-72d6-4319-8571-adf052e42032" providerId="ADAL" clId="{E9EEFEA4-1174-8347-864D-78B3054AAB03}" dt="2022-12-01T09:56:08.459" v="1150" actId="255"/>
          <ac:spMkLst>
            <pc:docMk/>
            <pc:sldMk cId="1368443641" sldId="258"/>
            <ac:spMk id="4" creationId="{3A3D27F8-31F8-0469-2164-17C6A7F9701E}"/>
          </ac:spMkLst>
        </pc:spChg>
        <pc:spChg chg="mod">
          <ac:chgData name="Elizabeth Stroud" userId="d5c0c283-72d6-4319-8571-adf052e42032" providerId="ADAL" clId="{E9EEFEA4-1174-8347-864D-78B3054AAB03}" dt="2022-12-01T09:56:08.459" v="1150" actId="255"/>
          <ac:spMkLst>
            <pc:docMk/>
            <pc:sldMk cId="1368443641" sldId="258"/>
            <ac:spMk id="5" creationId="{88C95516-86A2-33BE-E49E-C0A2598D47BE}"/>
          </ac:spMkLst>
        </pc:spChg>
        <pc:spChg chg="mod">
          <ac:chgData name="Elizabeth Stroud" userId="d5c0c283-72d6-4319-8571-adf052e42032" providerId="ADAL" clId="{E9EEFEA4-1174-8347-864D-78B3054AAB03}" dt="2022-12-01T09:56:08.459" v="1150" actId="255"/>
          <ac:spMkLst>
            <pc:docMk/>
            <pc:sldMk cId="1368443641" sldId="258"/>
            <ac:spMk id="6" creationId="{37912DB6-6FB9-8D24-2FE5-0EF8DB0120A4}"/>
          </ac:spMkLst>
        </pc:spChg>
        <pc:spChg chg="mod">
          <ac:chgData name="Elizabeth Stroud" userId="d5c0c283-72d6-4319-8571-adf052e42032" providerId="ADAL" clId="{E9EEFEA4-1174-8347-864D-78B3054AAB03}" dt="2022-12-01T09:56:15.162" v="1152" actId="14100"/>
          <ac:spMkLst>
            <pc:docMk/>
            <pc:sldMk cId="1368443641" sldId="258"/>
            <ac:spMk id="9" creationId="{12BBAB0C-3F0E-28C9-37A9-15096884D279}"/>
          </ac:spMkLst>
        </pc:spChg>
        <pc:spChg chg="add del mod">
          <ac:chgData name="Elizabeth Stroud" userId="d5c0c283-72d6-4319-8571-adf052e42032" providerId="ADAL" clId="{E9EEFEA4-1174-8347-864D-78B3054AAB03}" dt="2022-11-17T14:34:23.622" v="91" actId="478"/>
          <ac:spMkLst>
            <pc:docMk/>
            <pc:sldMk cId="1368443641" sldId="258"/>
            <ac:spMk id="23" creationId="{8C23B9D3-30D2-3CE2-54B7-5BBC918A7AEF}"/>
          </ac:spMkLst>
        </pc:spChg>
        <pc:spChg chg="mod">
          <ac:chgData name="Elizabeth Stroud" userId="d5c0c283-72d6-4319-8571-adf052e42032" providerId="ADAL" clId="{E9EEFEA4-1174-8347-864D-78B3054AAB03}" dt="2022-12-01T09:56:08.459" v="1150" actId="255"/>
          <ac:spMkLst>
            <pc:docMk/>
            <pc:sldMk cId="1368443641" sldId="258"/>
            <ac:spMk id="27" creationId="{0A608864-8079-7276-607A-698571F5A1D2}"/>
          </ac:spMkLst>
        </pc:spChg>
        <pc:spChg chg="add mod">
          <ac:chgData name="Elizabeth Stroud" userId="d5c0c283-72d6-4319-8571-adf052e42032" providerId="ADAL" clId="{E9EEFEA4-1174-8347-864D-78B3054AAB03}" dt="2022-12-01T09:56:15.162" v="1152" actId="14100"/>
          <ac:spMkLst>
            <pc:docMk/>
            <pc:sldMk cId="1368443641" sldId="258"/>
            <ac:spMk id="28" creationId="{A0B621F5-3319-DE4A-55E9-F1BC11ECB3FC}"/>
          </ac:spMkLst>
        </pc:spChg>
        <pc:spChg chg="add del mod">
          <ac:chgData name="Elizabeth Stroud" userId="d5c0c283-72d6-4319-8571-adf052e42032" providerId="ADAL" clId="{E9EEFEA4-1174-8347-864D-78B3054AAB03}" dt="2022-11-17T14:38:18.278" v="120" actId="478"/>
          <ac:spMkLst>
            <pc:docMk/>
            <pc:sldMk cId="1368443641" sldId="258"/>
            <ac:spMk id="29" creationId="{FED9DE7A-2468-3B74-1D36-DFCBD5CEABE6}"/>
          </ac:spMkLst>
        </pc:spChg>
        <pc:spChg chg="add mod">
          <ac:chgData name="Elizabeth Stroud" userId="d5c0c283-72d6-4319-8571-adf052e42032" providerId="ADAL" clId="{E9EEFEA4-1174-8347-864D-78B3054AAB03}" dt="2022-12-01T09:56:15.162" v="1152" actId="14100"/>
          <ac:spMkLst>
            <pc:docMk/>
            <pc:sldMk cId="1368443641" sldId="258"/>
            <ac:spMk id="43" creationId="{6F3EBA3B-2DE0-1598-752A-E1046945F878}"/>
          </ac:spMkLst>
        </pc:spChg>
        <pc:spChg chg="mod">
          <ac:chgData name="Elizabeth Stroud" userId="d5c0c283-72d6-4319-8571-adf052e42032" providerId="ADAL" clId="{E9EEFEA4-1174-8347-864D-78B3054AAB03}" dt="2022-12-01T09:56:08.459" v="1150" actId="255"/>
          <ac:spMkLst>
            <pc:docMk/>
            <pc:sldMk cId="1368443641" sldId="258"/>
            <ac:spMk id="95" creationId="{09E60698-CD48-788B-62D2-140FB4E14F22}"/>
          </ac:spMkLst>
        </pc:spChg>
        <pc:spChg chg="mod">
          <ac:chgData name="Elizabeth Stroud" userId="d5c0c283-72d6-4319-8571-adf052e42032" providerId="ADAL" clId="{E9EEFEA4-1174-8347-864D-78B3054AAB03}" dt="2022-12-01T09:56:08.459" v="1150" actId="255"/>
          <ac:spMkLst>
            <pc:docMk/>
            <pc:sldMk cId="1368443641" sldId="258"/>
            <ac:spMk id="96" creationId="{7D66C6C2-C37F-0C83-3367-25AD22480583}"/>
          </ac:spMkLst>
        </pc:spChg>
        <pc:spChg chg="mod">
          <ac:chgData name="Elizabeth Stroud" userId="d5c0c283-72d6-4319-8571-adf052e42032" providerId="ADAL" clId="{E9EEFEA4-1174-8347-864D-78B3054AAB03}" dt="2022-12-01T09:56:08.459" v="1150" actId="255"/>
          <ac:spMkLst>
            <pc:docMk/>
            <pc:sldMk cId="1368443641" sldId="258"/>
            <ac:spMk id="97" creationId="{E0FAD56F-65DF-6248-2C8D-32675129A82A}"/>
          </ac:spMkLst>
        </pc:spChg>
        <pc:spChg chg="mod">
          <ac:chgData name="Elizabeth Stroud" userId="d5c0c283-72d6-4319-8571-adf052e42032" providerId="ADAL" clId="{E9EEFEA4-1174-8347-864D-78B3054AAB03}" dt="2022-12-01T09:56:08.459" v="1150" actId="255"/>
          <ac:spMkLst>
            <pc:docMk/>
            <pc:sldMk cId="1368443641" sldId="258"/>
            <ac:spMk id="101" creationId="{10F05465-80B4-989C-0BDF-A056EC6C067B}"/>
          </ac:spMkLst>
        </pc:spChg>
        <pc:spChg chg="mod">
          <ac:chgData name="Elizabeth Stroud" userId="d5c0c283-72d6-4319-8571-adf052e42032" providerId="ADAL" clId="{E9EEFEA4-1174-8347-864D-78B3054AAB03}" dt="2022-12-01T09:56:08.459" v="1150" actId="255"/>
          <ac:spMkLst>
            <pc:docMk/>
            <pc:sldMk cId="1368443641" sldId="258"/>
            <ac:spMk id="103" creationId="{1CEC0878-3D11-4F57-0F04-EFC5E54975E0}"/>
          </ac:spMkLst>
        </pc:spChg>
        <pc:spChg chg="mod">
          <ac:chgData name="Elizabeth Stroud" userId="d5c0c283-72d6-4319-8571-adf052e42032" providerId="ADAL" clId="{E9EEFEA4-1174-8347-864D-78B3054AAB03}" dt="2022-12-01T09:56:08.459" v="1150" actId="255"/>
          <ac:spMkLst>
            <pc:docMk/>
            <pc:sldMk cId="1368443641" sldId="258"/>
            <ac:spMk id="104" creationId="{11DE9FFC-B1C3-6052-560D-7741EB30B387}"/>
          </ac:spMkLst>
        </pc:spChg>
        <pc:spChg chg="mod">
          <ac:chgData name="Elizabeth Stroud" userId="d5c0c283-72d6-4319-8571-adf052e42032" providerId="ADAL" clId="{E9EEFEA4-1174-8347-864D-78B3054AAB03}" dt="2022-12-01T09:56:08.459" v="1150" actId="255"/>
          <ac:spMkLst>
            <pc:docMk/>
            <pc:sldMk cId="1368443641" sldId="258"/>
            <ac:spMk id="105" creationId="{D396C723-2694-2B00-123D-12DBEF468137}"/>
          </ac:spMkLst>
        </pc:spChg>
        <pc:spChg chg="mod">
          <ac:chgData name="Elizabeth Stroud" userId="d5c0c283-72d6-4319-8571-adf052e42032" providerId="ADAL" clId="{E9EEFEA4-1174-8347-864D-78B3054AAB03}" dt="2022-12-01T09:56:08.459" v="1150" actId="255"/>
          <ac:spMkLst>
            <pc:docMk/>
            <pc:sldMk cId="1368443641" sldId="258"/>
            <ac:spMk id="109" creationId="{8DFE7222-61E3-B4C9-2E1C-456F2D8B4079}"/>
          </ac:spMkLst>
        </pc:spChg>
        <pc:spChg chg="mod">
          <ac:chgData name="Elizabeth Stroud" userId="d5c0c283-72d6-4319-8571-adf052e42032" providerId="ADAL" clId="{E9EEFEA4-1174-8347-864D-78B3054AAB03}" dt="2022-12-01T09:56:08.459" v="1150" actId="255"/>
          <ac:spMkLst>
            <pc:docMk/>
            <pc:sldMk cId="1368443641" sldId="258"/>
            <ac:spMk id="111" creationId="{51519AE3-1612-680C-82F7-D40257B3ECA6}"/>
          </ac:spMkLst>
        </pc:spChg>
        <pc:spChg chg="mod">
          <ac:chgData name="Elizabeth Stroud" userId="d5c0c283-72d6-4319-8571-adf052e42032" providerId="ADAL" clId="{E9EEFEA4-1174-8347-864D-78B3054AAB03}" dt="2022-12-01T09:56:08.459" v="1150" actId="255"/>
          <ac:spMkLst>
            <pc:docMk/>
            <pc:sldMk cId="1368443641" sldId="258"/>
            <ac:spMk id="112" creationId="{44DF0988-E1AC-F658-EF9E-83D44C0D7B69}"/>
          </ac:spMkLst>
        </pc:spChg>
        <pc:spChg chg="mod">
          <ac:chgData name="Elizabeth Stroud" userId="d5c0c283-72d6-4319-8571-adf052e42032" providerId="ADAL" clId="{E9EEFEA4-1174-8347-864D-78B3054AAB03}" dt="2022-12-01T09:56:08.459" v="1150" actId="255"/>
          <ac:spMkLst>
            <pc:docMk/>
            <pc:sldMk cId="1368443641" sldId="258"/>
            <ac:spMk id="113" creationId="{8287945B-E067-432D-5D52-D8AF804333A6}"/>
          </ac:spMkLst>
        </pc:spChg>
        <pc:spChg chg="mod">
          <ac:chgData name="Elizabeth Stroud" userId="d5c0c283-72d6-4319-8571-adf052e42032" providerId="ADAL" clId="{E9EEFEA4-1174-8347-864D-78B3054AAB03}" dt="2022-12-01T09:56:08.459" v="1150" actId="255"/>
          <ac:spMkLst>
            <pc:docMk/>
            <pc:sldMk cId="1368443641" sldId="258"/>
            <ac:spMk id="117" creationId="{D602059A-80BE-B32E-57DD-5E3341FB5ABE}"/>
          </ac:spMkLst>
        </pc:spChg>
        <pc:spChg chg="mod">
          <ac:chgData name="Elizabeth Stroud" userId="d5c0c283-72d6-4319-8571-adf052e42032" providerId="ADAL" clId="{E9EEFEA4-1174-8347-864D-78B3054AAB03}" dt="2022-12-01T09:56:08.459" v="1150" actId="255"/>
          <ac:spMkLst>
            <pc:docMk/>
            <pc:sldMk cId="1368443641" sldId="258"/>
            <ac:spMk id="119" creationId="{9784A059-E025-F75F-E237-ADCD5C404B71}"/>
          </ac:spMkLst>
        </pc:spChg>
        <pc:spChg chg="mod">
          <ac:chgData name="Elizabeth Stroud" userId="d5c0c283-72d6-4319-8571-adf052e42032" providerId="ADAL" clId="{E9EEFEA4-1174-8347-864D-78B3054AAB03}" dt="2022-12-01T09:56:08.459" v="1150" actId="255"/>
          <ac:spMkLst>
            <pc:docMk/>
            <pc:sldMk cId="1368443641" sldId="258"/>
            <ac:spMk id="120" creationId="{729D4D59-5880-39EA-4593-6743FFA587C4}"/>
          </ac:spMkLst>
        </pc:spChg>
        <pc:spChg chg="mod">
          <ac:chgData name="Elizabeth Stroud" userId="d5c0c283-72d6-4319-8571-adf052e42032" providerId="ADAL" clId="{E9EEFEA4-1174-8347-864D-78B3054AAB03}" dt="2022-12-01T09:56:08.459" v="1150" actId="255"/>
          <ac:spMkLst>
            <pc:docMk/>
            <pc:sldMk cId="1368443641" sldId="258"/>
            <ac:spMk id="121" creationId="{3CB29740-C9BF-18BE-2906-ABADC8E65A32}"/>
          </ac:spMkLst>
        </pc:spChg>
        <pc:spChg chg="mod">
          <ac:chgData name="Elizabeth Stroud" userId="d5c0c283-72d6-4319-8571-adf052e42032" providerId="ADAL" clId="{E9EEFEA4-1174-8347-864D-78B3054AAB03}" dt="2022-12-01T09:56:08.459" v="1150" actId="255"/>
          <ac:spMkLst>
            <pc:docMk/>
            <pc:sldMk cId="1368443641" sldId="258"/>
            <ac:spMk id="125" creationId="{5FEDF146-507C-C7AE-21A0-F957085687A6}"/>
          </ac:spMkLst>
        </pc:spChg>
        <pc:spChg chg="mod">
          <ac:chgData name="Elizabeth Stroud" userId="d5c0c283-72d6-4319-8571-adf052e42032" providerId="ADAL" clId="{E9EEFEA4-1174-8347-864D-78B3054AAB03}" dt="2022-12-01T09:56:15.162" v="1152" actId="14100"/>
          <ac:spMkLst>
            <pc:docMk/>
            <pc:sldMk cId="1368443641" sldId="258"/>
            <ac:spMk id="144" creationId="{A150E329-1435-390B-DB18-0D96F2861FD9}"/>
          </ac:spMkLst>
        </pc:spChg>
        <pc:grpChg chg="add mod">
          <ac:chgData name="Elizabeth Stroud" userId="d5c0c283-72d6-4319-8571-adf052e42032" providerId="ADAL" clId="{E9EEFEA4-1174-8347-864D-78B3054AAB03}" dt="2022-12-01T09:56:15.162" v="1152" actId="14100"/>
          <ac:grpSpMkLst>
            <pc:docMk/>
            <pc:sldMk cId="1368443641" sldId="258"/>
            <ac:grpSpMk id="7" creationId="{A425FAFB-01AC-DB20-A9F5-8C335FBACD77}"/>
          </ac:grpSpMkLst>
        </pc:grpChg>
        <pc:grpChg chg="mod">
          <ac:chgData name="Elizabeth Stroud" userId="d5c0c283-72d6-4319-8571-adf052e42032" providerId="ADAL" clId="{E9EEFEA4-1174-8347-864D-78B3054AAB03}" dt="2022-12-01T09:56:15.162" v="1152" actId="14100"/>
          <ac:grpSpMkLst>
            <pc:docMk/>
            <pc:sldMk cId="1368443641" sldId="258"/>
            <ac:grpSpMk id="34" creationId="{03FB7305-3B9D-D6B8-58AD-1FCCA8F08948}"/>
          </ac:grpSpMkLst>
        </pc:grpChg>
        <pc:grpChg chg="mod">
          <ac:chgData name="Elizabeth Stroud" userId="d5c0c283-72d6-4319-8571-adf052e42032" providerId="ADAL" clId="{E9EEFEA4-1174-8347-864D-78B3054AAB03}" dt="2022-12-01T09:56:15.162" v="1152" actId="14100"/>
          <ac:grpSpMkLst>
            <pc:docMk/>
            <pc:sldMk cId="1368443641" sldId="258"/>
            <ac:grpSpMk id="94" creationId="{33E29CF3-4D4D-D313-641E-37633A4CC2A2}"/>
          </ac:grpSpMkLst>
        </pc:grpChg>
        <pc:grpChg chg="mod">
          <ac:chgData name="Elizabeth Stroud" userId="d5c0c283-72d6-4319-8571-adf052e42032" providerId="ADAL" clId="{E9EEFEA4-1174-8347-864D-78B3054AAB03}" dt="2022-12-01T09:56:15.162" v="1152" actId="14100"/>
          <ac:grpSpMkLst>
            <pc:docMk/>
            <pc:sldMk cId="1368443641" sldId="258"/>
            <ac:grpSpMk id="102" creationId="{E96CA7E5-3E3F-232B-FF9D-938F95CD1CB2}"/>
          </ac:grpSpMkLst>
        </pc:grpChg>
        <pc:grpChg chg="mod">
          <ac:chgData name="Elizabeth Stroud" userId="d5c0c283-72d6-4319-8571-adf052e42032" providerId="ADAL" clId="{E9EEFEA4-1174-8347-864D-78B3054AAB03}" dt="2022-12-01T09:56:15.162" v="1152" actId="14100"/>
          <ac:grpSpMkLst>
            <pc:docMk/>
            <pc:sldMk cId="1368443641" sldId="258"/>
            <ac:grpSpMk id="110" creationId="{B2B43840-F080-7109-AF58-DA13A08DC1B8}"/>
          </ac:grpSpMkLst>
        </pc:grpChg>
        <pc:grpChg chg="mod">
          <ac:chgData name="Elizabeth Stroud" userId="d5c0c283-72d6-4319-8571-adf052e42032" providerId="ADAL" clId="{E9EEFEA4-1174-8347-864D-78B3054AAB03}" dt="2022-12-01T09:56:15.162" v="1152" actId="14100"/>
          <ac:grpSpMkLst>
            <pc:docMk/>
            <pc:sldMk cId="1368443641" sldId="258"/>
            <ac:grpSpMk id="118" creationId="{F08D5046-5989-FC5D-CCBF-9318226251C0}"/>
          </ac:grpSpMkLst>
        </pc:grpChg>
        <pc:picChg chg="add mod">
          <ac:chgData name="Elizabeth Stroud" userId="d5c0c283-72d6-4319-8571-adf052e42032" providerId="ADAL" clId="{E9EEFEA4-1174-8347-864D-78B3054AAB03}" dt="2022-12-01T09:56:15.162" v="1152" actId="14100"/>
          <ac:picMkLst>
            <pc:docMk/>
            <pc:sldMk cId="1368443641" sldId="258"/>
            <ac:picMk id="3" creationId="{F24D6698-CC05-04B8-467A-F8D227082DFC}"/>
          </ac:picMkLst>
        </pc:picChg>
        <pc:picChg chg="add mod">
          <ac:chgData name="Elizabeth Stroud" userId="d5c0c283-72d6-4319-8571-adf052e42032" providerId="ADAL" clId="{E9EEFEA4-1174-8347-864D-78B3054AAB03}" dt="2022-12-01T09:56:15.162" v="1152" actId="14100"/>
          <ac:picMkLst>
            <pc:docMk/>
            <pc:sldMk cId="1368443641" sldId="258"/>
            <ac:picMk id="26" creationId="{EF1817D1-A1CB-AE17-F2A2-FE31AC1410FC}"/>
          </ac:picMkLst>
        </pc:picChg>
        <pc:picChg chg="mod">
          <ac:chgData name="Elizabeth Stroud" userId="d5c0c283-72d6-4319-8571-adf052e42032" providerId="ADAL" clId="{E9EEFEA4-1174-8347-864D-78B3054AAB03}" dt="2022-12-01T09:56:15.162" v="1152" actId="14100"/>
          <ac:picMkLst>
            <pc:docMk/>
            <pc:sldMk cId="1368443641" sldId="258"/>
            <ac:picMk id="32" creationId="{F26FF3A6-B670-2189-8730-A06A707862DA}"/>
          </ac:picMkLst>
        </pc:picChg>
        <pc:picChg chg="mod">
          <ac:chgData name="Elizabeth Stroud" userId="d5c0c283-72d6-4319-8571-adf052e42032" providerId="ADAL" clId="{E9EEFEA4-1174-8347-864D-78B3054AAB03}" dt="2022-11-30T12:23:40.610" v="510"/>
          <ac:picMkLst>
            <pc:docMk/>
            <pc:sldMk cId="1368443641" sldId="258"/>
            <ac:picMk id="41" creationId="{2F92DC8E-5ED8-5A96-665C-6C0D43499E3A}"/>
          </ac:picMkLst>
        </pc:picChg>
        <pc:picChg chg="mod">
          <ac:chgData name="Elizabeth Stroud" userId="d5c0c283-72d6-4319-8571-adf052e42032" providerId="ADAL" clId="{E9EEFEA4-1174-8347-864D-78B3054AAB03}" dt="2022-11-30T12:23:40.610" v="510"/>
          <ac:picMkLst>
            <pc:docMk/>
            <pc:sldMk cId="1368443641" sldId="258"/>
            <ac:picMk id="44" creationId="{8A16ABDE-4926-685E-E84C-8B10682A5038}"/>
          </ac:picMkLst>
        </pc:picChg>
        <pc:picChg chg="mod">
          <ac:chgData name="Elizabeth Stroud" userId="d5c0c283-72d6-4319-8571-adf052e42032" providerId="ADAL" clId="{E9EEFEA4-1174-8347-864D-78B3054AAB03}" dt="2022-11-30T12:23:40.610" v="510"/>
          <ac:picMkLst>
            <pc:docMk/>
            <pc:sldMk cId="1368443641" sldId="258"/>
            <ac:picMk id="48" creationId="{F7AD5150-EF2D-8E9D-A11A-67DC62EE6752}"/>
          </ac:picMkLst>
        </pc:picChg>
        <pc:cxnChg chg="add mod">
          <ac:chgData name="Elizabeth Stroud" userId="d5c0c283-72d6-4319-8571-adf052e42032" providerId="ADAL" clId="{E9EEFEA4-1174-8347-864D-78B3054AAB03}" dt="2022-12-01T09:56:15.162" v="1152" actId="14100"/>
          <ac:cxnSpMkLst>
            <pc:docMk/>
            <pc:sldMk cId="1368443641" sldId="258"/>
            <ac:cxnSpMk id="10" creationId="{78D8ACAF-A639-ADC7-1CA9-D7D498185EF1}"/>
          </ac:cxnSpMkLst>
        </pc:cxnChg>
        <pc:cxnChg chg="mod">
          <ac:chgData name="Elizabeth Stroud" userId="d5c0c283-72d6-4319-8571-adf052e42032" providerId="ADAL" clId="{E9EEFEA4-1174-8347-864D-78B3054AAB03}" dt="2022-11-30T12:23:40.610" v="510"/>
          <ac:cxnSpMkLst>
            <pc:docMk/>
            <pc:sldMk cId="1368443641" sldId="258"/>
            <ac:cxnSpMk id="17" creationId="{36E08027-F01A-5100-79B6-DFF06CA8BC42}"/>
          </ac:cxnSpMkLst>
        </pc:cxnChg>
        <pc:cxnChg chg="mod">
          <ac:chgData name="Elizabeth Stroud" userId="d5c0c283-72d6-4319-8571-adf052e42032" providerId="ADAL" clId="{E9EEFEA4-1174-8347-864D-78B3054AAB03}" dt="2022-11-30T12:23:40.610" v="510"/>
          <ac:cxnSpMkLst>
            <pc:docMk/>
            <pc:sldMk cId="1368443641" sldId="258"/>
            <ac:cxnSpMk id="18" creationId="{D2574FCF-7315-523B-0D8F-824D1411B844}"/>
          </ac:cxnSpMkLst>
        </pc:cxnChg>
        <pc:cxnChg chg="mod">
          <ac:chgData name="Elizabeth Stroud" userId="d5c0c283-72d6-4319-8571-adf052e42032" providerId="ADAL" clId="{E9EEFEA4-1174-8347-864D-78B3054AAB03}" dt="2022-12-01T09:56:08.459" v="1150" actId="255"/>
          <ac:cxnSpMkLst>
            <pc:docMk/>
            <pc:sldMk cId="1368443641" sldId="258"/>
            <ac:cxnSpMk id="22" creationId="{6F849D8A-FF4A-BF26-A533-2940136AE122}"/>
          </ac:cxnSpMkLst>
        </pc:cxnChg>
        <pc:cxnChg chg="add del mod">
          <ac:chgData name="Elizabeth Stroud" userId="d5c0c283-72d6-4319-8571-adf052e42032" providerId="ADAL" clId="{E9EEFEA4-1174-8347-864D-78B3054AAB03}" dt="2022-11-17T14:38:30.618" v="122"/>
          <ac:cxnSpMkLst>
            <pc:docMk/>
            <pc:sldMk cId="1368443641" sldId="258"/>
            <ac:cxnSpMk id="30" creationId="{E5F8848C-AE2A-668C-56AD-062C950B82E9}"/>
          </ac:cxnSpMkLst>
        </pc:cxnChg>
        <pc:cxnChg chg="add mod">
          <ac:chgData name="Elizabeth Stroud" userId="d5c0c283-72d6-4319-8571-adf052e42032" providerId="ADAL" clId="{E9EEFEA4-1174-8347-864D-78B3054AAB03}" dt="2022-12-01T09:56:15.162" v="1152" actId="14100"/>
          <ac:cxnSpMkLst>
            <pc:docMk/>
            <pc:sldMk cId="1368443641" sldId="258"/>
            <ac:cxnSpMk id="31" creationId="{426B618C-6F02-94C4-DA5A-5438A33716C2}"/>
          </ac:cxnSpMkLst>
        </pc:cxnChg>
        <pc:cxnChg chg="mod">
          <ac:chgData name="Elizabeth Stroud" userId="d5c0c283-72d6-4319-8571-adf052e42032" providerId="ADAL" clId="{E9EEFEA4-1174-8347-864D-78B3054AAB03}" dt="2022-12-01T09:56:15.162" v="1152" actId="14100"/>
          <ac:cxnSpMkLst>
            <pc:docMk/>
            <pc:sldMk cId="1368443641" sldId="258"/>
            <ac:cxnSpMk id="36" creationId="{9D1BA977-966E-8178-E61B-5DA92829FDA0}"/>
          </ac:cxnSpMkLst>
        </pc:cxnChg>
        <pc:cxnChg chg="add mod">
          <ac:chgData name="Elizabeth Stroud" userId="d5c0c283-72d6-4319-8571-adf052e42032" providerId="ADAL" clId="{E9EEFEA4-1174-8347-864D-78B3054AAB03}" dt="2022-12-01T09:56:15.162" v="1152" actId="14100"/>
          <ac:cxnSpMkLst>
            <pc:docMk/>
            <pc:sldMk cId="1368443641" sldId="258"/>
            <ac:cxnSpMk id="37" creationId="{3226671A-C304-77C5-D439-D864D26C68A9}"/>
          </ac:cxnSpMkLst>
        </pc:cxnChg>
        <pc:cxnChg chg="mod">
          <ac:chgData name="Elizabeth Stroud" userId="d5c0c283-72d6-4319-8571-adf052e42032" providerId="ADAL" clId="{E9EEFEA4-1174-8347-864D-78B3054AAB03}" dt="2022-12-01T09:56:15.162" v="1152" actId="14100"/>
          <ac:cxnSpMkLst>
            <pc:docMk/>
            <pc:sldMk cId="1368443641" sldId="258"/>
            <ac:cxnSpMk id="39" creationId="{80215804-9960-5048-412F-0BB26100FD93}"/>
          </ac:cxnSpMkLst>
        </pc:cxnChg>
        <pc:cxnChg chg="add mod">
          <ac:chgData name="Elizabeth Stroud" userId="d5c0c283-72d6-4319-8571-adf052e42032" providerId="ADAL" clId="{E9EEFEA4-1174-8347-864D-78B3054AAB03}" dt="2022-12-01T09:56:15.162" v="1152" actId="14100"/>
          <ac:cxnSpMkLst>
            <pc:docMk/>
            <pc:sldMk cId="1368443641" sldId="258"/>
            <ac:cxnSpMk id="42" creationId="{0FB40F06-0A9A-5224-1446-CEBDD6523A39}"/>
          </ac:cxnSpMkLst>
        </pc:cxnChg>
        <pc:cxnChg chg="mod">
          <ac:chgData name="Elizabeth Stroud" userId="d5c0c283-72d6-4319-8571-adf052e42032" providerId="ADAL" clId="{E9EEFEA4-1174-8347-864D-78B3054AAB03}" dt="2022-12-01T09:56:08.459" v="1150" actId="255"/>
          <ac:cxnSpMkLst>
            <pc:docMk/>
            <pc:sldMk cId="1368443641" sldId="258"/>
            <ac:cxnSpMk id="98" creationId="{DD00F587-1FC4-6D7A-DA11-8DC567A39075}"/>
          </ac:cxnSpMkLst>
        </pc:cxnChg>
        <pc:cxnChg chg="mod">
          <ac:chgData name="Elizabeth Stroud" userId="d5c0c283-72d6-4319-8571-adf052e42032" providerId="ADAL" clId="{E9EEFEA4-1174-8347-864D-78B3054AAB03}" dt="2022-11-30T12:23:40.610" v="510"/>
          <ac:cxnSpMkLst>
            <pc:docMk/>
            <pc:sldMk cId="1368443641" sldId="258"/>
            <ac:cxnSpMk id="99" creationId="{C170DEB5-CBD9-DBD8-2DD0-7E730800EDD5}"/>
          </ac:cxnSpMkLst>
        </pc:cxnChg>
        <pc:cxnChg chg="mod">
          <ac:chgData name="Elizabeth Stroud" userId="d5c0c283-72d6-4319-8571-adf052e42032" providerId="ADAL" clId="{E9EEFEA4-1174-8347-864D-78B3054AAB03}" dt="2022-12-01T09:56:08.459" v="1150" actId="255"/>
          <ac:cxnSpMkLst>
            <pc:docMk/>
            <pc:sldMk cId="1368443641" sldId="258"/>
            <ac:cxnSpMk id="100" creationId="{CB2C21B6-80D7-10D4-5BDF-55EEE29BC13A}"/>
          </ac:cxnSpMkLst>
        </pc:cxnChg>
        <pc:cxnChg chg="mod">
          <ac:chgData name="Elizabeth Stroud" userId="d5c0c283-72d6-4319-8571-adf052e42032" providerId="ADAL" clId="{E9EEFEA4-1174-8347-864D-78B3054AAB03}" dt="2022-12-01T09:56:08.459" v="1150" actId="255"/>
          <ac:cxnSpMkLst>
            <pc:docMk/>
            <pc:sldMk cId="1368443641" sldId="258"/>
            <ac:cxnSpMk id="106" creationId="{AECB8CE8-4C53-CC67-9EEC-148DD010C822}"/>
          </ac:cxnSpMkLst>
        </pc:cxnChg>
        <pc:cxnChg chg="mod">
          <ac:chgData name="Elizabeth Stroud" userId="d5c0c283-72d6-4319-8571-adf052e42032" providerId="ADAL" clId="{E9EEFEA4-1174-8347-864D-78B3054AAB03}" dt="2022-11-30T12:23:40.610" v="510"/>
          <ac:cxnSpMkLst>
            <pc:docMk/>
            <pc:sldMk cId="1368443641" sldId="258"/>
            <ac:cxnSpMk id="107" creationId="{0BBDB6E5-C0CD-5C56-69B1-EFA3A77A8206}"/>
          </ac:cxnSpMkLst>
        </pc:cxnChg>
        <pc:cxnChg chg="mod">
          <ac:chgData name="Elizabeth Stroud" userId="d5c0c283-72d6-4319-8571-adf052e42032" providerId="ADAL" clId="{E9EEFEA4-1174-8347-864D-78B3054AAB03}" dt="2022-11-30T12:23:40.610" v="510"/>
          <ac:cxnSpMkLst>
            <pc:docMk/>
            <pc:sldMk cId="1368443641" sldId="258"/>
            <ac:cxnSpMk id="108" creationId="{0D2787E4-55D1-CCCA-095D-4661F7BDE423}"/>
          </ac:cxnSpMkLst>
        </pc:cxnChg>
        <pc:cxnChg chg="mod">
          <ac:chgData name="Elizabeth Stroud" userId="d5c0c283-72d6-4319-8571-adf052e42032" providerId="ADAL" clId="{E9EEFEA4-1174-8347-864D-78B3054AAB03}" dt="2022-12-01T09:56:08.459" v="1150" actId="255"/>
          <ac:cxnSpMkLst>
            <pc:docMk/>
            <pc:sldMk cId="1368443641" sldId="258"/>
            <ac:cxnSpMk id="114" creationId="{3BEF73A5-B109-7030-FE5D-F4F80D826D05}"/>
          </ac:cxnSpMkLst>
        </pc:cxnChg>
        <pc:cxnChg chg="mod">
          <ac:chgData name="Elizabeth Stroud" userId="d5c0c283-72d6-4319-8571-adf052e42032" providerId="ADAL" clId="{E9EEFEA4-1174-8347-864D-78B3054AAB03}" dt="2022-12-01T09:56:08.459" v="1150" actId="255"/>
          <ac:cxnSpMkLst>
            <pc:docMk/>
            <pc:sldMk cId="1368443641" sldId="258"/>
            <ac:cxnSpMk id="115" creationId="{EBF762EC-4ACC-584B-D308-0AA36ED2E8D0}"/>
          </ac:cxnSpMkLst>
        </pc:cxnChg>
        <pc:cxnChg chg="mod">
          <ac:chgData name="Elizabeth Stroud" userId="d5c0c283-72d6-4319-8571-adf052e42032" providerId="ADAL" clId="{E9EEFEA4-1174-8347-864D-78B3054AAB03}" dt="2022-12-01T09:56:08.459" v="1150" actId="255"/>
          <ac:cxnSpMkLst>
            <pc:docMk/>
            <pc:sldMk cId="1368443641" sldId="258"/>
            <ac:cxnSpMk id="116" creationId="{76A340B5-F91A-2B16-9054-E339FD61AA85}"/>
          </ac:cxnSpMkLst>
        </pc:cxnChg>
        <pc:cxnChg chg="mod">
          <ac:chgData name="Elizabeth Stroud" userId="d5c0c283-72d6-4319-8571-adf052e42032" providerId="ADAL" clId="{E9EEFEA4-1174-8347-864D-78B3054AAB03}" dt="2022-12-01T09:56:08.459" v="1150" actId="255"/>
          <ac:cxnSpMkLst>
            <pc:docMk/>
            <pc:sldMk cId="1368443641" sldId="258"/>
            <ac:cxnSpMk id="122" creationId="{2AB11FDB-8681-C425-8845-7FBEEF0B730A}"/>
          </ac:cxnSpMkLst>
        </pc:cxnChg>
        <pc:cxnChg chg="mod">
          <ac:chgData name="Elizabeth Stroud" userId="d5c0c283-72d6-4319-8571-adf052e42032" providerId="ADAL" clId="{E9EEFEA4-1174-8347-864D-78B3054AAB03}" dt="2022-11-30T12:23:40.610" v="510"/>
          <ac:cxnSpMkLst>
            <pc:docMk/>
            <pc:sldMk cId="1368443641" sldId="258"/>
            <ac:cxnSpMk id="123" creationId="{95A6DB1E-D785-127A-16D1-A843BC276F84}"/>
          </ac:cxnSpMkLst>
        </pc:cxnChg>
        <pc:cxnChg chg="mod">
          <ac:chgData name="Elizabeth Stroud" userId="d5c0c283-72d6-4319-8571-adf052e42032" providerId="ADAL" clId="{E9EEFEA4-1174-8347-864D-78B3054AAB03}" dt="2022-12-01T09:56:08.459" v="1150" actId="255"/>
          <ac:cxnSpMkLst>
            <pc:docMk/>
            <pc:sldMk cId="1368443641" sldId="258"/>
            <ac:cxnSpMk id="124" creationId="{734EC1BE-22FE-8D13-91B3-6995C9E146ED}"/>
          </ac:cxnSpMkLst>
        </pc:cxnChg>
        <pc:cxnChg chg="mod">
          <ac:chgData name="Elizabeth Stroud" userId="d5c0c283-72d6-4319-8571-adf052e42032" providerId="ADAL" clId="{E9EEFEA4-1174-8347-864D-78B3054AAB03}" dt="2022-12-01T09:56:15.162" v="1152" actId="14100"/>
          <ac:cxnSpMkLst>
            <pc:docMk/>
            <pc:sldMk cId="1368443641" sldId="258"/>
            <ac:cxnSpMk id="128" creationId="{0F87C781-07DB-0086-CE6B-1B231A6A72A2}"/>
          </ac:cxnSpMkLst>
        </pc:cxnChg>
        <pc:cxnChg chg="mod">
          <ac:chgData name="Elizabeth Stroud" userId="d5c0c283-72d6-4319-8571-adf052e42032" providerId="ADAL" clId="{E9EEFEA4-1174-8347-864D-78B3054AAB03}" dt="2022-12-01T09:56:15.162" v="1152" actId="14100"/>
          <ac:cxnSpMkLst>
            <pc:docMk/>
            <pc:sldMk cId="1368443641" sldId="258"/>
            <ac:cxnSpMk id="130" creationId="{4A2A86A7-4469-0C22-BEE0-1AEA4E26E6A4}"/>
          </ac:cxnSpMkLst>
        </pc:cxnChg>
        <pc:cxnChg chg="mod">
          <ac:chgData name="Elizabeth Stroud" userId="d5c0c283-72d6-4319-8571-adf052e42032" providerId="ADAL" clId="{E9EEFEA4-1174-8347-864D-78B3054AAB03}" dt="2022-12-01T09:56:15.162" v="1152" actId="14100"/>
          <ac:cxnSpMkLst>
            <pc:docMk/>
            <pc:sldMk cId="1368443641" sldId="258"/>
            <ac:cxnSpMk id="133" creationId="{4B2FA8ED-BBD4-001A-C29E-490027266079}"/>
          </ac:cxnSpMkLst>
        </pc:cxnChg>
        <pc:cxnChg chg="mod">
          <ac:chgData name="Elizabeth Stroud" userId="d5c0c283-72d6-4319-8571-adf052e42032" providerId="ADAL" clId="{E9EEFEA4-1174-8347-864D-78B3054AAB03}" dt="2022-12-01T09:56:15.162" v="1152" actId="14100"/>
          <ac:cxnSpMkLst>
            <pc:docMk/>
            <pc:sldMk cId="1368443641" sldId="258"/>
            <ac:cxnSpMk id="138" creationId="{1FF4B379-EE47-3616-C455-EC5FBD0F8B3C}"/>
          </ac:cxnSpMkLst>
        </pc:cxnChg>
        <pc:cxnChg chg="mod">
          <ac:chgData name="Elizabeth Stroud" userId="d5c0c283-72d6-4319-8571-adf052e42032" providerId="ADAL" clId="{E9EEFEA4-1174-8347-864D-78B3054AAB03}" dt="2022-12-01T09:56:15.162" v="1152" actId="14100"/>
          <ac:cxnSpMkLst>
            <pc:docMk/>
            <pc:sldMk cId="1368443641" sldId="258"/>
            <ac:cxnSpMk id="142" creationId="{C4D0C937-1EF5-DA9E-1DC4-D446074765DE}"/>
          </ac:cxnSpMkLst>
        </pc:cxnChg>
      </pc:sldChg>
      <pc:sldChg chg="addSp delSp modSp add del mod modNotesTx">
        <pc:chgData name="Elizabeth Stroud" userId="d5c0c283-72d6-4319-8571-adf052e42032" providerId="ADAL" clId="{E9EEFEA4-1174-8347-864D-78B3054AAB03}" dt="2022-12-02T16:57:32.186" v="2017" actId="2696"/>
        <pc:sldMkLst>
          <pc:docMk/>
          <pc:sldMk cId="1375349953" sldId="258"/>
        </pc:sldMkLst>
        <pc:spChg chg="del mod">
          <ac:chgData name="Elizabeth Stroud" userId="d5c0c283-72d6-4319-8571-adf052e42032" providerId="ADAL" clId="{E9EEFEA4-1174-8347-864D-78B3054AAB03}" dt="2022-12-02T16:55:09.685" v="1990" actId="478"/>
          <ac:spMkLst>
            <pc:docMk/>
            <pc:sldMk cId="1375349953" sldId="258"/>
            <ac:spMk id="9" creationId="{12BBAB0C-3F0E-28C9-37A9-15096884D279}"/>
          </ac:spMkLst>
        </pc:spChg>
        <pc:spChg chg="add mod">
          <ac:chgData name="Elizabeth Stroud" userId="d5c0c283-72d6-4319-8571-adf052e42032" providerId="ADAL" clId="{E9EEFEA4-1174-8347-864D-78B3054AAB03}" dt="2022-12-02T16:57:17.067" v="2015" actId="208"/>
          <ac:spMkLst>
            <pc:docMk/>
            <pc:sldMk cId="1375349953" sldId="258"/>
            <ac:spMk id="14" creationId="{7B52A473-F6FF-6D82-3A6B-2553DFAC2D14}"/>
          </ac:spMkLst>
        </pc:spChg>
        <pc:spChg chg="del">
          <ac:chgData name="Elizabeth Stroud" userId="d5c0c283-72d6-4319-8571-adf052e42032" providerId="ADAL" clId="{E9EEFEA4-1174-8347-864D-78B3054AAB03}" dt="2022-12-02T16:56:12.921" v="2005" actId="478"/>
          <ac:spMkLst>
            <pc:docMk/>
            <pc:sldMk cId="1375349953" sldId="258"/>
            <ac:spMk id="28" creationId="{A0B621F5-3319-DE4A-55E9-F1BC11ECB3FC}"/>
          </ac:spMkLst>
        </pc:spChg>
        <pc:spChg chg="del">
          <ac:chgData name="Elizabeth Stroud" userId="d5c0c283-72d6-4319-8571-adf052e42032" providerId="ADAL" clId="{E9EEFEA4-1174-8347-864D-78B3054AAB03}" dt="2022-12-02T16:56:11.243" v="2004" actId="478"/>
          <ac:spMkLst>
            <pc:docMk/>
            <pc:sldMk cId="1375349953" sldId="258"/>
            <ac:spMk id="43" creationId="{6F3EBA3B-2DE0-1598-752A-E1046945F878}"/>
          </ac:spMkLst>
        </pc:spChg>
        <pc:spChg chg="mod">
          <ac:chgData name="Elizabeth Stroud" userId="d5c0c283-72d6-4319-8571-adf052e42032" providerId="ADAL" clId="{E9EEFEA4-1174-8347-864D-78B3054AAB03}" dt="2022-12-02T16:54:10.502" v="1961" actId="20577"/>
          <ac:spMkLst>
            <pc:docMk/>
            <pc:sldMk cId="1375349953" sldId="258"/>
            <ac:spMk id="96" creationId="{7D66C6C2-C37F-0C83-3367-25AD22480583}"/>
          </ac:spMkLst>
        </pc:spChg>
        <pc:spChg chg="del">
          <ac:chgData name="Elizabeth Stroud" userId="d5c0c283-72d6-4319-8571-adf052e42032" providerId="ADAL" clId="{E9EEFEA4-1174-8347-864D-78B3054AAB03}" dt="2022-12-02T16:54:15.813" v="1964" actId="478"/>
          <ac:spMkLst>
            <pc:docMk/>
            <pc:sldMk cId="1375349953" sldId="258"/>
            <ac:spMk id="144" creationId="{A150E329-1435-390B-DB18-0D96F2861FD9}"/>
          </ac:spMkLst>
        </pc:spChg>
        <pc:grpChg chg="del mod">
          <ac:chgData name="Elizabeth Stroud" userId="d5c0c283-72d6-4319-8571-adf052e42032" providerId="ADAL" clId="{E9EEFEA4-1174-8347-864D-78B3054AAB03}" dt="2022-12-02T16:55:59.349" v="1998" actId="478"/>
          <ac:grpSpMkLst>
            <pc:docMk/>
            <pc:sldMk cId="1375349953" sldId="258"/>
            <ac:grpSpMk id="7" creationId="{A425FAFB-01AC-DB20-A9F5-8C335FBACD77}"/>
          </ac:grpSpMkLst>
        </pc:grpChg>
        <pc:grpChg chg="del">
          <ac:chgData name="Elizabeth Stroud" userId="d5c0c283-72d6-4319-8571-adf052e42032" providerId="ADAL" clId="{E9EEFEA4-1174-8347-864D-78B3054AAB03}" dt="2022-12-02T16:54:08.468" v="1959" actId="478"/>
          <ac:grpSpMkLst>
            <pc:docMk/>
            <pc:sldMk cId="1375349953" sldId="258"/>
            <ac:grpSpMk id="34" creationId="{03FB7305-3B9D-D6B8-58AD-1FCCA8F08948}"/>
          </ac:grpSpMkLst>
        </pc:grpChg>
        <pc:grpChg chg="del">
          <ac:chgData name="Elizabeth Stroud" userId="d5c0c283-72d6-4319-8571-adf052e42032" providerId="ADAL" clId="{E9EEFEA4-1174-8347-864D-78B3054AAB03}" dt="2022-12-02T16:54:13.395" v="1962" actId="478"/>
          <ac:grpSpMkLst>
            <pc:docMk/>
            <pc:sldMk cId="1375349953" sldId="258"/>
            <ac:grpSpMk id="94" creationId="{33E29CF3-4D4D-D313-641E-37633A4CC2A2}"/>
          </ac:grpSpMkLst>
        </pc:grpChg>
        <pc:grpChg chg="del">
          <ac:chgData name="Elizabeth Stroud" userId="d5c0c283-72d6-4319-8571-adf052e42032" providerId="ADAL" clId="{E9EEFEA4-1174-8347-864D-78B3054AAB03}" dt="2022-12-02T16:54:19.386" v="1966" actId="478"/>
          <ac:grpSpMkLst>
            <pc:docMk/>
            <pc:sldMk cId="1375349953" sldId="258"/>
            <ac:grpSpMk id="102" creationId="{E96CA7E5-3E3F-232B-FF9D-938F95CD1CB2}"/>
          </ac:grpSpMkLst>
        </pc:grpChg>
        <pc:grpChg chg="del">
          <ac:chgData name="Elizabeth Stroud" userId="d5c0c283-72d6-4319-8571-adf052e42032" providerId="ADAL" clId="{E9EEFEA4-1174-8347-864D-78B3054AAB03}" dt="2022-12-02T16:54:27.917" v="1970" actId="478"/>
          <ac:grpSpMkLst>
            <pc:docMk/>
            <pc:sldMk cId="1375349953" sldId="258"/>
            <ac:grpSpMk id="110" creationId="{B2B43840-F080-7109-AF58-DA13A08DC1B8}"/>
          </ac:grpSpMkLst>
        </pc:grpChg>
        <pc:grpChg chg="del">
          <ac:chgData name="Elizabeth Stroud" userId="d5c0c283-72d6-4319-8571-adf052e42032" providerId="ADAL" clId="{E9EEFEA4-1174-8347-864D-78B3054AAB03}" dt="2022-12-02T16:54:06.200" v="1957" actId="478"/>
          <ac:grpSpMkLst>
            <pc:docMk/>
            <pc:sldMk cId="1375349953" sldId="258"/>
            <ac:grpSpMk id="118" creationId="{F08D5046-5989-FC5D-CCBF-9318226251C0}"/>
          </ac:grpSpMkLst>
        </pc:grpChg>
        <pc:picChg chg="mod">
          <ac:chgData name="Elizabeth Stroud" userId="d5c0c283-72d6-4319-8571-adf052e42032" providerId="ADAL" clId="{E9EEFEA4-1174-8347-864D-78B3054AAB03}" dt="2022-12-02T16:56:44.461" v="2009" actId="1076"/>
          <ac:picMkLst>
            <pc:docMk/>
            <pc:sldMk cId="1375349953" sldId="258"/>
            <ac:picMk id="3" creationId="{F24D6698-CC05-04B8-467A-F8D227082DFC}"/>
          </ac:picMkLst>
        </pc:picChg>
        <pc:picChg chg="mod">
          <ac:chgData name="Elizabeth Stroud" userId="d5c0c283-72d6-4319-8571-adf052e42032" providerId="ADAL" clId="{E9EEFEA4-1174-8347-864D-78B3054AAB03}" dt="2022-12-02T16:56:07.260" v="2002" actId="1076"/>
          <ac:picMkLst>
            <pc:docMk/>
            <pc:sldMk cId="1375349953" sldId="258"/>
            <ac:picMk id="26" creationId="{EF1817D1-A1CB-AE17-F2A2-FE31AC1410FC}"/>
          </ac:picMkLst>
        </pc:picChg>
        <pc:picChg chg="del mod">
          <ac:chgData name="Elizabeth Stroud" userId="d5c0c283-72d6-4319-8571-adf052e42032" providerId="ADAL" clId="{E9EEFEA4-1174-8347-864D-78B3054AAB03}" dt="2022-12-02T16:55:07.389" v="1987" actId="478"/>
          <ac:picMkLst>
            <pc:docMk/>
            <pc:sldMk cId="1375349953" sldId="258"/>
            <ac:picMk id="32" creationId="{F26FF3A6-B670-2189-8730-A06A707862DA}"/>
          </ac:picMkLst>
        </pc:picChg>
        <pc:cxnChg chg="add mod">
          <ac:chgData name="Elizabeth Stroud" userId="d5c0c283-72d6-4319-8571-adf052e42032" providerId="ADAL" clId="{E9EEFEA4-1174-8347-864D-78B3054AAB03}" dt="2022-12-02T16:56:59.054" v="2012" actId="1582"/>
          <ac:cxnSpMkLst>
            <pc:docMk/>
            <pc:sldMk cId="1375349953" sldId="258"/>
            <ac:cxnSpMk id="8" creationId="{5259B6A9-C195-B224-696C-4EACE6475231}"/>
          </ac:cxnSpMkLst>
        </pc:cxnChg>
        <pc:cxnChg chg="del">
          <ac:chgData name="Elizabeth Stroud" userId="d5c0c283-72d6-4319-8571-adf052e42032" providerId="ADAL" clId="{E9EEFEA4-1174-8347-864D-78B3054AAB03}" dt="2022-12-02T16:56:09.865" v="2003" actId="478"/>
          <ac:cxnSpMkLst>
            <pc:docMk/>
            <pc:sldMk cId="1375349953" sldId="258"/>
            <ac:cxnSpMk id="10" creationId="{78D8ACAF-A639-ADC7-1CA9-D7D498185EF1}"/>
          </ac:cxnSpMkLst>
        </pc:cxnChg>
        <pc:cxnChg chg="mod">
          <ac:chgData name="Elizabeth Stroud" userId="d5c0c283-72d6-4319-8571-adf052e42032" providerId="ADAL" clId="{E9EEFEA4-1174-8347-864D-78B3054AAB03}" dt="2022-12-02T16:54:08.468" v="1959" actId="478"/>
          <ac:cxnSpMkLst>
            <pc:docMk/>
            <pc:sldMk cId="1375349953" sldId="258"/>
            <ac:cxnSpMk id="22" creationId="{6F849D8A-FF4A-BF26-A533-2940136AE122}"/>
          </ac:cxnSpMkLst>
        </pc:cxnChg>
        <pc:cxnChg chg="del">
          <ac:chgData name="Elizabeth Stroud" userId="d5c0c283-72d6-4319-8571-adf052e42032" providerId="ADAL" clId="{E9EEFEA4-1174-8347-864D-78B3054AAB03}" dt="2022-12-02T16:54:54.316" v="1979" actId="478"/>
          <ac:cxnSpMkLst>
            <pc:docMk/>
            <pc:sldMk cId="1375349953" sldId="258"/>
            <ac:cxnSpMk id="31" creationId="{426B618C-6F02-94C4-DA5A-5438A33716C2}"/>
          </ac:cxnSpMkLst>
        </pc:cxnChg>
        <pc:cxnChg chg="del mod">
          <ac:chgData name="Elizabeth Stroud" userId="d5c0c283-72d6-4319-8571-adf052e42032" providerId="ADAL" clId="{E9EEFEA4-1174-8347-864D-78B3054AAB03}" dt="2022-12-02T16:55:08.236" v="1988" actId="478"/>
          <ac:cxnSpMkLst>
            <pc:docMk/>
            <pc:sldMk cId="1375349953" sldId="258"/>
            <ac:cxnSpMk id="36" creationId="{9D1BA977-966E-8178-E61B-5DA92829FDA0}"/>
          </ac:cxnSpMkLst>
        </pc:cxnChg>
        <pc:cxnChg chg="del">
          <ac:chgData name="Elizabeth Stroud" userId="d5c0c283-72d6-4319-8571-adf052e42032" providerId="ADAL" clId="{E9EEFEA4-1174-8347-864D-78B3054AAB03}" dt="2022-12-02T16:54:52.846" v="1978" actId="478"/>
          <ac:cxnSpMkLst>
            <pc:docMk/>
            <pc:sldMk cId="1375349953" sldId="258"/>
            <ac:cxnSpMk id="37" creationId="{3226671A-C304-77C5-D439-D864D26C68A9}"/>
          </ac:cxnSpMkLst>
        </pc:cxnChg>
        <pc:cxnChg chg="del">
          <ac:chgData name="Elizabeth Stroud" userId="d5c0c283-72d6-4319-8571-adf052e42032" providerId="ADAL" clId="{E9EEFEA4-1174-8347-864D-78B3054AAB03}" dt="2022-12-02T16:54:47.972" v="1976" actId="478"/>
          <ac:cxnSpMkLst>
            <pc:docMk/>
            <pc:sldMk cId="1375349953" sldId="258"/>
            <ac:cxnSpMk id="39" creationId="{80215804-9960-5048-412F-0BB26100FD93}"/>
          </ac:cxnSpMkLst>
        </pc:cxnChg>
        <pc:cxnChg chg="del">
          <ac:chgData name="Elizabeth Stroud" userId="d5c0c283-72d6-4319-8571-adf052e42032" providerId="ADAL" clId="{E9EEFEA4-1174-8347-864D-78B3054AAB03}" dt="2022-12-02T16:54:50.005" v="1977" actId="478"/>
          <ac:cxnSpMkLst>
            <pc:docMk/>
            <pc:sldMk cId="1375349953" sldId="258"/>
            <ac:cxnSpMk id="42" creationId="{0FB40F06-0A9A-5224-1446-CEBDD6523A39}"/>
          </ac:cxnSpMkLst>
        </pc:cxnChg>
        <pc:cxnChg chg="mod">
          <ac:chgData name="Elizabeth Stroud" userId="d5c0c283-72d6-4319-8571-adf052e42032" providerId="ADAL" clId="{E9EEFEA4-1174-8347-864D-78B3054AAB03}" dt="2022-12-02T16:54:13.395" v="1962" actId="478"/>
          <ac:cxnSpMkLst>
            <pc:docMk/>
            <pc:sldMk cId="1375349953" sldId="258"/>
            <ac:cxnSpMk id="98" creationId="{DD00F587-1FC4-6D7A-DA11-8DC567A39075}"/>
          </ac:cxnSpMkLst>
        </pc:cxnChg>
        <pc:cxnChg chg="mod">
          <ac:chgData name="Elizabeth Stroud" userId="d5c0c283-72d6-4319-8571-adf052e42032" providerId="ADAL" clId="{E9EEFEA4-1174-8347-864D-78B3054AAB03}" dt="2022-12-02T16:54:13.395" v="1962" actId="478"/>
          <ac:cxnSpMkLst>
            <pc:docMk/>
            <pc:sldMk cId="1375349953" sldId="258"/>
            <ac:cxnSpMk id="100" creationId="{CB2C21B6-80D7-10D4-5BDF-55EEE29BC13A}"/>
          </ac:cxnSpMkLst>
        </pc:cxnChg>
        <pc:cxnChg chg="mod">
          <ac:chgData name="Elizabeth Stroud" userId="d5c0c283-72d6-4319-8571-adf052e42032" providerId="ADAL" clId="{E9EEFEA4-1174-8347-864D-78B3054AAB03}" dt="2022-12-02T16:54:19.386" v="1966" actId="478"/>
          <ac:cxnSpMkLst>
            <pc:docMk/>
            <pc:sldMk cId="1375349953" sldId="258"/>
            <ac:cxnSpMk id="106" creationId="{AECB8CE8-4C53-CC67-9EEC-148DD010C822}"/>
          </ac:cxnSpMkLst>
        </pc:cxnChg>
        <pc:cxnChg chg="mod">
          <ac:chgData name="Elizabeth Stroud" userId="d5c0c283-72d6-4319-8571-adf052e42032" providerId="ADAL" clId="{E9EEFEA4-1174-8347-864D-78B3054AAB03}" dt="2022-12-02T16:54:27.917" v="1970" actId="478"/>
          <ac:cxnSpMkLst>
            <pc:docMk/>
            <pc:sldMk cId="1375349953" sldId="258"/>
            <ac:cxnSpMk id="114" creationId="{3BEF73A5-B109-7030-FE5D-F4F80D826D05}"/>
          </ac:cxnSpMkLst>
        </pc:cxnChg>
        <pc:cxnChg chg="mod">
          <ac:chgData name="Elizabeth Stroud" userId="d5c0c283-72d6-4319-8571-adf052e42032" providerId="ADAL" clId="{E9EEFEA4-1174-8347-864D-78B3054AAB03}" dt="2022-12-02T16:54:27.917" v="1970" actId="478"/>
          <ac:cxnSpMkLst>
            <pc:docMk/>
            <pc:sldMk cId="1375349953" sldId="258"/>
            <ac:cxnSpMk id="115" creationId="{EBF762EC-4ACC-584B-D308-0AA36ED2E8D0}"/>
          </ac:cxnSpMkLst>
        </pc:cxnChg>
        <pc:cxnChg chg="mod">
          <ac:chgData name="Elizabeth Stroud" userId="d5c0c283-72d6-4319-8571-adf052e42032" providerId="ADAL" clId="{E9EEFEA4-1174-8347-864D-78B3054AAB03}" dt="2022-12-02T16:54:27.917" v="1970" actId="478"/>
          <ac:cxnSpMkLst>
            <pc:docMk/>
            <pc:sldMk cId="1375349953" sldId="258"/>
            <ac:cxnSpMk id="116" creationId="{76A340B5-F91A-2B16-9054-E339FD61AA85}"/>
          </ac:cxnSpMkLst>
        </pc:cxnChg>
        <pc:cxnChg chg="mod">
          <ac:chgData name="Elizabeth Stroud" userId="d5c0c283-72d6-4319-8571-adf052e42032" providerId="ADAL" clId="{E9EEFEA4-1174-8347-864D-78B3054AAB03}" dt="2022-12-02T16:54:06.200" v="1957" actId="478"/>
          <ac:cxnSpMkLst>
            <pc:docMk/>
            <pc:sldMk cId="1375349953" sldId="258"/>
            <ac:cxnSpMk id="122" creationId="{2AB11FDB-8681-C425-8845-7FBEEF0B730A}"/>
          </ac:cxnSpMkLst>
        </pc:cxnChg>
        <pc:cxnChg chg="mod">
          <ac:chgData name="Elizabeth Stroud" userId="d5c0c283-72d6-4319-8571-adf052e42032" providerId="ADAL" clId="{E9EEFEA4-1174-8347-864D-78B3054AAB03}" dt="2022-12-02T16:54:06.200" v="1957" actId="478"/>
          <ac:cxnSpMkLst>
            <pc:docMk/>
            <pc:sldMk cId="1375349953" sldId="258"/>
            <ac:cxnSpMk id="124" creationId="{734EC1BE-22FE-8D13-91B3-6995C9E146ED}"/>
          </ac:cxnSpMkLst>
        </pc:cxnChg>
        <pc:cxnChg chg="del mod">
          <ac:chgData name="Elizabeth Stroud" userId="d5c0c283-72d6-4319-8571-adf052e42032" providerId="ADAL" clId="{E9EEFEA4-1174-8347-864D-78B3054AAB03}" dt="2022-12-02T16:54:07.756" v="1958" actId="478"/>
          <ac:cxnSpMkLst>
            <pc:docMk/>
            <pc:sldMk cId="1375349953" sldId="258"/>
            <ac:cxnSpMk id="128" creationId="{0F87C781-07DB-0086-CE6B-1B231A6A72A2}"/>
          </ac:cxnSpMkLst>
        </pc:cxnChg>
        <pc:cxnChg chg="del mod">
          <ac:chgData name="Elizabeth Stroud" userId="d5c0c283-72d6-4319-8571-adf052e42032" providerId="ADAL" clId="{E9EEFEA4-1174-8347-864D-78B3054AAB03}" dt="2022-12-02T16:54:09.701" v="1960" actId="478"/>
          <ac:cxnSpMkLst>
            <pc:docMk/>
            <pc:sldMk cId="1375349953" sldId="258"/>
            <ac:cxnSpMk id="130" creationId="{4A2A86A7-4469-0C22-BEE0-1AEA4E26E6A4}"/>
          </ac:cxnSpMkLst>
        </pc:cxnChg>
        <pc:cxnChg chg="del mod">
          <ac:chgData name="Elizabeth Stroud" userId="d5c0c283-72d6-4319-8571-adf052e42032" providerId="ADAL" clId="{E9EEFEA4-1174-8347-864D-78B3054AAB03}" dt="2022-12-02T16:54:16.699" v="1965" actId="478"/>
          <ac:cxnSpMkLst>
            <pc:docMk/>
            <pc:sldMk cId="1375349953" sldId="258"/>
            <ac:cxnSpMk id="133" creationId="{4B2FA8ED-BBD4-001A-C29E-490027266079}"/>
          </ac:cxnSpMkLst>
        </pc:cxnChg>
        <pc:cxnChg chg="del mod">
          <ac:chgData name="Elizabeth Stroud" userId="d5c0c283-72d6-4319-8571-adf052e42032" providerId="ADAL" clId="{E9EEFEA4-1174-8347-864D-78B3054AAB03}" dt="2022-12-02T16:54:29.317" v="1971" actId="478"/>
          <ac:cxnSpMkLst>
            <pc:docMk/>
            <pc:sldMk cId="1375349953" sldId="258"/>
            <ac:cxnSpMk id="138" creationId="{1FF4B379-EE47-3616-C455-EC5FBD0F8B3C}"/>
          </ac:cxnSpMkLst>
        </pc:cxnChg>
        <pc:cxnChg chg="del mod">
          <ac:chgData name="Elizabeth Stroud" userId="d5c0c283-72d6-4319-8571-adf052e42032" providerId="ADAL" clId="{E9EEFEA4-1174-8347-864D-78B3054AAB03}" dt="2022-12-02T16:54:14.381" v="1963" actId="478"/>
          <ac:cxnSpMkLst>
            <pc:docMk/>
            <pc:sldMk cId="1375349953" sldId="258"/>
            <ac:cxnSpMk id="142" creationId="{C4D0C937-1EF5-DA9E-1DC4-D446074765DE}"/>
          </ac:cxnSpMkLst>
        </pc:cxnChg>
      </pc:sldChg>
      <pc:sldChg chg="addSp modSp add mod modNotesTx">
        <pc:chgData name="Elizabeth Stroud" userId="d5c0c283-72d6-4319-8571-adf052e42032" providerId="ADAL" clId="{E9EEFEA4-1174-8347-864D-78B3054AAB03}" dt="2022-12-02T17:31:07.036" v="2066" actId="20577"/>
        <pc:sldMkLst>
          <pc:docMk/>
          <pc:sldMk cId="2262249724" sldId="258"/>
        </pc:sldMkLst>
        <pc:spChg chg="add mod">
          <ac:chgData name="Elizabeth Stroud" userId="d5c0c283-72d6-4319-8571-adf052e42032" providerId="ADAL" clId="{E9EEFEA4-1174-8347-864D-78B3054AAB03}" dt="2022-12-02T17:03:49.288" v="2041" actId="1076"/>
          <ac:spMkLst>
            <pc:docMk/>
            <pc:sldMk cId="2262249724" sldId="258"/>
            <ac:spMk id="4" creationId="{93F0C6E3-3BB9-B705-13C6-7ADF18CC730C}"/>
          </ac:spMkLst>
        </pc:spChg>
        <pc:spChg chg="add mod">
          <ac:chgData name="Elizabeth Stroud" userId="d5c0c283-72d6-4319-8571-adf052e42032" providerId="ADAL" clId="{E9EEFEA4-1174-8347-864D-78B3054AAB03}" dt="2022-12-02T17:03:45.472" v="2040" actId="1076"/>
          <ac:spMkLst>
            <pc:docMk/>
            <pc:sldMk cId="2262249724" sldId="258"/>
            <ac:spMk id="5" creationId="{F5590F76-99D8-03CD-9A13-460F261724A8}"/>
          </ac:spMkLst>
        </pc:spChg>
        <pc:spChg chg="add mod">
          <ac:chgData name="Elizabeth Stroud" userId="d5c0c283-72d6-4319-8571-adf052e42032" providerId="ADAL" clId="{E9EEFEA4-1174-8347-864D-78B3054AAB03}" dt="2022-12-02T17:31:07.036" v="2066" actId="20577"/>
          <ac:spMkLst>
            <pc:docMk/>
            <pc:sldMk cId="2262249724" sldId="258"/>
            <ac:spMk id="6" creationId="{B051981F-F940-CDFF-8D2E-8822838A5364}"/>
          </ac:spMkLst>
        </pc:spChg>
        <pc:cxnChg chg="mod">
          <ac:chgData name="Elizabeth Stroud" userId="d5c0c283-72d6-4319-8571-adf052e42032" providerId="ADAL" clId="{E9EEFEA4-1174-8347-864D-78B3054AAB03}" dt="2022-12-02T16:58:13.951" v="2024" actId="1038"/>
          <ac:cxnSpMkLst>
            <pc:docMk/>
            <pc:sldMk cId="2262249724" sldId="258"/>
            <ac:cxnSpMk id="8" creationId="{5259B6A9-C195-B224-696C-4EACE6475231}"/>
          </ac:cxnSpMkLst>
        </pc:cxnChg>
      </pc:sldChg>
      <pc:sldChg chg="addSp delSp modSp mod modNotes modNotesTx">
        <pc:chgData name="Elizabeth Stroud" userId="d5c0c283-72d6-4319-8571-adf052e42032" providerId="ADAL" clId="{E9EEFEA4-1174-8347-864D-78B3054AAB03}" dt="2022-12-02T10:52:35.197" v="1617" actId="20577"/>
        <pc:sldMkLst>
          <pc:docMk/>
          <pc:sldMk cId="2008141247" sldId="259"/>
        </pc:sldMkLst>
        <pc:spChg chg="del mod">
          <ac:chgData name="Elizabeth Stroud" userId="d5c0c283-72d6-4319-8571-adf052e42032" providerId="ADAL" clId="{E9EEFEA4-1174-8347-864D-78B3054AAB03}" dt="2022-12-01T09:42:59.423" v="524" actId="478"/>
          <ac:spMkLst>
            <pc:docMk/>
            <pc:sldMk cId="2008141247" sldId="259"/>
            <ac:spMk id="10" creationId="{845826C8-A766-806A-211B-526AF3833450}"/>
          </ac:spMkLst>
        </pc:spChg>
        <pc:spChg chg="del mod">
          <ac:chgData name="Elizabeth Stroud" userId="d5c0c283-72d6-4319-8571-adf052e42032" providerId="ADAL" clId="{E9EEFEA4-1174-8347-864D-78B3054AAB03}" dt="2022-12-01T09:42:57.524" v="523" actId="478"/>
          <ac:spMkLst>
            <pc:docMk/>
            <pc:sldMk cId="2008141247" sldId="259"/>
            <ac:spMk id="11" creationId="{0591E5BE-6AC2-E26A-4DCA-22BFBC0D15C1}"/>
          </ac:spMkLst>
        </pc:spChg>
        <pc:spChg chg="del mod">
          <ac:chgData name="Elizabeth Stroud" userId="d5c0c283-72d6-4319-8571-adf052e42032" providerId="ADAL" clId="{E9EEFEA4-1174-8347-864D-78B3054AAB03}" dt="2022-12-01T09:43:04.991" v="525" actId="478"/>
          <ac:spMkLst>
            <pc:docMk/>
            <pc:sldMk cId="2008141247" sldId="259"/>
            <ac:spMk id="12" creationId="{A87C4230-8574-F276-7614-1CF9534D5C45}"/>
          </ac:spMkLst>
        </pc:spChg>
        <pc:spChg chg="add del mod">
          <ac:chgData name="Elizabeth Stroud" userId="d5c0c283-72d6-4319-8571-adf052e42032" providerId="ADAL" clId="{E9EEFEA4-1174-8347-864D-78B3054AAB03}" dt="2022-12-01T09:46:44.586" v="672"/>
          <ac:spMkLst>
            <pc:docMk/>
            <pc:sldMk cId="2008141247" sldId="259"/>
            <ac:spMk id="18" creationId="{B9501C5E-30FC-3640-3300-FE0A553A7F17}"/>
          </ac:spMkLst>
        </pc:spChg>
        <pc:spChg chg="add mod">
          <ac:chgData name="Elizabeth Stroud" userId="d5c0c283-72d6-4319-8571-adf052e42032" providerId="ADAL" clId="{E9EEFEA4-1174-8347-864D-78B3054AAB03}" dt="2022-12-02T10:52:11.318" v="1603" actId="20577"/>
          <ac:spMkLst>
            <pc:docMk/>
            <pc:sldMk cId="2008141247" sldId="259"/>
            <ac:spMk id="19" creationId="{999FE203-1C16-9341-AD80-599119BCC5FA}"/>
          </ac:spMkLst>
        </pc:spChg>
        <pc:spChg chg="add mod">
          <ac:chgData name="Elizabeth Stroud" userId="d5c0c283-72d6-4319-8571-adf052e42032" providerId="ADAL" clId="{E9EEFEA4-1174-8347-864D-78B3054AAB03}" dt="2022-12-02T10:52:15.678" v="1605" actId="20577"/>
          <ac:spMkLst>
            <pc:docMk/>
            <pc:sldMk cId="2008141247" sldId="259"/>
            <ac:spMk id="20" creationId="{B63595D0-FA28-48F5-969E-CAAD5D581C10}"/>
          </ac:spMkLst>
        </pc:spChg>
        <pc:spChg chg="add mod">
          <ac:chgData name="Elizabeth Stroud" userId="d5c0c283-72d6-4319-8571-adf052e42032" providerId="ADAL" clId="{E9EEFEA4-1174-8347-864D-78B3054AAB03}" dt="2022-12-02T10:52:18.444" v="1607" actId="20577"/>
          <ac:spMkLst>
            <pc:docMk/>
            <pc:sldMk cId="2008141247" sldId="259"/>
            <ac:spMk id="21" creationId="{6C35A260-3ADF-72CB-A9E7-475A62A3983B}"/>
          </ac:spMkLst>
        </pc:spChg>
        <pc:spChg chg="add mod">
          <ac:chgData name="Elizabeth Stroud" userId="d5c0c283-72d6-4319-8571-adf052e42032" providerId="ADAL" clId="{E9EEFEA4-1174-8347-864D-78B3054AAB03}" dt="2022-12-02T10:52:21.110" v="1609" actId="20577"/>
          <ac:spMkLst>
            <pc:docMk/>
            <pc:sldMk cId="2008141247" sldId="259"/>
            <ac:spMk id="22" creationId="{7B50D688-7F1E-2879-13FE-BE706D7497B8}"/>
          </ac:spMkLst>
        </pc:spChg>
        <pc:spChg chg="add mod">
          <ac:chgData name="Elizabeth Stroud" userId="d5c0c283-72d6-4319-8571-adf052e42032" providerId="ADAL" clId="{E9EEFEA4-1174-8347-864D-78B3054AAB03}" dt="2022-12-02T10:52:35.197" v="1617" actId="20577"/>
          <ac:spMkLst>
            <pc:docMk/>
            <pc:sldMk cId="2008141247" sldId="259"/>
            <ac:spMk id="24" creationId="{96F96CAD-403E-C76B-6F84-9DB36BB38237}"/>
          </ac:spMkLst>
        </pc:spChg>
        <pc:picChg chg="add mod">
          <ac:chgData name="Elizabeth Stroud" userId="d5c0c283-72d6-4319-8571-adf052e42032" providerId="ADAL" clId="{E9EEFEA4-1174-8347-864D-78B3054AAB03}" dt="2022-12-01T09:47:39.864" v="695" actId="1076"/>
          <ac:picMkLst>
            <pc:docMk/>
            <pc:sldMk cId="2008141247" sldId="259"/>
            <ac:picMk id="3" creationId="{C148401B-802F-ED56-8774-F7D740F0B59D}"/>
          </ac:picMkLst>
        </pc:picChg>
        <pc:picChg chg="del mod">
          <ac:chgData name="Elizabeth Stroud" userId="d5c0c283-72d6-4319-8571-adf052e42032" providerId="ADAL" clId="{E9EEFEA4-1174-8347-864D-78B3054AAB03}" dt="2022-11-30T14:08:36.198" v="521" actId="478"/>
          <ac:picMkLst>
            <pc:docMk/>
            <pc:sldMk cId="2008141247" sldId="259"/>
            <ac:picMk id="5" creationId="{CBE8EF42-3664-77F2-EBC2-75122C9E30C4}"/>
          </ac:picMkLst>
        </pc:picChg>
        <pc:picChg chg="add mod">
          <ac:chgData name="Elizabeth Stroud" userId="d5c0c283-72d6-4319-8571-adf052e42032" providerId="ADAL" clId="{E9EEFEA4-1174-8347-864D-78B3054AAB03}" dt="2022-12-01T09:47:26.642" v="694" actId="1035"/>
          <ac:picMkLst>
            <pc:docMk/>
            <pc:sldMk cId="2008141247" sldId="259"/>
            <ac:picMk id="6" creationId="{EE41E046-5CCE-BB8C-48CE-4D968169DE23}"/>
          </ac:picMkLst>
        </pc:picChg>
        <pc:picChg chg="del mod">
          <ac:chgData name="Elizabeth Stroud" userId="d5c0c283-72d6-4319-8571-adf052e42032" providerId="ADAL" clId="{E9EEFEA4-1174-8347-864D-78B3054AAB03}" dt="2022-11-30T14:08:38.021" v="522" actId="478"/>
          <ac:picMkLst>
            <pc:docMk/>
            <pc:sldMk cId="2008141247" sldId="259"/>
            <ac:picMk id="7" creationId="{65FD5ADF-4F74-329B-3499-7B4CD07FBA30}"/>
          </ac:picMkLst>
        </pc:picChg>
        <pc:picChg chg="del mod">
          <ac:chgData name="Elizabeth Stroud" userId="d5c0c283-72d6-4319-8571-adf052e42032" providerId="ADAL" clId="{E9EEFEA4-1174-8347-864D-78B3054AAB03}" dt="2022-11-30T14:08:35.536" v="520" actId="478"/>
          <ac:picMkLst>
            <pc:docMk/>
            <pc:sldMk cId="2008141247" sldId="259"/>
            <ac:picMk id="9" creationId="{B8CA9F91-FA9E-1443-DC27-553BBBDC7515}"/>
          </ac:picMkLst>
        </pc:picChg>
        <pc:picChg chg="add del mod modCrop">
          <ac:chgData name="Elizabeth Stroud" userId="d5c0c283-72d6-4319-8571-adf052e42032" providerId="ADAL" clId="{E9EEFEA4-1174-8347-864D-78B3054AAB03}" dt="2022-12-01T09:47:56.062" v="699" actId="478"/>
          <ac:picMkLst>
            <pc:docMk/>
            <pc:sldMk cId="2008141247" sldId="259"/>
            <ac:picMk id="13" creationId="{3B5EC1FF-85EC-3B7E-8613-3C4B1095E013}"/>
          </ac:picMkLst>
        </pc:picChg>
        <pc:picChg chg="add mod">
          <ac:chgData name="Elizabeth Stroud" userId="d5c0c283-72d6-4319-8571-adf052e42032" providerId="ADAL" clId="{E9EEFEA4-1174-8347-864D-78B3054AAB03}" dt="2022-12-01T09:48:14.462" v="720" actId="1036"/>
          <ac:picMkLst>
            <pc:docMk/>
            <pc:sldMk cId="2008141247" sldId="259"/>
            <ac:picMk id="15" creationId="{806AAB4B-B77A-F195-4523-87C1063ECE0E}"/>
          </ac:picMkLst>
        </pc:picChg>
        <pc:picChg chg="add del mod">
          <ac:chgData name="Elizabeth Stroud" userId="d5c0c283-72d6-4319-8571-adf052e42032" providerId="ADAL" clId="{E9EEFEA4-1174-8347-864D-78B3054AAB03}" dt="2022-12-01T09:45:03.535" v="544" actId="478"/>
          <ac:picMkLst>
            <pc:docMk/>
            <pc:sldMk cId="2008141247" sldId="259"/>
            <ac:picMk id="16" creationId="{4C4CF8C8-3356-6400-8DAD-CEDF8EEA00BD}"/>
          </ac:picMkLst>
        </pc:picChg>
        <pc:picChg chg="add del mod">
          <ac:chgData name="Elizabeth Stroud" userId="d5c0c283-72d6-4319-8571-adf052e42032" providerId="ADAL" clId="{E9EEFEA4-1174-8347-864D-78B3054AAB03}" dt="2022-12-01T09:45:55.675" v="586" actId="478"/>
          <ac:picMkLst>
            <pc:docMk/>
            <pc:sldMk cId="2008141247" sldId="259"/>
            <ac:picMk id="17" creationId="{69899485-6DCA-6534-C953-0F84EAC483B1}"/>
          </ac:picMkLst>
        </pc:picChg>
        <pc:picChg chg="add mod modCrop">
          <ac:chgData name="Elizabeth Stroud" userId="d5c0c283-72d6-4319-8571-adf052e42032" providerId="ADAL" clId="{E9EEFEA4-1174-8347-864D-78B3054AAB03}" dt="2022-12-01T09:49:27.070" v="726" actId="1076"/>
          <ac:picMkLst>
            <pc:docMk/>
            <pc:sldMk cId="2008141247" sldId="259"/>
            <ac:picMk id="23" creationId="{23CCDB78-8FF1-A91A-6862-3BFF4AC093F0}"/>
          </ac:picMkLst>
        </pc:picChg>
      </pc:sldChg>
      <pc:sldChg chg="modSp mod modNotes modNotesTx">
        <pc:chgData name="Elizabeth Stroud" userId="d5c0c283-72d6-4319-8571-adf052e42032" providerId="ADAL" clId="{E9EEFEA4-1174-8347-864D-78B3054AAB03}" dt="2022-12-02T10:57:57.580" v="1680" actId="20577"/>
        <pc:sldMkLst>
          <pc:docMk/>
          <pc:sldMk cId="1442557180" sldId="260"/>
        </pc:sldMkLst>
        <pc:spChg chg="mod">
          <ac:chgData name="Elizabeth Stroud" userId="d5c0c283-72d6-4319-8571-adf052e42032" providerId="ADAL" clId="{E9EEFEA4-1174-8347-864D-78B3054AAB03}" dt="2022-12-02T10:57:54.955" v="1678" actId="20577"/>
          <ac:spMkLst>
            <pc:docMk/>
            <pc:sldMk cId="1442557180" sldId="260"/>
            <ac:spMk id="8" creationId="{C068903B-EB66-3553-030E-6202744B38E6}"/>
          </ac:spMkLst>
        </pc:spChg>
        <pc:graphicFrameChg chg="mod">
          <ac:chgData name="Elizabeth Stroud" userId="d5c0c283-72d6-4319-8571-adf052e42032" providerId="ADAL" clId="{E9EEFEA4-1174-8347-864D-78B3054AAB03}" dt="2022-12-01T09:54:10.095" v="1129" actId="14100"/>
          <ac:graphicFrameMkLst>
            <pc:docMk/>
            <pc:sldMk cId="1442557180" sldId="260"/>
            <ac:graphicFrameMk id="7" creationId="{AEA9ECF0-DDE0-188F-9882-9B1CAD7A12D8}"/>
          </ac:graphicFrameMkLst>
        </pc:graphicFrameChg>
      </pc:sldChg>
      <pc:sldChg chg="modSp mod modNotes modNotesTx">
        <pc:chgData name="Elizabeth Stroud" userId="d5c0c283-72d6-4319-8571-adf052e42032" providerId="ADAL" clId="{E9EEFEA4-1174-8347-864D-78B3054AAB03}" dt="2022-12-02T11:00:13.566" v="1745" actId="20577"/>
        <pc:sldMkLst>
          <pc:docMk/>
          <pc:sldMk cId="820710966" sldId="261"/>
        </pc:sldMkLst>
        <pc:spChg chg="mod">
          <ac:chgData name="Elizabeth Stroud" userId="d5c0c283-72d6-4319-8571-adf052e42032" providerId="ADAL" clId="{E9EEFEA4-1174-8347-864D-78B3054AAB03}" dt="2022-12-02T11:00:13.566" v="1745" actId="20577"/>
          <ac:spMkLst>
            <pc:docMk/>
            <pc:sldMk cId="820710966" sldId="261"/>
            <ac:spMk id="5" creationId="{6DA23257-8541-00EE-507C-99A970D49F16}"/>
          </ac:spMkLst>
        </pc:spChg>
        <pc:graphicFrameChg chg="mod">
          <ac:chgData name="Elizabeth Stroud" userId="d5c0c283-72d6-4319-8571-adf052e42032" providerId="ADAL" clId="{E9EEFEA4-1174-8347-864D-78B3054AAB03}" dt="2022-12-01T09:54:51.276" v="1140" actId="1076"/>
          <ac:graphicFrameMkLst>
            <pc:docMk/>
            <pc:sldMk cId="820710966" sldId="261"/>
            <ac:graphicFrameMk id="4" creationId="{B85A490E-82D7-962A-1C63-85A2A10422AA}"/>
          </ac:graphicFrameMkLst>
        </pc:graphicFrameChg>
      </pc:sldChg>
      <pc:sldChg chg="addSp delSp modSp mod modNotes modNotesTx">
        <pc:chgData name="Elizabeth Stroud" userId="d5c0c283-72d6-4319-8571-adf052e42032" providerId="ADAL" clId="{E9EEFEA4-1174-8347-864D-78B3054AAB03}" dt="2022-12-02T11:00:20.845" v="1749" actId="20577"/>
        <pc:sldMkLst>
          <pc:docMk/>
          <pc:sldMk cId="2303627401" sldId="262"/>
        </pc:sldMkLst>
        <pc:spChg chg="add mod">
          <ac:chgData name="Elizabeth Stroud" userId="d5c0c283-72d6-4319-8571-adf052e42032" providerId="ADAL" clId="{E9EEFEA4-1174-8347-864D-78B3054AAB03}" dt="2022-12-02T11:00:18.342" v="1747" actId="20577"/>
          <ac:spMkLst>
            <pc:docMk/>
            <pc:sldMk cId="2303627401" sldId="262"/>
            <ac:spMk id="2" creationId="{DBC9FFE3-D5A6-9F71-FB39-499CF8C94D5C}"/>
          </ac:spMkLst>
        </pc:spChg>
        <pc:spChg chg="del mod">
          <ac:chgData name="Elizabeth Stroud" userId="d5c0c283-72d6-4319-8571-adf052e42032" providerId="ADAL" clId="{E9EEFEA4-1174-8347-864D-78B3054AAB03}" dt="2022-12-01T09:55:37.092" v="1149" actId="478"/>
          <ac:spMkLst>
            <pc:docMk/>
            <pc:sldMk cId="2303627401" sldId="262"/>
            <ac:spMk id="5" creationId="{609E4633-0B1B-66C0-B7C6-2FB8F10F63F7}"/>
          </ac:spMkLst>
        </pc:spChg>
        <pc:graphicFrameChg chg="mod">
          <ac:chgData name="Elizabeth Stroud" userId="d5c0c283-72d6-4319-8571-adf052e42032" providerId="ADAL" clId="{E9EEFEA4-1174-8347-864D-78B3054AAB03}" dt="2022-12-01T09:55:17.316" v="1146" actId="1076"/>
          <ac:graphicFrameMkLst>
            <pc:docMk/>
            <pc:sldMk cId="2303627401" sldId="262"/>
            <ac:graphicFrameMk id="4" creationId="{360F8DE3-1830-3010-E484-D2254046090A}"/>
          </ac:graphicFrameMkLst>
        </pc:graphicFrameChg>
      </pc:sldChg>
      <pc:sldChg chg="modSp mod">
        <pc:chgData name="Elizabeth Stroud" userId="d5c0c283-72d6-4319-8571-adf052e42032" providerId="ADAL" clId="{E9EEFEA4-1174-8347-864D-78B3054AAB03}" dt="2022-12-02T14:49:31.960" v="1750" actId="20577"/>
        <pc:sldMkLst>
          <pc:docMk/>
          <pc:sldMk cId="602849172" sldId="263"/>
        </pc:sldMkLst>
        <pc:spChg chg="mod">
          <ac:chgData name="Elizabeth Stroud" userId="d5c0c283-72d6-4319-8571-adf052e42032" providerId="ADAL" clId="{E9EEFEA4-1174-8347-864D-78B3054AAB03}" dt="2022-11-30T12:23:40.610" v="510"/>
          <ac:spMkLst>
            <pc:docMk/>
            <pc:sldMk cId="602849172" sldId="263"/>
            <ac:spMk id="2" creationId="{D120DD64-C07C-31ED-E9B1-8233153833B8}"/>
          </ac:spMkLst>
        </pc:spChg>
        <pc:spChg chg="mod">
          <ac:chgData name="Elizabeth Stroud" userId="d5c0c283-72d6-4319-8571-adf052e42032" providerId="ADAL" clId="{E9EEFEA4-1174-8347-864D-78B3054AAB03}" dt="2022-12-02T14:49:31.960" v="1750" actId="20577"/>
          <ac:spMkLst>
            <pc:docMk/>
            <pc:sldMk cId="602849172" sldId="263"/>
            <ac:spMk id="3" creationId="{56AA9505-DA70-726C-C34E-F5179DF256C5}"/>
          </ac:spMkLst>
        </pc:spChg>
      </pc:sldChg>
      <pc:sldChg chg="addSp delSp modSp new del mod">
        <pc:chgData name="Elizabeth Stroud" userId="d5c0c283-72d6-4319-8571-adf052e42032" providerId="ADAL" clId="{E9EEFEA4-1174-8347-864D-78B3054AAB03}" dt="2022-11-24T10:14:54.283" v="456" actId="2696"/>
        <pc:sldMkLst>
          <pc:docMk/>
          <pc:sldMk cId="2011678291" sldId="264"/>
        </pc:sldMkLst>
        <pc:spChg chg="del">
          <ac:chgData name="Elizabeth Stroud" userId="d5c0c283-72d6-4319-8571-adf052e42032" providerId="ADAL" clId="{E9EEFEA4-1174-8347-864D-78B3054AAB03}" dt="2022-11-17T14:41:11.991" v="174" actId="478"/>
          <ac:spMkLst>
            <pc:docMk/>
            <pc:sldMk cId="2011678291" sldId="264"/>
            <ac:spMk id="2" creationId="{86A5D6B4-BA6F-AFC0-860D-0299B6BE9062}"/>
          </ac:spMkLst>
        </pc:spChg>
        <pc:spChg chg="del">
          <ac:chgData name="Elizabeth Stroud" userId="d5c0c283-72d6-4319-8571-adf052e42032" providerId="ADAL" clId="{E9EEFEA4-1174-8347-864D-78B3054AAB03}" dt="2022-11-17T14:40:57.422" v="157" actId="1032"/>
          <ac:spMkLst>
            <pc:docMk/>
            <pc:sldMk cId="2011678291" sldId="264"/>
            <ac:spMk id="3" creationId="{5CD9CEB6-85B5-55FB-A04E-6080B715E330}"/>
          </ac:spMkLst>
        </pc:spChg>
        <pc:spChg chg="add del mod">
          <ac:chgData name="Elizabeth Stroud" userId="d5c0c283-72d6-4319-8571-adf052e42032" providerId="ADAL" clId="{E9EEFEA4-1174-8347-864D-78B3054AAB03}" dt="2022-11-17T14:43:01.207" v="211" actId="1032"/>
          <ac:spMkLst>
            <pc:docMk/>
            <pc:sldMk cId="2011678291" sldId="264"/>
            <ac:spMk id="6" creationId="{98B3C30D-1950-87F9-7B7E-7085522970F8}"/>
          </ac:spMkLst>
        </pc:spChg>
        <pc:graphicFrameChg chg="add del mod modGraphic">
          <ac:chgData name="Elizabeth Stroud" userId="d5c0c283-72d6-4319-8571-adf052e42032" providerId="ADAL" clId="{E9EEFEA4-1174-8347-864D-78B3054AAB03}" dt="2022-11-17T14:42:51.621" v="210" actId="478"/>
          <ac:graphicFrameMkLst>
            <pc:docMk/>
            <pc:sldMk cId="2011678291" sldId="264"/>
            <ac:graphicFrameMk id="4" creationId="{37E8F03B-C10E-8401-A62D-0ED3054EB957}"/>
          </ac:graphicFrameMkLst>
        </pc:graphicFrameChg>
        <pc:graphicFrameChg chg="add mod modGraphic">
          <ac:chgData name="Elizabeth Stroud" userId="d5c0c283-72d6-4319-8571-adf052e42032" providerId="ADAL" clId="{E9EEFEA4-1174-8347-864D-78B3054AAB03}" dt="2022-11-17T14:53:21.341" v="407" actId="13782"/>
          <ac:graphicFrameMkLst>
            <pc:docMk/>
            <pc:sldMk cId="2011678291" sldId="264"/>
            <ac:graphicFrameMk id="7" creationId="{9063F1B5-F715-7095-9DFD-09418A68C085}"/>
          </ac:graphicFrameMkLst>
        </pc:graphicFrameChg>
      </pc:sldChg>
      <pc:sldChg chg="addSp delSp modSp new mod modNotes modNotesTx">
        <pc:chgData name="Elizabeth Stroud" userId="d5c0c283-72d6-4319-8571-adf052e42032" providerId="ADAL" clId="{E9EEFEA4-1174-8347-864D-78B3054AAB03}" dt="2022-12-09T14:23:36.529" v="2098" actId="20577"/>
        <pc:sldMkLst>
          <pc:docMk/>
          <pc:sldMk cId="1894019658" sldId="265"/>
        </pc:sldMkLst>
        <pc:spChg chg="add mod">
          <ac:chgData name="Elizabeth Stroud" userId="d5c0c283-72d6-4319-8571-adf052e42032" providerId="ADAL" clId="{E9EEFEA4-1174-8347-864D-78B3054AAB03}" dt="2022-12-09T14:23:36.529" v="2098" actId="20577"/>
          <ac:spMkLst>
            <pc:docMk/>
            <pc:sldMk cId="1894019658" sldId="265"/>
            <ac:spMk id="2" creationId="{5587FD18-99B5-C549-BABA-5ECD34E89732}"/>
          </ac:spMkLst>
        </pc:spChg>
        <pc:spChg chg="del">
          <ac:chgData name="Elizabeth Stroud" userId="d5c0c283-72d6-4319-8571-adf052e42032" providerId="ADAL" clId="{E9EEFEA4-1174-8347-864D-78B3054AAB03}" dt="2022-11-17T15:21:29.541" v="418" actId="478"/>
          <ac:spMkLst>
            <pc:docMk/>
            <pc:sldMk cId="1894019658" sldId="265"/>
            <ac:spMk id="2" creationId="{F67A3AB3-6E18-28F7-BB36-1DBD177A1C3F}"/>
          </ac:spMkLst>
        </pc:spChg>
        <pc:spChg chg="add mod">
          <ac:chgData name="Elizabeth Stroud" userId="d5c0c283-72d6-4319-8571-adf052e42032" providerId="ADAL" clId="{E9EEFEA4-1174-8347-864D-78B3054AAB03}" dt="2022-12-09T14:23:06.759" v="2084" actId="20577"/>
          <ac:spMkLst>
            <pc:docMk/>
            <pc:sldMk cId="1894019658" sldId="265"/>
            <ac:spMk id="3" creationId="{AA2C814F-E639-DB1C-67C1-8AA47E0C1EBC}"/>
          </ac:spMkLst>
        </pc:spChg>
        <pc:spChg chg="del">
          <ac:chgData name="Elizabeth Stroud" userId="d5c0c283-72d6-4319-8571-adf052e42032" providerId="ADAL" clId="{E9EEFEA4-1174-8347-864D-78B3054AAB03}" dt="2022-11-17T15:21:32.938" v="419" actId="478"/>
          <ac:spMkLst>
            <pc:docMk/>
            <pc:sldMk cId="1894019658" sldId="265"/>
            <ac:spMk id="3" creationId="{B32BE22C-5356-E81C-6384-F6FA66649BF0}"/>
          </ac:spMkLst>
        </pc:spChg>
        <pc:picChg chg="add del mod modCrop">
          <ac:chgData name="Elizabeth Stroud" userId="d5c0c283-72d6-4319-8571-adf052e42032" providerId="ADAL" clId="{E9EEFEA4-1174-8347-864D-78B3054AAB03}" dt="2022-12-09T14:23:03.804" v="2080" actId="1076"/>
          <ac:picMkLst>
            <pc:docMk/>
            <pc:sldMk cId="1894019658" sldId="265"/>
            <ac:picMk id="5" creationId="{044680AC-5ED5-B3C5-20BA-CC49FEDAC037}"/>
          </ac:picMkLst>
        </pc:picChg>
        <pc:picChg chg="add mod modCrop">
          <ac:chgData name="Elizabeth Stroud" userId="d5c0c283-72d6-4319-8571-adf052e42032" providerId="ADAL" clId="{E9EEFEA4-1174-8347-864D-78B3054AAB03}" dt="2022-12-09T14:23:31.504" v="2090" actId="1076"/>
          <ac:picMkLst>
            <pc:docMk/>
            <pc:sldMk cId="1894019658" sldId="265"/>
            <ac:picMk id="6" creationId="{6F2DA76D-2201-C6E1-7169-82002AF1AFD1}"/>
          </ac:picMkLst>
        </pc:picChg>
      </pc:sldChg>
      <pc:sldChg chg="addSp delSp modSp new mod modNotes modNotesTx">
        <pc:chgData name="Elizabeth Stroud" userId="d5c0c283-72d6-4319-8571-adf052e42032" providerId="ADAL" clId="{E9EEFEA4-1174-8347-864D-78B3054AAB03}" dt="2022-12-02T15:07:03.387" v="1764" actId="20577"/>
        <pc:sldMkLst>
          <pc:docMk/>
          <pc:sldMk cId="3293036186" sldId="266"/>
        </pc:sldMkLst>
        <pc:spChg chg="del">
          <ac:chgData name="Elizabeth Stroud" userId="d5c0c283-72d6-4319-8571-adf052e42032" providerId="ADAL" clId="{E9EEFEA4-1174-8347-864D-78B3054AAB03}" dt="2022-11-25T10:46:07.200" v="494" actId="478"/>
          <ac:spMkLst>
            <pc:docMk/>
            <pc:sldMk cId="3293036186" sldId="266"/>
            <ac:spMk id="2" creationId="{00771A93-E573-02A2-184D-146893DF9FBC}"/>
          </ac:spMkLst>
        </pc:spChg>
        <pc:spChg chg="del">
          <ac:chgData name="Elizabeth Stroud" userId="d5c0c283-72d6-4319-8571-adf052e42032" providerId="ADAL" clId="{E9EEFEA4-1174-8347-864D-78B3054AAB03}" dt="2022-11-25T10:42:01.623" v="467" actId="478"/>
          <ac:spMkLst>
            <pc:docMk/>
            <pc:sldMk cId="3293036186" sldId="266"/>
            <ac:spMk id="3" creationId="{F2A45C5E-8417-A0CB-6C52-7AA933572B38}"/>
          </ac:spMkLst>
        </pc:spChg>
        <pc:spChg chg="add mod">
          <ac:chgData name="Elizabeth Stroud" userId="d5c0c283-72d6-4319-8571-adf052e42032" providerId="ADAL" clId="{E9EEFEA4-1174-8347-864D-78B3054AAB03}" dt="2022-12-01T10:22:14.632" v="1193" actId="20577"/>
          <ac:spMkLst>
            <pc:docMk/>
            <pc:sldMk cId="3293036186" sldId="266"/>
            <ac:spMk id="6" creationId="{8CBCB992-386C-FBB9-1EFE-29DBF0B99D88}"/>
          </ac:spMkLst>
        </pc:spChg>
        <pc:spChg chg="add mod">
          <ac:chgData name="Elizabeth Stroud" userId="d5c0c283-72d6-4319-8571-adf052e42032" providerId="ADAL" clId="{E9EEFEA4-1174-8347-864D-78B3054AAB03}" dt="2022-12-01T10:22:22.039" v="1195" actId="20577"/>
          <ac:spMkLst>
            <pc:docMk/>
            <pc:sldMk cId="3293036186" sldId="266"/>
            <ac:spMk id="8" creationId="{C5B8B8EF-8ED0-2E92-1221-45140ABF5B47}"/>
          </ac:spMkLst>
        </pc:spChg>
        <pc:spChg chg="add mod">
          <ac:chgData name="Elizabeth Stroud" userId="d5c0c283-72d6-4319-8571-adf052e42032" providerId="ADAL" clId="{E9EEFEA4-1174-8347-864D-78B3054AAB03}" dt="2022-12-01T10:22:34.409" v="1198" actId="2085"/>
          <ac:spMkLst>
            <pc:docMk/>
            <pc:sldMk cId="3293036186" sldId="266"/>
            <ac:spMk id="10" creationId="{1B18FAA1-5F60-CE26-BC83-622723444059}"/>
          </ac:spMkLst>
        </pc:spChg>
        <pc:spChg chg="add mod">
          <ac:chgData name="Elizabeth Stroud" userId="d5c0c283-72d6-4319-8571-adf052e42032" providerId="ADAL" clId="{E9EEFEA4-1174-8347-864D-78B3054AAB03}" dt="2022-12-01T10:22:43.531" v="1200" actId="1076"/>
          <ac:spMkLst>
            <pc:docMk/>
            <pc:sldMk cId="3293036186" sldId="266"/>
            <ac:spMk id="11" creationId="{83C6B20D-6374-E7F7-5A03-5F44E72E8082}"/>
          </ac:spMkLst>
        </pc:spChg>
        <pc:spChg chg="add mod">
          <ac:chgData name="Elizabeth Stroud" userId="d5c0c283-72d6-4319-8571-adf052e42032" providerId="ADAL" clId="{E9EEFEA4-1174-8347-864D-78B3054AAB03}" dt="2022-12-01T10:22:49.221" v="1202" actId="1076"/>
          <ac:spMkLst>
            <pc:docMk/>
            <pc:sldMk cId="3293036186" sldId="266"/>
            <ac:spMk id="12" creationId="{19404857-2FEC-A132-52AB-8966051CFA1D}"/>
          </ac:spMkLst>
        </pc:spChg>
        <pc:spChg chg="add mod">
          <ac:chgData name="Elizabeth Stroud" userId="d5c0c283-72d6-4319-8571-adf052e42032" providerId="ADAL" clId="{E9EEFEA4-1174-8347-864D-78B3054AAB03}" dt="2022-12-01T10:23:05.893" v="1206" actId="1076"/>
          <ac:spMkLst>
            <pc:docMk/>
            <pc:sldMk cId="3293036186" sldId="266"/>
            <ac:spMk id="14" creationId="{70FB3F0B-71C7-DC58-D3D0-4B23495FD142}"/>
          </ac:spMkLst>
        </pc:spChg>
        <pc:spChg chg="add mod">
          <ac:chgData name="Elizabeth Stroud" userId="d5c0c283-72d6-4319-8571-adf052e42032" providerId="ADAL" clId="{E9EEFEA4-1174-8347-864D-78B3054AAB03}" dt="2022-12-01T10:23:24.662" v="1210" actId="1076"/>
          <ac:spMkLst>
            <pc:docMk/>
            <pc:sldMk cId="3293036186" sldId="266"/>
            <ac:spMk id="15" creationId="{4CAE4420-273F-D20D-D349-646FDF646C95}"/>
          </ac:spMkLst>
        </pc:spChg>
        <pc:spChg chg="add mod">
          <ac:chgData name="Elizabeth Stroud" userId="d5c0c283-72d6-4319-8571-adf052e42032" providerId="ADAL" clId="{E9EEFEA4-1174-8347-864D-78B3054AAB03}" dt="2022-12-02T15:07:03.387" v="1764" actId="20577"/>
          <ac:spMkLst>
            <pc:docMk/>
            <pc:sldMk cId="3293036186" sldId="266"/>
            <ac:spMk id="16" creationId="{00E7B777-474B-1BC1-699F-4931FDCCD7DB}"/>
          </ac:spMkLst>
        </pc:spChg>
        <pc:picChg chg="add mod modCrop">
          <ac:chgData name="Elizabeth Stroud" userId="d5c0c283-72d6-4319-8571-adf052e42032" providerId="ADAL" clId="{E9EEFEA4-1174-8347-864D-78B3054AAB03}" dt="2022-12-01T10:21:04.260" v="1185" actId="1076"/>
          <ac:picMkLst>
            <pc:docMk/>
            <pc:sldMk cId="3293036186" sldId="266"/>
            <ac:picMk id="3" creationId="{04BAFE6F-D7E6-C7E1-AC26-E70CF15EF08B}"/>
          </ac:picMkLst>
        </pc:picChg>
        <pc:picChg chg="add mod">
          <ac:chgData name="Elizabeth Stroud" userId="d5c0c283-72d6-4319-8571-adf052e42032" providerId="ADAL" clId="{E9EEFEA4-1174-8347-864D-78B3054AAB03}" dt="2022-12-01T10:23:16.445" v="1209" actId="1076"/>
          <ac:picMkLst>
            <pc:docMk/>
            <pc:sldMk cId="3293036186" sldId="266"/>
            <ac:picMk id="4" creationId="{E1DD430F-EF42-A3BD-99CF-D0598CCC7564}"/>
          </ac:picMkLst>
        </pc:picChg>
        <pc:picChg chg="add del mod modCrop">
          <ac:chgData name="Elizabeth Stroud" userId="d5c0c283-72d6-4319-8571-adf052e42032" providerId="ADAL" clId="{E9EEFEA4-1174-8347-864D-78B3054AAB03}" dt="2022-12-01T10:19:12.843" v="1178" actId="478"/>
          <ac:picMkLst>
            <pc:docMk/>
            <pc:sldMk cId="3293036186" sldId="266"/>
            <ac:picMk id="5" creationId="{C198A18B-4DA8-E409-8E4B-AE10C3AA8469}"/>
          </ac:picMkLst>
        </pc:picChg>
        <pc:picChg chg="add del mod modCrop">
          <ac:chgData name="Elizabeth Stroud" userId="d5c0c283-72d6-4319-8571-adf052e42032" providerId="ADAL" clId="{E9EEFEA4-1174-8347-864D-78B3054AAB03}" dt="2022-12-01T10:19:11.021" v="1177" actId="478"/>
          <ac:picMkLst>
            <pc:docMk/>
            <pc:sldMk cId="3293036186" sldId="266"/>
            <ac:picMk id="7" creationId="{D5C4AB92-180A-E18B-8DAE-DC04B25C70D4}"/>
          </ac:picMkLst>
        </pc:picChg>
        <pc:picChg chg="add del mod modCrop">
          <ac:chgData name="Elizabeth Stroud" userId="d5c0c283-72d6-4319-8571-adf052e42032" providerId="ADAL" clId="{E9EEFEA4-1174-8347-864D-78B3054AAB03}" dt="2022-12-01T10:19:09.262" v="1176" actId="478"/>
          <ac:picMkLst>
            <pc:docMk/>
            <pc:sldMk cId="3293036186" sldId="266"/>
            <ac:picMk id="9" creationId="{49A8D911-02DC-1909-8930-C12DE3406536}"/>
          </ac:picMkLst>
        </pc:picChg>
        <pc:picChg chg="add del mod">
          <ac:chgData name="Elizabeth Stroud" userId="d5c0c283-72d6-4319-8571-adf052e42032" providerId="ADAL" clId="{E9EEFEA4-1174-8347-864D-78B3054AAB03}" dt="2022-11-25T10:45:07.224" v="474" actId="478"/>
          <ac:picMkLst>
            <pc:docMk/>
            <pc:sldMk cId="3293036186" sldId="266"/>
            <ac:picMk id="11" creationId="{5BC1A3B7-BD03-B2E2-8AA2-96E0ADC478C2}"/>
          </ac:picMkLst>
        </pc:picChg>
        <pc:picChg chg="add del mod modCrop">
          <ac:chgData name="Elizabeth Stroud" userId="d5c0c283-72d6-4319-8571-adf052e42032" providerId="ADAL" clId="{E9EEFEA4-1174-8347-864D-78B3054AAB03}" dt="2022-12-01T10:19:07.248" v="1175" actId="478"/>
          <ac:picMkLst>
            <pc:docMk/>
            <pc:sldMk cId="3293036186" sldId="266"/>
            <ac:picMk id="13" creationId="{973112DB-66BE-4CE7-F68D-E93308FC8493}"/>
          </ac:picMkLst>
        </pc:picChg>
      </pc:sldChg>
      <pc:sldChg chg="addSp delSp modSp new mod modNotesTx">
        <pc:chgData name="Elizabeth Stroud" userId="d5c0c283-72d6-4319-8571-adf052e42032" providerId="ADAL" clId="{E9EEFEA4-1174-8347-864D-78B3054AAB03}" dt="2022-12-02T15:32:20.033" v="1785" actId="20577"/>
        <pc:sldMkLst>
          <pc:docMk/>
          <pc:sldMk cId="3546515546" sldId="267"/>
        </pc:sldMkLst>
        <pc:spChg chg="del">
          <ac:chgData name="Elizabeth Stroud" userId="d5c0c283-72d6-4319-8571-adf052e42032" providerId="ADAL" clId="{E9EEFEA4-1174-8347-864D-78B3054AAB03}" dt="2022-12-01T10:48:44.512" v="1431" actId="478"/>
          <ac:spMkLst>
            <pc:docMk/>
            <pc:sldMk cId="3546515546" sldId="267"/>
            <ac:spMk id="2" creationId="{85BB0097-D6CF-1F61-BBAE-75E0CC40F240}"/>
          </ac:spMkLst>
        </pc:spChg>
        <pc:spChg chg="del">
          <ac:chgData name="Elizabeth Stroud" userId="d5c0c283-72d6-4319-8571-adf052e42032" providerId="ADAL" clId="{E9EEFEA4-1174-8347-864D-78B3054AAB03}" dt="2022-12-01T10:48:43.236" v="1430" actId="478"/>
          <ac:spMkLst>
            <pc:docMk/>
            <pc:sldMk cId="3546515546" sldId="267"/>
            <ac:spMk id="3" creationId="{C5D247F6-7740-F8DC-8564-52A2D3B52889}"/>
          </ac:spMkLst>
        </pc:spChg>
        <pc:spChg chg="add mod">
          <ac:chgData name="Elizabeth Stroud" userId="d5c0c283-72d6-4319-8571-adf052e42032" providerId="ADAL" clId="{E9EEFEA4-1174-8347-864D-78B3054AAB03}" dt="2022-12-02T15:32:10.713" v="1779" actId="20577"/>
          <ac:spMkLst>
            <pc:docMk/>
            <pc:sldMk cId="3546515546" sldId="267"/>
            <ac:spMk id="10" creationId="{A781EE92-ABB1-4EA3-5985-096D36574F5E}"/>
          </ac:spMkLst>
        </pc:spChg>
        <pc:spChg chg="add mod">
          <ac:chgData name="Elizabeth Stroud" userId="d5c0c283-72d6-4319-8571-adf052e42032" providerId="ADAL" clId="{E9EEFEA4-1174-8347-864D-78B3054AAB03}" dt="2022-12-02T15:32:15.073" v="1781" actId="20577"/>
          <ac:spMkLst>
            <pc:docMk/>
            <pc:sldMk cId="3546515546" sldId="267"/>
            <ac:spMk id="11" creationId="{1B944296-8C08-9D93-6594-1F9747258741}"/>
          </ac:spMkLst>
        </pc:spChg>
        <pc:spChg chg="add mod">
          <ac:chgData name="Elizabeth Stroud" userId="d5c0c283-72d6-4319-8571-adf052e42032" providerId="ADAL" clId="{E9EEFEA4-1174-8347-864D-78B3054AAB03}" dt="2022-12-02T15:32:17.658" v="1783" actId="20577"/>
          <ac:spMkLst>
            <pc:docMk/>
            <pc:sldMk cId="3546515546" sldId="267"/>
            <ac:spMk id="12" creationId="{252D99C2-0A36-3874-C5CD-DCAF579D1ADD}"/>
          </ac:spMkLst>
        </pc:spChg>
        <pc:spChg chg="add mod">
          <ac:chgData name="Elizabeth Stroud" userId="d5c0c283-72d6-4319-8571-adf052e42032" providerId="ADAL" clId="{E9EEFEA4-1174-8347-864D-78B3054AAB03}" dt="2022-12-02T15:31:46.440" v="1777" actId="20577"/>
          <ac:spMkLst>
            <pc:docMk/>
            <pc:sldMk cId="3546515546" sldId="267"/>
            <ac:spMk id="13" creationId="{ACC3B579-1045-17F8-C1C5-444A78EFACFF}"/>
          </ac:spMkLst>
        </pc:spChg>
        <pc:spChg chg="add mod">
          <ac:chgData name="Elizabeth Stroud" userId="d5c0c283-72d6-4319-8571-adf052e42032" providerId="ADAL" clId="{E9EEFEA4-1174-8347-864D-78B3054AAB03}" dt="2022-12-02T15:32:20.033" v="1785" actId="20577"/>
          <ac:spMkLst>
            <pc:docMk/>
            <pc:sldMk cId="3546515546" sldId="267"/>
            <ac:spMk id="15" creationId="{9A6131ED-1504-F5BC-7293-0F404129D4E8}"/>
          </ac:spMkLst>
        </pc:spChg>
        <pc:picChg chg="add del mod">
          <ac:chgData name="Elizabeth Stroud" userId="d5c0c283-72d6-4319-8571-adf052e42032" providerId="ADAL" clId="{E9EEFEA4-1174-8347-864D-78B3054AAB03}" dt="2022-12-01T11:34:19.264" v="1510" actId="478"/>
          <ac:picMkLst>
            <pc:docMk/>
            <pc:sldMk cId="3546515546" sldId="267"/>
            <ac:picMk id="5" creationId="{AB0428E3-B49A-FC00-B7D4-157160B1D787}"/>
          </ac:picMkLst>
        </pc:picChg>
        <pc:picChg chg="add mod">
          <ac:chgData name="Elizabeth Stroud" userId="d5c0c283-72d6-4319-8571-adf052e42032" providerId="ADAL" clId="{E9EEFEA4-1174-8347-864D-78B3054AAB03}" dt="2022-12-01T11:34:22.383" v="1512" actId="1076"/>
          <ac:picMkLst>
            <pc:docMk/>
            <pc:sldMk cId="3546515546" sldId="267"/>
            <ac:picMk id="7" creationId="{282BBAB8-A9AA-A170-651D-D60F32711E43}"/>
          </ac:picMkLst>
        </pc:picChg>
        <pc:picChg chg="add mod">
          <ac:chgData name="Elizabeth Stroud" userId="d5c0c283-72d6-4319-8571-adf052e42032" providerId="ADAL" clId="{E9EEFEA4-1174-8347-864D-78B3054AAB03}" dt="2022-12-01T11:32:42.080" v="1506" actId="1076"/>
          <ac:picMkLst>
            <pc:docMk/>
            <pc:sldMk cId="3546515546" sldId="267"/>
            <ac:picMk id="9" creationId="{29FE8FEA-D5B9-1D1A-2E51-CBAE2764260B}"/>
          </ac:picMkLst>
        </pc:picChg>
        <pc:picChg chg="add mod">
          <ac:chgData name="Elizabeth Stroud" userId="d5c0c283-72d6-4319-8571-adf052e42032" providerId="ADAL" clId="{E9EEFEA4-1174-8347-864D-78B3054AAB03}" dt="2022-12-01T11:32:44.143" v="1507" actId="1076"/>
          <ac:picMkLst>
            <pc:docMk/>
            <pc:sldMk cId="3546515546" sldId="267"/>
            <ac:picMk id="14" creationId="{0370068C-44E2-16D1-726E-BFF6FA562CA4}"/>
          </ac:picMkLst>
        </pc:picChg>
        <pc:picChg chg="add del mod modCrop">
          <ac:chgData name="Elizabeth Stroud" userId="d5c0c283-72d6-4319-8571-adf052e42032" providerId="ADAL" clId="{E9EEFEA4-1174-8347-864D-78B3054AAB03}" dt="2022-12-01T14:35:37.072" v="1520" actId="478"/>
          <ac:picMkLst>
            <pc:docMk/>
            <pc:sldMk cId="3546515546" sldId="267"/>
            <ac:picMk id="17" creationId="{C363197B-F177-835C-9A08-486D245B7C32}"/>
          </ac:picMkLst>
        </pc:picChg>
        <pc:picChg chg="add mod modCrop">
          <ac:chgData name="Elizabeth Stroud" userId="d5c0c283-72d6-4319-8571-adf052e42032" providerId="ADAL" clId="{E9EEFEA4-1174-8347-864D-78B3054AAB03}" dt="2022-12-01T14:37:04.772" v="1531" actId="1076"/>
          <ac:picMkLst>
            <pc:docMk/>
            <pc:sldMk cId="3546515546" sldId="267"/>
            <ac:picMk id="19" creationId="{1026B556-A449-5DC4-1960-0D59163EA252}"/>
          </ac:picMkLst>
        </pc:picChg>
      </pc:sldChg>
      <pc:sldChg chg="addSp delSp modSp new mod modNotesTx">
        <pc:chgData name="Elizabeth Stroud" userId="d5c0c283-72d6-4319-8571-adf052e42032" providerId="ADAL" clId="{E9EEFEA4-1174-8347-864D-78B3054AAB03}" dt="2022-12-02T17:31:19.064" v="2077" actId="20577"/>
        <pc:sldMkLst>
          <pc:docMk/>
          <pc:sldMk cId="1566460388" sldId="268"/>
        </pc:sldMkLst>
        <pc:spChg chg="del">
          <ac:chgData name="Elizabeth Stroud" userId="d5c0c283-72d6-4319-8571-adf052e42032" providerId="ADAL" clId="{E9EEFEA4-1174-8347-864D-78B3054AAB03}" dt="2022-12-02T15:39:36.228" v="1787" actId="478"/>
          <ac:spMkLst>
            <pc:docMk/>
            <pc:sldMk cId="1566460388" sldId="268"/>
            <ac:spMk id="2" creationId="{2A3F485C-A543-2C61-AF42-AB0D178D35AA}"/>
          </ac:spMkLst>
        </pc:spChg>
        <pc:spChg chg="del">
          <ac:chgData name="Elizabeth Stroud" userId="d5c0c283-72d6-4319-8571-adf052e42032" providerId="ADAL" clId="{E9EEFEA4-1174-8347-864D-78B3054AAB03}" dt="2022-12-02T15:39:34.481" v="1786" actId="478"/>
          <ac:spMkLst>
            <pc:docMk/>
            <pc:sldMk cId="1566460388" sldId="268"/>
            <ac:spMk id="3" creationId="{22BF8353-0A6F-819D-1961-DE037730FACA}"/>
          </ac:spMkLst>
        </pc:spChg>
        <pc:spChg chg="add del mod">
          <ac:chgData name="Elizabeth Stroud" userId="d5c0c283-72d6-4319-8571-adf052e42032" providerId="ADAL" clId="{E9EEFEA4-1174-8347-864D-78B3054AAB03}" dt="2022-12-02T15:40:49.087" v="1807" actId="478"/>
          <ac:spMkLst>
            <pc:docMk/>
            <pc:sldMk cId="1566460388" sldId="268"/>
            <ac:spMk id="14" creationId="{E025E7AA-D5A9-C256-4986-C0B4767F1CA4}"/>
          </ac:spMkLst>
        </pc:spChg>
        <pc:spChg chg="add mod">
          <ac:chgData name="Elizabeth Stroud" userId="d5c0c283-72d6-4319-8571-adf052e42032" providerId="ADAL" clId="{E9EEFEA4-1174-8347-864D-78B3054AAB03}" dt="2022-12-02T15:53:04.283" v="1949" actId="1076"/>
          <ac:spMkLst>
            <pc:docMk/>
            <pc:sldMk cId="1566460388" sldId="268"/>
            <ac:spMk id="15" creationId="{8E21BE5D-94C4-C1DC-A076-081E43178BE6}"/>
          </ac:spMkLst>
        </pc:spChg>
        <pc:spChg chg="add mod">
          <ac:chgData name="Elizabeth Stroud" userId="d5c0c283-72d6-4319-8571-adf052e42032" providerId="ADAL" clId="{E9EEFEA4-1174-8347-864D-78B3054AAB03}" dt="2022-12-02T15:53:13.955" v="1952" actId="1076"/>
          <ac:spMkLst>
            <pc:docMk/>
            <pc:sldMk cId="1566460388" sldId="268"/>
            <ac:spMk id="16" creationId="{B93CB97F-D214-D3E1-183F-97728AED52B5}"/>
          </ac:spMkLst>
        </pc:spChg>
        <pc:spChg chg="add mod">
          <ac:chgData name="Elizabeth Stroud" userId="d5c0c283-72d6-4319-8571-adf052e42032" providerId="ADAL" clId="{E9EEFEA4-1174-8347-864D-78B3054AAB03}" dt="2022-12-02T15:53:24.578" v="1955" actId="1076"/>
          <ac:spMkLst>
            <pc:docMk/>
            <pc:sldMk cId="1566460388" sldId="268"/>
            <ac:spMk id="17" creationId="{D212266A-60AC-7F13-6349-8F530454DE3F}"/>
          </ac:spMkLst>
        </pc:spChg>
        <pc:spChg chg="add mod">
          <ac:chgData name="Elizabeth Stroud" userId="d5c0c283-72d6-4319-8571-adf052e42032" providerId="ADAL" clId="{E9EEFEA4-1174-8347-864D-78B3054AAB03}" dt="2022-12-02T17:31:19.064" v="2077" actId="20577"/>
          <ac:spMkLst>
            <pc:docMk/>
            <pc:sldMk cId="1566460388" sldId="268"/>
            <ac:spMk id="18" creationId="{0DED13C1-F334-7C03-6F77-CA2E687E952C}"/>
          </ac:spMkLst>
        </pc:spChg>
        <pc:picChg chg="add mod">
          <ac:chgData name="Elizabeth Stroud" userId="d5c0c283-72d6-4319-8571-adf052e42032" providerId="ADAL" clId="{E9EEFEA4-1174-8347-864D-78B3054AAB03}" dt="2022-12-02T15:40:02.798" v="1795" actId="14100"/>
          <ac:picMkLst>
            <pc:docMk/>
            <pc:sldMk cId="1566460388" sldId="268"/>
            <ac:picMk id="5" creationId="{C37EC479-43CB-0813-92B7-6902A8775F57}"/>
          </ac:picMkLst>
        </pc:picChg>
        <pc:picChg chg="add mod">
          <ac:chgData name="Elizabeth Stroud" userId="d5c0c283-72d6-4319-8571-adf052e42032" providerId="ADAL" clId="{E9EEFEA4-1174-8347-864D-78B3054AAB03}" dt="2022-12-02T15:39:56.534" v="1792" actId="1076"/>
          <ac:picMkLst>
            <pc:docMk/>
            <pc:sldMk cId="1566460388" sldId="268"/>
            <ac:picMk id="7" creationId="{86908504-89B8-924B-1B55-4372656EA023}"/>
          </ac:picMkLst>
        </pc:picChg>
        <pc:cxnChg chg="add mod">
          <ac:chgData name="Elizabeth Stroud" userId="d5c0c283-72d6-4319-8571-adf052e42032" providerId="ADAL" clId="{E9EEFEA4-1174-8347-864D-78B3054AAB03}" dt="2022-12-02T15:40:42.550" v="1805" actId="1582"/>
          <ac:cxnSpMkLst>
            <pc:docMk/>
            <pc:sldMk cId="1566460388" sldId="268"/>
            <ac:cxnSpMk id="9" creationId="{B333FA6E-0896-497A-7E7A-46DF85808E3F}"/>
          </ac:cxnSpMkLst>
        </pc:cxnChg>
      </pc:sldChg>
      <pc:sldChg chg="add">
        <pc:chgData name="Elizabeth Stroud" userId="d5c0c283-72d6-4319-8571-adf052e42032" providerId="ADAL" clId="{E9EEFEA4-1174-8347-864D-78B3054AAB03}" dt="2022-12-02T16:54:01.498" v="1956" actId="2890"/>
        <pc:sldMkLst>
          <pc:docMk/>
          <pc:sldMk cId="1028633569" sldId="269"/>
        </pc:sldMkLst>
      </pc:sldChg>
      <pc:sldChg chg="addSp delSp modSp new mod">
        <pc:chgData name="Elizabeth Stroud" userId="d5c0c283-72d6-4319-8571-adf052e42032" providerId="ADAL" clId="{E9EEFEA4-1174-8347-864D-78B3054AAB03}" dt="2022-12-09T15:40:53.246" v="2467" actId="478"/>
        <pc:sldMkLst>
          <pc:docMk/>
          <pc:sldMk cId="1152532410" sldId="270"/>
        </pc:sldMkLst>
        <pc:spChg chg="del">
          <ac:chgData name="Elizabeth Stroud" userId="d5c0c283-72d6-4319-8571-adf052e42032" providerId="ADAL" clId="{E9EEFEA4-1174-8347-864D-78B3054AAB03}" dt="2022-12-09T15:23:58.403" v="2100" actId="478"/>
          <ac:spMkLst>
            <pc:docMk/>
            <pc:sldMk cId="1152532410" sldId="270"/>
            <ac:spMk id="2" creationId="{F2250E4C-D919-BFA2-074F-C37A1C4E0149}"/>
          </ac:spMkLst>
        </pc:spChg>
        <pc:spChg chg="del mod">
          <ac:chgData name="Elizabeth Stroud" userId="d5c0c283-72d6-4319-8571-adf052e42032" providerId="ADAL" clId="{E9EEFEA4-1174-8347-864D-78B3054AAB03}" dt="2022-12-09T15:24:03.997" v="2102" actId="478"/>
          <ac:spMkLst>
            <pc:docMk/>
            <pc:sldMk cId="1152532410" sldId="270"/>
            <ac:spMk id="3" creationId="{10C4DAC8-1163-BC18-D919-EFEE118B3E2C}"/>
          </ac:spMkLst>
        </pc:spChg>
        <pc:grpChg chg="add del mod">
          <ac:chgData name="Elizabeth Stroud" userId="d5c0c283-72d6-4319-8571-adf052e42032" providerId="ADAL" clId="{E9EEFEA4-1174-8347-864D-78B3054AAB03}" dt="2022-12-09T15:40:48.265" v="2466" actId="478"/>
          <ac:grpSpMkLst>
            <pc:docMk/>
            <pc:sldMk cId="1152532410" sldId="270"/>
            <ac:grpSpMk id="29" creationId="{611A048C-9DC9-3F60-67D4-8C81C3CB7757}"/>
          </ac:grpSpMkLst>
        </pc:grpChg>
        <pc:grpChg chg="add mod">
          <ac:chgData name="Elizabeth Stroud" userId="d5c0c283-72d6-4319-8571-adf052e42032" providerId="ADAL" clId="{E9EEFEA4-1174-8347-864D-78B3054AAB03}" dt="2022-12-09T15:35:28.067" v="2381" actId="14100"/>
          <ac:grpSpMkLst>
            <pc:docMk/>
            <pc:sldMk cId="1152532410" sldId="270"/>
            <ac:grpSpMk id="30" creationId="{23A74BDA-0E13-E153-188F-B8A29B0966BF}"/>
          </ac:grpSpMkLst>
        </pc:grpChg>
        <pc:grpChg chg="add del mod">
          <ac:chgData name="Elizabeth Stroud" userId="d5c0c283-72d6-4319-8571-adf052e42032" providerId="ADAL" clId="{E9EEFEA4-1174-8347-864D-78B3054AAB03}" dt="2022-12-09T15:40:53.246" v="2467" actId="478"/>
          <ac:grpSpMkLst>
            <pc:docMk/>
            <pc:sldMk cId="1152532410" sldId="270"/>
            <ac:grpSpMk id="31" creationId="{44F02D7D-9B57-8F0E-C0A4-EAE897672210}"/>
          </ac:grpSpMkLst>
        </pc:grpChg>
        <pc:picChg chg="add del mod">
          <ac:chgData name="Elizabeth Stroud" userId="d5c0c283-72d6-4319-8571-adf052e42032" providerId="ADAL" clId="{E9EEFEA4-1174-8347-864D-78B3054AAB03}" dt="2022-12-09T15:28:37.311" v="2161" actId="478"/>
          <ac:picMkLst>
            <pc:docMk/>
            <pc:sldMk cId="1152532410" sldId="270"/>
            <ac:picMk id="6" creationId="{1A1B5582-8B59-8D9A-FF3D-9F2DEB5316E5}"/>
          </ac:picMkLst>
        </pc:picChg>
        <pc:picChg chg="add del mod modCrop">
          <ac:chgData name="Elizabeth Stroud" userId="d5c0c283-72d6-4319-8571-adf052e42032" providerId="ADAL" clId="{E9EEFEA4-1174-8347-864D-78B3054AAB03}" dt="2022-12-09T15:28:36.830" v="2160" actId="478"/>
          <ac:picMkLst>
            <pc:docMk/>
            <pc:sldMk cId="1152532410" sldId="270"/>
            <ac:picMk id="8" creationId="{AEB3FCF2-B903-2293-06C8-0EFB00F9B094}"/>
          </ac:picMkLst>
        </pc:picChg>
        <pc:picChg chg="add del mod">
          <ac:chgData name="Elizabeth Stroud" userId="d5c0c283-72d6-4319-8571-adf052e42032" providerId="ADAL" clId="{E9EEFEA4-1174-8347-864D-78B3054AAB03}" dt="2022-12-09T15:28:31.476" v="2147"/>
          <ac:picMkLst>
            <pc:docMk/>
            <pc:sldMk cId="1152532410" sldId="270"/>
            <ac:picMk id="10" creationId="{6DD0C472-5C1E-BC06-4959-2BE7807CE6B8}"/>
          </ac:picMkLst>
        </pc:picChg>
        <pc:picChg chg="add del mod">
          <ac:chgData name="Elizabeth Stroud" userId="d5c0c283-72d6-4319-8571-adf052e42032" providerId="ADAL" clId="{E9EEFEA4-1174-8347-864D-78B3054AAB03}" dt="2022-12-09T15:28:30.706" v="2144"/>
          <ac:picMkLst>
            <pc:docMk/>
            <pc:sldMk cId="1152532410" sldId="270"/>
            <ac:picMk id="12" creationId="{929479A6-1945-7372-B5A3-3D82B0B779F3}"/>
          </ac:picMkLst>
        </pc:picChg>
        <pc:picChg chg="add mod">
          <ac:chgData name="Elizabeth Stroud" userId="d5c0c283-72d6-4319-8571-adf052e42032" providerId="ADAL" clId="{E9EEFEA4-1174-8347-864D-78B3054AAB03}" dt="2022-12-09T15:28:50.577" v="2163" actId="1076"/>
          <ac:picMkLst>
            <pc:docMk/>
            <pc:sldMk cId="1152532410" sldId="270"/>
            <ac:picMk id="14" creationId="{4BEB4267-CEF4-909F-8C11-7735BF86E301}"/>
          </ac:picMkLst>
        </pc:picChg>
        <pc:picChg chg="add mod">
          <ac:chgData name="Elizabeth Stroud" userId="d5c0c283-72d6-4319-8571-adf052e42032" providerId="ADAL" clId="{E9EEFEA4-1174-8347-864D-78B3054AAB03}" dt="2022-12-09T15:32:08.372" v="2281" actId="1076"/>
          <ac:picMkLst>
            <pc:docMk/>
            <pc:sldMk cId="1152532410" sldId="270"/>
            <ac:picMk id="16" creationId="{19945D67-74D9-0B3D-5B88-A5DE311BB4C2}"/>
          </ac:picMkLst>
        </pc:picChg>
        <pc:picChg chg="add mod">
          <ac:chgData name="Elizabeth Stroud" userId="d5c0c283-72d6-4319-8571-adf052e42032" providerId="ADAL" clId="{E9EEFEA4-1174-8347-864D-78B3054AAB03}" dt="2022-12-09T15:33:34.947" v="2315" actId="1035"/>
          <ac:picMkLst>
            <pc:docMk/>
            <pc:sldMk cId="1152532410" sldId="270"/>
            <ac:picMk id="18" creationId="{E2F95763-D308-2E90-92DE-721D689E1D5E}"/>
          </ac:picMkLst>
        </pc:picChg>
        <pc:picChg chg="add del mod">
          <ac:chgData name="Elizabeth Stroud" userId="d5c0c283-72d6-4319-8571-adf052e42032" providerId="ADAL" clId="{E9EEFEA4-1174-8347-864D-78B3054AAB03}" dt="2022-12-09T15:29:25.943" v="2169" actId="478"/>
          <ac:picMkLst>
            <pc:docMk/>
            <pc:sldMk cId="1152532410" sldId="270"/>
            <ac:picMk id="20" creationId="{6E68AF4B-3203-CA0F-9930-7A243CE740CC}"/>
          </ac:picMkLst>
        </pc:picChg>
        <pc:picChg chg="add mod">
          <ac:chgData name="Elizabeth Stroud" userId="d5c0c283-72d6-4319-8571-adf052e42032" providerId="ADAL" clId="{E9EEFEA4-1174-8347-864D-78B3054AAB03}" dt="2022-12-09T15:39:34.981" v="2459" actId="1036"/>
          <ac:picMkLst>
            <pc:docMk/>
            <pc:sldMk cId="1152532410" sldId="270"/>
            <ac:picMk id="22" creationId="{54A5BDD1-43C3-AF9D-F39B-8B9A85500288}"/>
          </ac:picMkLst>
        </pc:picChg>
        <pc:picChg chg="add mod">
          <ac:chgData name="Elizabeth Stroud" userId="d5c0c283-72d6-4319-8571-adf052e42032" providerId="ADAL" clId="{E9EEFEA4-1174-8347-864D-78B3054AAB03}" dt="2022-12-09T15:34:35.292" v="2371" actId="1036"/>
          <ac:picMkLst>
            <pc:docMk/>
            <pc:sldMk cId="1152532410" sldId="270"/>
            <ac:picMk id="24" creationId="{CBC03343-ED95-9683-2A0F-08ED5A631BE8}"/>
          </ac:picMkLst>
        </pc:picChg>
        <pc:picChg chg="add mod">
          <ac:chgData name="Elizabeth Stroud" userId="d5c0c283-72d6-4319-8571-adf052e42032" providerId="ADAL" clId="{E9EEFEA4-1174-8347-864D-78B3054AAB03}" dt="2022-12-09T15:35:53.883" v="2409" actId="1035"/>
          <ac:picMkLst>
            <pc:docMk/>
            <pc:sldMk cId="1152532410" sldId="270"/>
            <ac:picMk id="26" creationId="{05B493F3-BA4C-5848-ED47-6ACBEB6F6E8B}"/>
          </ac:picMkLst>
        </pc:picChg>
        <pc:picChg chg="add del mod">
          <ac:chgData name="Elizabeth Stroud" userId="d5c0c283-72d6-4319-8571-adf052e42032" providerId="ADAL" clId="{E9EEFEA4-1174-8347-864D-78B3054AAB03}" dt="2022-12-09T15:29:20.307" v="2165" actId="478"/>
          <ac:picMkLst>
            <pc:docMk/>
            <pc:sldMk cId="1152532410" sldId="270"/>
            <ac:picMk id="28" creationId="{D5209458-3915-9581-0791-71F6F9B30A9C}"/>
          </ac:picMkLst>
        </pc:picChg>
        <pc:picChg chg="add del mod">
          <ac:chgData name="Elizabeth Stroud" userId="d5c0c283-72d6-4319-8571-adf052e42032" providerId="ADAL" clId="{E9EEFEA4-1174-8347-864D-78B3054AAB03}" dt="2022-12-09T15:40:46.192" v="2465" actId="478"/>
          <ac:picMkLst>
            <pc:docMk/>
            <pc:sldMk cId="1152532410" sldId="270"/>
            <ac:picMk id="33" creationId="{F2978066-A9B4-C4C6-4442-F1FEA59B3190}"/>
          </ac:picMkLst>
        </pc:picChg>
        <pc:picChg chg="add del mod">
          <ac:chgData name="Elizabeth Stroud" userId="d5c0c283-72d6-4319-8571-adf052e42032" providerId="ADAL" clId="{E9EEFEA4-1174-8347-864D-78B3054AAB03}" dt="2022-12-09T15:40:45.219" v="2464" actId="478"/>
          <ac:picMkLst>
            <pc:docMk/>
            <pc:sldMk cId="1152532410" sldId="270"/>
            <ac:picMk id="35" creationId="{168747B1-9D5F-B4AF-72F2-526B20A03250}"/>
          </ac:picMkLst>
        </pc:picChg>
        <pc:picChg chg="add del mod">
          <ac:chgData name="Elizabeth Stroud" userId="d5c0c283-72d6-4319-8571-adf052e42032" providerId="ADAL" clId="{E9EEFEA4-1174-8347-864D-78B3054AAB03}" dt="2022-12-09T15:40:44.425" v="2463" actId="478"/>
          <ac:picMkLst>
            <pc:docMk/>
            <pc:sldMk cId="1152532410" sldId="270"/>
            <ac:picMk id="37" creationId="{4100CF9E-1080-4DDA-81F5-B62E7BCF6CF0}"/>
          </ac:picMkLst>
        </pc:picChg>
        <pc:picChg chg="add del mod">
          <ac:chgData name="Elizabeth Stroud" userId="d5c0c283-72d6-4319-8571-adf052e42032" providerId="ADAL" clId="{E9EEFEA4-1174-8347-864D-78B3054AAB03}" dt="2022-12-09T15:40:43.414" v="2462" actId="478"/>
          <ac:picMkLst>
            <pc:docMk/>
            <pc:sldMk cId="1152532410" sldId="270"/>
            <ac:picMk id="39" creationId="{1961A1D9-3BAF-AF7D-4A6A-8550DBB6A194}"/>
          </ac:picMkLst>
        </pc:picChg>
        <pc:picChg chg="add del mod">
          <ac:chgData name="Elizabeth Stroud" userId="d5c0c283-72d6-4319-8571-adf052e42032" providerId="ADAL" clId="{E9EEFEA4-1174-8347-864D-78B3054AAB03}" dt="2022-12-09T15:40:42.622" v="2461" actId="478"/>
          <ac:picMkLst>
            <pc:docMk/>
            <pc:sldMk cId="1152532410" sldId="270"/>
            <ac:picMk id="41" creationId="{BB09AE6F-25EB-EEAE-864C-CBD63DA825AC}"/>
          </ac:picMkLst>
        </pc:picChg>
      </pc:sldChg>
      <pc:sldMasterChg chg="modSp modSldLayout">
        <pc:chgData name="Elizabeth Stroud" userId="d5c0c283-72d6-4319-8571-adf052e42032" providerId="ADAL" clId="{E9EEFEA4-1174-8347-864D-78B3054AAB03}" dt="2022-11-30T12:23:12.704" v="509"/>
        <pc:sldMasterMkLst>
          <pc:docMk/>
          <pc:sldMasterMk cId="2033652507" sldId="2147483648"/>
        </pc:sldMasterMkLst>
        <pc:spChg chg="mod">
          <ac:chgData name="Elizabeth Stroud" userId="d5c0c283-72d6-4319-8571-adf052e42032" providerId="ADAL" clId="{E9EEFEA4-1174-8347-864D-78B3054AAB03}" dt="2022-11-30T12:23:12.704" v="509"/>
          <ac:spMkLst>
            <pc:docMk/>
            <pc:sldMasterMk cId="2033652507" sldId="2147483648"/>
            <ac:spMk id="2" creationId="{B74BB956-3EDB-DA47-6E7D-D29D147FDC38}"/>
          </ac:spMkLst>
        </pc:spChg>
        <pc:spChg chg="mod">
          <ac:chgData name="Elizabeth Stroud" userId="d5c0c283-72d6-4319-8571-adf052e42032" providerId="ADAL" clId="{E9EEFEA4-1174-8347-864D-78B3054AAB03}" dt="2022-11-30T12:23:12.704" v="509"/>
          <ac:spMkLst>
            <pc:docMk/>
            <pc:sldMasterMk cId="2033652507" sldId="2147483648"/>
            <ac:spMk id="3" creationId="{EF19495A-2827-A1B2-BD75-1EE7E40EA964}"/>
          </ac:spMkLst>
        </pc:spChg>
        <pc:spChg chg="mod">
          <ac:chgData name="Elizabeth Stroud" userId="d5c0c283-72d6-4319-8571-adf052e42032" providerId="ADAL" clId="{E9EEFEA4-1174-8347-864D-78B3054AAB03}" dt="2022-11-30T12:23:12.704" v="509"/>
          <ac:spMkLst>
            <pc:docMk/>
            <pc:sldMasterMk cId="2033652507" sldId="2147483648"/>
            <ac:spMk id="4" creationId="{9E3771A7-FA36-35C7-39AC-7E2C255B3A59}"/>
          </ac:spMkLst>
        </pc:spChg>
        <pc:spChg chg="mod">
          <ac:chgData name="Elizabeth Stroud" userId="d5c0c283-72d6-4319-8571-adf052e42032" providerId="ADAL" clId="{E9EEFEA4-1174-8347-864D-78B3054AAB03}" dt="2022-11-30T12:23:12.704" v="509"/>
          <ac:spMkLst>
            <pc:docMk/>
            <pc:sldMasterMk cId="2033652507" sldId="2147483648"/>
            <ac:spMk id="5" creationId="{D74A626D-7B27-45BC-D946-74CCA43CD64A}"/>
          </ac:spMkLst>
        </pc:spChg>
        <pc:spChg chg="mod">
          <ac:chgData name="Elizabeth Stroud" userId="d5c0c283-72d6-4319-8571-adf052e42032" providerId="ADAL" clId="{E9EEFEA4-1174-8347-864D-78B3054AAB03}" dt="2022-11-30T12:23:12.704" v="509"/>
          <ac:spMkLst>
            <pc:docMk/>
            <pc:sldMasterMk cId="2033652507" sldId="2147483648"/>
            <ac:spMk id="6" creationId="{ED02762F-E1AD-0037-438A-9EF5E33CF054}"/>
          </ac:spMkLst>
        </pc:spChg>
        <pc:sldLayoutChg chg="modSp">
          <pc:chgData name="Elizabeth Stroud" userId="d5c0c283-72d6-4319-8571-adf052e42032" providerId="ADAL" clId="{E9EEFEA4-1174-8347-864D-78B3054AAB03}" dt="2022-11-30T12:23:12.704" v="509"/>
          <pc:sldLayoutMkLst>
            <pc:docMk/>
            <pc:sldMasterMk cId="2033652507" sldId="2147483648"/>
            <pc:sldLayoutMk cId="663839009" sldId="2147483649"/>
          </pc:sldLayoutMkLst>
          <pc:spChg chg="mod">
            <ac:chgData name="Elizabeth Stroud" userId="d5c0c283-72d6-4319-8571-adf052e42032" providerId="ADAL" clId="{E9EEFEA4-1174-8347-864D-78B3054AAB03}" dt="2022-11-30T12:23:12.704" v="509"/>
            <ac:spMkLst>
              <pc:docMk/>
              <pc:sldMasterMk cId="2033652507" sldId="2147483648"/>
              <pc:sldLayoutMk cId="663839009" sldId="2147483649"/>
              <ac:spMk id="2" creationId="{A568BD64-DD14-056E-D694-45EC4F76FA86}"/>
            </ac:spMkLst>
          </pc:spChg>
          <pc:spChg chg="mod">
            <ac:chgData name="Elizabeth Stroud" userId="d5c0c283-72d6-4319-8571-adf052e42032" providerId="ADAL" clId="{E9EEFEA4-1174-8347-864D-78B3054AAB03}" dt="2022-11-30T12:23:12.704" v="509"/>
            <ac:spMkLst>
              <pc:docMk/>
              <pc:sldMasterMk cId="2033652507" sldId="2147483648"/>
              <pc:sldLayoutMk cId="663839009" sldId="2147483649"/>
              <ac:spMk id="3" creationId="{ED1383F4-98BA-0908-F33A-799C3C9C2EF3}"/>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2321796346" sldId="2147483651"/>
          </pc:sldLayoutMkLst>
          <pc:spChg chg="mod">
            <ac:chgData name="Elizabeth Stroud" userId="d5c0c283-72d6-4319-8571-adf052e42032" providerId="ADAL" clId="{E9EEFEA4-1174-8347-864D-78B3054AAB03}" dt="2022-11-30T12:23:12.704" v="509"/>
            <ac:spMkLst>
              <pc:docMk/>
              <pc:sldMasterMk cId="2033652507" sldId="2147483648"/>
              <pc:sldLayoutMk cId="2321796346" sldId="2147483651"/>
              <ac:spMk id="2" creationId="{2DCB7D72-B35E-3E77-156D-E8EA11CDFE1C}"/>
            </ac:spMkLst>
          </pc:spChg>
          <pc:spChg chg="mod">
            <ac:chgData name="Elizabeth Stroud" userId="d5c0c283-72d6-4319-8571-adf052e42032" providerId="ADAL" clId="{E9EEFEA4-1174-8347-864D-78B3054AAB03}" dt="2022-11-30T12:23:12.704" v="509"/>
            <ac:spMkLst>
              <pc:docMk/>
              <pc:sldMasterMk cId="2033652507" sldId="2147483648"/>
              <pc:sldLayoutMk cId="2321796346" sldId="2147483651"/>
              <ac:spMk id="3" creationId="{7D88628F-7B7F-C138-643D-089AB6E3DFB5}"/>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668185100" sldId="2147483652"/>
          </pc:sldLayoutMkLst>
          <pc:spChg chg="mod">
            <ac:chgData name="Elizabeth Stroud" userId="d5c0c283-72d6-4319-8571-adf052e42032" providerId="ADAL" clId="{E9EEFEA4-1174-8347-864D-78B3054AAB03}" dt="2022-11-30T12:23:12.704" v="509"/>
            <ac:spMkLst>
              <pc:docMk/>
              <pc:sldMasterMk cId="2033652507" sldId="2147483648"/>
              <pc:sldLayoutMk cId="1668185100" sldId="2147483652"/>
              <ac:spMk id="3" creationId="{7C6B564F-3415-FFDD-6213-49603FC0EB8B}"/>
            </ac:spMkLst>
          </pc:spChg>
          <pc:spChg chg="mod">
            <ac:chgData name="Elizabeth Stroud" userId="d5c0c283-72d6-4319-8571-adf052e42032" providerId="ADAL" clId="{E9EEFEA4-1174-8347-864D-78B3054AAB03}" dt="2022-11-30T12:23:12.704" v="509"/>
            <ac:spMkLst>
              <pc:docMk/>
              <pc:sldMasterMk cId="2033652507" sldId="2147483648"/>
              <pc:sldLayoutMk cId="1668185100" sldId="2147483652"/>
              <ac:spMk id="4" creationId="{CD95D57A-9BF4-0DB1-2734-0A7493B2ED1C}"/>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4211886711" sldId="2147483653"/>
          </pc:sldLayoutMkLst>
          <pc:spChg chg="mod">
            <ac:chgData name="Elizabeth Stroud" userId="d5c0c283-72d6-4319-8571-adf052e42032" providerId="ADAL" clId="{E9EEFEA4-1174-8347-864D-78B3054AAB03}" dt="2022-11-30T12:23:12.704" v="509"/>
            <ac:spMkLst>
              <pc:docMk/>
              <pc:sldMasterMk cId="2033652507" sldId="2147483648"/>
              <pc:sldLayoutMk cId="4211886711" sldId="2147483653"/>
              <ac:spMk id="2" creationId="{17902620-9F0F-33CB-F0B5-8437B11F2B1D}"/>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3" creationId="{AFD0AFB3-1BAB-EE20-A939-CB22098D6BB9}"/>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4" creationId="{7AA023CF-DC4D-BC96-CB90-8EB6A95384BD}"/>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5" creationId="{68DA4C8D-9024-2D09-8855-32BE6BDF7D34}"/>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6" creationId="{D6F9A09E-AE2E-50CF-D669-706AF7B87A6F}"/>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3333805380" sldId="2147483656"/>
          </pc:sldLayoutMkLst>
          <pc:spChg chg="mod">
            <ac:chgData name="Elizabeth Stroud" userId="d5c0c283-72d6-4319-8571-adf052e42032" providerId="ADAL" clId="{E9EEFEA4-1174-8347-864D-78B3054AAB03}" dt="2022-11-30T12:23:12.704" v="509"/>
            <ac:spMkLst>
              <pc:docMk/>
              <pc:sldMasterMk cId="2033652507" sldId="2147483648"/>
              <pc:sldLayoutMk cId="3333805380" sldId="2147483656"/>
              <ac:spMk id="2" creationId="{5D7EAE23-2EF4-2E90-C15B-7E03FFB992FA}"/>
            </ac:spMkLst>
          </pc:spChg>
          <pc:spChg chg="mod">
            <ac:chgData name="Elizabeth Stroud" userId="d5c0c283-72d6-4319-8571-adf052e42032" providerId="ADAL" clId="{E9EEFEA4-1174-8347-864D-78B3054AAB03}" dt="2022-11-30T12:23:12.704" v="509"/>
            <ac:spMkLst>
              <pc:docMk/>
              <pc:sldMasterMk cId="2033652507" sldId="2147483648"/>
              <pc:sldLayoutMk cId="3333805380" sldId="2147483656"/>
              <ac:spMk id="3" creationId="{9680DCE5-F6E5-3835-B232-524EB40ED0F4}"/>
            </ac:spMkLst>
          </pc:spChg>
          <pc:spChg chg="mod">
            <ac:chgData name="Elizabeth Stroud" userId="d5c0c283-72d6-4319-8571-adf052e42032" providerId="ADAL" clId="{E9EEFEA4-1174-8347-864D-78B3054AAB03}" dt="2022-11-30T12:23:12.704" v="509"/>
            <ac:spMkLst>
              <pc:docMk/>
              <pc:sldMasterMk cId="2033652507" sldId="2147483648"/>
              <pc:sldLayoutMk cId="3333805380" sldId="2147483656"/>
              <ac:spMk id="4" creationId="{CFB4BCD1-9005-14B9-C5E3-92ABDB1E770B}"/>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241125048" sldId="2147483657"/>
          </pc:sldLayoutMkLst>
          <pc:spChg chg="mod">
            <ac:chgData name="Elizabeth Stroud" userId="d5c0c283-72d6-4319-8571-adf052e42032" providerId="ADAL" clId="{E9EEFEA4-1174-8347-864D-78B3054AAB03}" dt="2022-11-30T12:23:12.704" v="509"/>
            <ac:spMkLst>
              <pc:docMk/>
              <pc:sldMasterMk cId="2033652507" sldId="2147483648"/>
              <pc:sldLayoutMk cId="1241125048" sldId="2147483657"/>
              <ac:spMk id="2" creationId="{19839C09-865E-7CC2-DCC0-7C62DD1A95BB}"/>
            </ac:spMkLst>
          </pc:spChg>
          <pc:spChg chg="mod">
            <ac:chgData name="Elizabeth Stroud" userId="d5c0c283-72d6-4319-8571-adf052e42032" providerId="ADAL" clId="{E9EEFEA4-1174-8347-864D-78B3054AAB03}" dt="2022-11-30T12:23:12.704" v="509"/>
            <ac:spMkLst>
              <pc:docMk/>
              <pc:sldMasterMk cId="2033652507" sldId="2147483648"/>
              <pc:sldLayoutMk cId="1241125048" sldId="2147483657"/>
              <ac:spMk id="3" creationId="{06AE1850-35C6-C8FE-3C0E-E9ED8E47E92C}"/>
            </ac:spMkLst>
          </pc:spChg>
          <pc:spChg chg="mod">
            <ac:chgData name="Elizabeth Stroud" userId="d5c0c283-72d6-4319-8571-adf052e42032" providerId="ADAL" clId="{E9EEFEA4-1174-8347-864D-78B3054AAB03}" dt="2022-11-30T12:23:12.704" v="509"/>
            <ac:spMkLst>
              <pc:docMk/>
              <pc:sldMasterMk cId="2033652507" sldId="2147483648"/>
              <pc:sldLayoutMk cId="1241125048" sldId="2147483657"/>
              <ac:spMk id="4" creationId="{976B2B52-7AB5-DDFB-A45A-94438D32A289}"/>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872253949" sldId="2147483659"/>
          </pc:sldLayoutMkLst>
          <pc:spChg chg="mod">
            <ac:chgData name="Elizabeth Stroud" userId="d5c0c283-72d6-4319-8571-adf052e42032" providerId="ADAL" clId="{E9EEFEA4-1174-8347-864D-78B3054AAB03}" dt="2022-11-30T12:23:12.704" v="509"/>
            <ac:spMkLst>
              <pc:docMk/>
              <pc:sldMasterMk cId="2033652507" sldId="2147483648"/>
              <pc:sldLayoutMk cId="1872253949" sldId="2147483659"/>
              <ac:spMk id="2" creationId="{414A12EE-EE49-49FE-2F2A-EE334B424917}"/>
            </ac:spMkLst>
          </pc:spChg>
          <pc:spChg chg="mod">
            <ac:chgData name="Elizabeth Stroud" userId="d5c0c283-72d6-4319-8571-adf052e42032" providerId="ADAL" clId="{E9EEFEA4-1174-8347-864D-78B3054AAB03}" dt="2022-11-30T12:23:12.704" v="509"/>
            <ac:spMkLst>
              <pc:docMk/>
              <pc:sldMasterMk cId="2033652507" sldId="2147483648"/>
              <pc:sldLayoutMk cId="1872253949" sldId="2147483659"/>
              <ac:spMk id="3" creationId="{D4D31371-20FC-516E-84C3-595BE73AF893}"/>
            </ac:spMkLst>
          </pc:spChg>
        </pc:sldLayoutChg>
      </pc:sldMasterChg>
      <pc:sldMasterChg chg="modSp modSldLayout">
        <pc:chgData name="Elizabeth Stroud" userId="d5c0c283-72d6-4319-8571-adf052e42032" providerId="ADAL" clId="{E9EEFEA4-1174-8347-864D-78B3054AAB03}" dt="2022-11-30T12:23:40.610" v="510"/>
        <pc:sldMasterMkLst>
          <pc:docMk/>
          <pc:sldMasterMk cId="3623228626" sldId="2147483660"/>
        </pc:sldMasterMkLst>
        <pc:spChg chg="mod">
          <ac:chgData name="Elizabeth Stroud" userId="d5c0c283-72d6-4319-8571-adf052e42032" providerId="ADAL" clId="{E9EEFEA4-1174-8347-864D-78B3054AAB03}" dt="2022-11-30T12:23:40.610" v="510"/>
          <ac:spMkLst>
            <pc:docMk/>
            <pc:sldMasterMk cId="3623228626" sldId="2147483660"/>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4"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5"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6" creationId="{00000000-0000-0000-0000-000000000000}"/>
          </ac:spMkLst>
        </pc:spChg>
        <pc:sldLayoutChg chg="modSp">
          <pc:chgData name="Elizabeth Stroud" userId="d5c0c283-72d6-4319-8571-adf052e42032" providerId="ADAL" clId="{E9EEFEA4-1174-8347-864D-78B3054AAB03}" dt="2022-11-30T12:23:40.610" v="510"/>
          <pc:sldLayoutMkLst>
            <pc:docMk/>
            <pc:sldMasterMk cId="3623228626" sldId="2147483660"/>
            <pc:sldLayoutMk cId="272549809" sldId="2147483661"/>
          </pc:sldLayoutMkLst>
          <pc:spChg chg="mod">
            <ac:chgData name="Elizabeth Stroud" userId="d5c0c283-72d6-4319-8571-adf052e42032" providerId="ADAL" clId="{E9EEFEA4-1174-8347-864D-78B3054AAB03}" dt="2022-11-30T12:23:40.610" v="510"/>
            <ac:spMkLst>
              <pc:docMk/>
              <pc:sldMasterMk cId="3623228626" sldId="2147483660"/>
              <pc:sldLayoutMk cId="272549809" sldId="2147483661"/>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72549809" sldId="2147483661"/>
              <ac:spMk id="3"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730829274" sldId="2147483663"/>
          </pc:sldLayoutMkLst>
          <pc:spChg chg="mod">
            <ac:chgData name="Elizabeth Stroud" userId="d5c0c283-72d6-4319-8571-adf052e42032" providerId="ADAL" clId="{E9EEFEA4-1174-8347-864D-78B3054AAB03}" dt="2022-11-30T12:23:40.610" v="510"/>
            <ac:spMkLst>
              <pc:docMk/>
              <pc:sldMasterMk cId="3623228626" sldId="2147483660"/>
              <pc:sldLayoutMk cId="2730829274" sldId="2147483663"/>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730829274" sldId="2147483663"/>
              <ac:spMk id="3"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889342232" sldId="2147483664"/>
          </pc:sldLayoutMkLst>
          <pc:spChg chg="mod">
            <ac:chgData name="Elizabeth Stroud" userId="d5c0c283-72d6-4319-8571-adf052e42032" providerId="ADAL" clId="{E9EEFEA4-1174-8347-864D-78B3054AAB03}" dt="2022-11-30T12:23:40.610" v="510"/>
            <ac:spMkLst>
              <pc:docMk/>
              <pc:sldMasterMk cId="3623228626" sldId="2147483660"/>
              <pc:sldLayoutMk cId="3889342232" sldId="2147483664"/>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89342232" sldId="2147483664"/>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285181421" sldId="2147483665"/>
          </pc:sldLayoutMkLst>
          <pc:spChg chg="mod">
            <ac:chgData name="Elizabeth Stroud" userId="d5c0c283-72d6-4319-8571-adf052e42032" providerId="ADAL" clId="{E9EEFEA4-1174-8347-864D-78B3054AAB03}" dt="2022-11-30T12:23:40.610" v="510"/>
            <ac:spMkLst>
              <pc:docMk/>
              <pc:sldMasterMk cId="3623228626" sldId="2147483660"/>
              <pc:sldLayoutMk cId="3285181421" sldId="2147483665"/>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4"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5"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6"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895815011" sldId="2147483668"/>
          </pc:sldLayoutMkLst>
          <pc:spChg chg="mod">
            <ac:chgData name="Elizabeth Stroud" userId="d5c0c283-72d6-4319-8571-adf052e42032" providerId="ADAL" clId="{E9EEFEA4-1174-8347-864D-78B3054AAB03}" dt="2022-11-30T12:23:40.610" v="510"/>
            <ac:spMkLst>
              <pc:docMk/>
              <pc:sldMasterMk cId="3623228626" sldId="2147483660"/>
              <pc:sldLayoutMk cId="2895815011" sldId="2147483668"/>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895815011" sldId="2147483668"/>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895815011" sldId="2147483668"/>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826741346" sldId="2147483669"/>
          </pc:sldLayoutMkLst>
          <pc:spChg chg="mod">
            <ac:chgData name="Elizabeth Stroud" userId="d5c0c283-72d6-4319-8571-adf052e42032" providerId="ADAL" clId="{E9EEFEA4-1174-8347-864D-78B3054AAB03}" dt="2022-11-30T12:23:40.610" v="510"/>
            <ac:spMkLst>
              <pc:docMk/>
              <pc:sldMasterMk cId="3623228626" sldId="2147483660"/>
              <pc:sldLayoutMk cId="3826741346" sldId="2147483669"/>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26741346" sldId="2147483669"/>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26741346" sldId="2147483669"/>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516128613" sldId="2147483671"/>
          </pc:sldLayoutMkLst>
          <pc:spChg chg="mod">
            <ac:chgData name="Elizabeth Stroud" userId="d5c0c283-72d6-4319-8571-adf052e42032" providerId="ADAL" clId="{E9EEFEA4-1174-8347-864D-78B3054AAB03}" dt="2022-11-30T12:23:40.610" v="510"/>
            <ac:spMkLst>
              <pc:docMk/>
              <pc:sldMasterMk cId="3623228626" sldId="2147483660"/>
              <pc:sldLayoutMk cId="2516128613" sldId="2147483671"/>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516128613" sldId="2147483671"/>
              <ac:spMk id="3" creationId="{00000000-0000-0000-0000-000000000000}"/>
            </ac:spMkLst>
          </pc:spChg>
        </pc:sldLayoutChg>
      </pc:sldMasterChg>
    </pc:docChg>
  </pc:docChgLst>
  <pc:docChgLst>
    <pc:chgData name="Elizabeth Stroud" userId="d5c0c283-72d6-4319-8571-adf052e42032" providerId="ADAL" clId="{1AFD5039-5E3D-0744-996F-AE66481CE4A4}"/>
    <pc:docChg chg="custSel modSld">
      <pc:chgData name="Elizabeth Stroud" userId="d5c0c283-72d6-4319-8571-adf052e42032" providerId="ADAL" clId="{1AFD5039-5E3D-0744-996F-AE66481CE4A4}" dt="2023-02-07T10:13:51.876" v="7" actId="729"/>
      <pc:docMkLst>
        <pc:docMk/>
      </pc:docMkLst>
      <pc:sldChg chg="delSp modSp mod">
        <pc:chgData name="Elizabeth Stroud" userId="d5c0c283-72d6-4319-8571-adf052e42032" providerId="ADAL" clId="{1AFD5039-5E3D-0744-996F-AE66481CE4A4}" dt="2023-02-07T10:13:41.451" v="6" actId="20577"/>
        <pc:sldMkLst>
          <pc:docMk/>
          <pc:sldMk cId="2008141247" sldId="259"/>
        </pc:sldMkLst>
        <pc:spChg chg="mod">
          <ac:chgData name="Elizabeth Stroud" userId="d5c0c283-72d6-4319-8571-adf052e42032" providerId="ADAL" clId="{1AFD5039-5E3D-0744-996F-AE66481CE4A4}" dt="2023-02-07T10:13:30.416" v="2" actId="1076"/>
          <ac:spMkLst>
            <pc:docMk/>
            <pc:sldMk cId="2008141247" sldId="259"/>
            <ac:spMk id="21" creationId="{6C35A260-3ADF-72CB-A9E7-475A62A3983B}"/>
          </ac:spMkLst>
        </pc:spChg>
        <pc:spChg chg="del">
          <ac:chgData name="Elizabeth Stroud" userId="d5c0c283-72d6-4319-8571-adf052e42032" providerId="ADAL" clId="{1AFD5039-5E3D-0744-996F-AE66481CE4A4}" dt="2023-02-07T10:13:27.279" v="1" actId="478"/>
          <ac:spMkLst>
            <pc:docMk/>
            <pc:sldMk cId="2008141247" sldId="259"/>
            <ac:spMk id="22" creationId="{7B50D688-7F1E-2879-13FE-BE706D7497B8}"/>
          </ac:spMkLst>
        </pc:spChg>
        <pc:spChg chg="mod">
          <ac:chgData name="Elizabeth Stroud" userId="d5c0c283-72d6-4319-8571-adf052e42032" providerId="ADAL" clId="{1AFD5039-5E3D-0744-996F-AE66481CE4A4}" dt="2023-02-07T10:13:41.451" v="6" actId="20577"/>
          <ac:spMkLst>
            <pc:docMk/>
            <pc:sldMk cId="2008141247" sldId="259"/>
            <ac:spMk id="24" creationId="{96F96CAD-403E-C76B-6F84-9DB36BB38237}"/>
          </ac:spMkLst>
        </pc:spChg>
        <pc:picChg chg="del">
          <ac:chgData name="Elizabeth Stroud" userId="d5c0c283-72d6-4319-8571-adf052e42032" providerId="ADAL" clId="{1AFD5039-5E3D-0744-996F-AE66481CE4A4}" dt="2023-02-07T10:13:25.300" v="0" actId="478"/>
          <ac:picMkLst>
            <pc:docMk/>
            <pc:sldMk cId="2008141247" sldId="259"/>
            <ac:picMk id="23" creationId="{23CCDB78-8FF1-A91A-6862-3BFF4AC093F0}"/>
          </ac:picMkLst>
        </pc:picChg>
      </pc:sldChg>
      <pc:sldChg chg="mod modShow">
        <pc:chgData name="Elizabeth Stroud" userId="d5c0c283-72d6-4319-8571-adf052e42032" providerId="ADAL" clId="{1AFD5039-5E3D-0744-996F-AE66481CE4A4}" dt="2023-02-07T10:13:51.876" v="7" actId="729"/>
        <pc:sldMkLst>
          <pc:docMk/>
          <pc:sldMk cId="102863356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4EEA-8DE7-9F43-ABE8-D15E4E90DCAE}" type="datetimeFigureOut">
              <a:rPr lang="en-AU" smtClean="0"/>
              <a:t>7/2/23</a:t>
            </a:fld>
            <a:endParaRPr lang="en-AU"/>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4B67E-9F6D-B44A-A57B-9C2B129A5FE7}" type="slidenum">
              <a:rPr lang="en-AU" smtClean="0"/>
              <a:t>‹#›</a:t>
            </a:fld>
            <a:endParaRPr lang="en-AU"/>
          </a:p>
        </p:txBody>
      </p:sp>
    </p:spTree>
    <p:extLst>
      <p:ext uri="{BB962C8B-B14F-4D97-AF65-F5344CB8AC3E}">
        <p14:creationId xmlns:p14="http://schemas.microsoft.com/office/powerpoint/2010/main" val="93910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2</a:t>
            </a:fld>
            <a:endParaRPr lang="en-AU"/>
          </a:p>
        </p:txBody>
      </p:sp>
    </p:spTree>
    <p:extLst>
      <p:ext uri="{BB962C8B-B14F-4D97-AF65-F5344CB8AC3E}">
        <p14:creationId xmlns:p14="http://schemas.microsoft.com/office/powerpoint/2010/main" val="153150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2 ? Is this needed?</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13</a:t>
            </a:fld>
            <a:endParaRPr lang="en-AU"/>
          </a:p>
        </p:txBody>
      </p:sp>
    </p:spTree>
    <p:extLst>
      <p:ext uri="{BB962C8B-B14F-4D97-AF65-F5344CB8AC3E}">
        <p14:creationId xmlns:p14="http://schemas.microsoft.com/office/powerpoint/2010/main" val="268512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2 The format of the raw dataset from Stafford showing the first 8 samples and first 12 taxa. Full dataset in supplementary data.  The rows in bold are composite species and the first column shows the species codes for each taxa obtained from X.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3</a:t>
            </a:fld>
            <a:endParaRPr lang="en-AU"/>
          </a:p>
        </p:txBody>
      </p:sp>
    </p:spTree>
    <p:extLst>
      <p:ext uri="{BB962C8B-B14F-4D97-AF65-F5344CB8AC3E}">
        <p14:creationId xmlns:p14="http://schemas.microsoft.com/office/powerpoint/2010/main" val="206552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3. The format of the second spreadsheet required: flowering periods.  The first 12 species from Stafford are shown with composite species in bold.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4</a:t>
            </a:fld>
            <a:endParaRPr lang="en-AU"/>
          </a:p>
        </p:txBody>
      </p:sp>
    </p:spTree>
    <p:extLst>
      <p:ext uri="{BB962C8B-B14F-4D97-AF65-F5344CB8AC3E}">
        <p14:creationId xmlns:p14="http://schemas.microsoft.com/office/powerpoint/2010/main" val="317315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4 The new species codes for the composite taxa from Stafford and their included species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5</a:t>
            </a:fld>
            <a:endParaRPr lang="en-AU"/>
          </a:p>
        </p:txBody>
      </p:sp>
    </p:spTree>
    <p:extLst>
      <p:ext uri="{BB962C8B-B14F-4D97-AF65-F5344CB8AC3E}">
        <p14:creationId xmlns:p14="http://schemas.microsoft.com/office/powerpoint/2010/main" val="49094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2 (or table?</a:t>
            </a:r>
          </a:p>
        </p:txBody>
      </p:sp>
      <p:sp>
        <p:nvSpPr>
          <p:cNvPr id="4" name="Slide Number Placeholder 3"/>
          <p:cNvSpPr>
            <a:spLocks noGrp="1"/>
          </p:cNvSpPr>
          <p:nvPr>
            <p:ph type="sldNum" sz="quarter" idx="5"/>
          </p:nvPr>
        </p:nvSpPr>
        <p:spPr/>
        <p:txBody>
          <a:bodyPr/>
          <a:lstStyle/>
          <a:p>
            <a:fld id="{1B14B67E-9F6D-B44A-A57B-9C2B129A5FE7}" type="slidenum">
              <a:rPr lang="en-AU" smtClean="0"/>
              <a:t>6</a:t>
            </a:fld>
            <a:endParaRPr lang="en-AU"/>
          </a:p>
        </p:txBody>
      </p:sp>
    </p:spTree>
    <p:extLst>
      <p:ext uri="{BB962C8B-B14F-4D97-AF65-F5344CB8AC3E}">
        <p14:creationId xmlns:p14="http://schemas.microsoft.com/office/powerpoint/2010/main" val="367826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3</a:t>
            </a:r>
          </a:p>
        </p:txBody>
      </p:sp>
      <p:sp>
        <p:nvSpPr>
          <p:cNvPr id="4" name="Slide Number Placeholder 3"/>
          <p:cNvSpPr>
            <a:spLocks noGrp="1"/>
          </p:cNvSpPr>
          <p:nvPr>
            <p:ph type="sldNum" sz="quarter" idx="5"/>
          </p:nvPr>
        </p:nvSpPr>
        <p:spPr/>
        <p:txBody>
          <a:bodyPr/>
          <a:lstStyle/>
          <a:p>
            <a:fld id="{1B14B67E-9F6D-B44A-A57B-9C2B129A5FE7}" type="slidenum">
              <a:rPr lang="en-AU" smtClean="0"/>
              <a:t>7</a:t>
            </a:fld>
            <a:endParaRPr lang="en-AU"/>
          </a:p>
        </p:txBody>
      </p:sp>
    </p:spTree>
    <p:extLst>
      <p:ext uri="{BB962C8B-B14F-4D97-AF65-F5344CB8AC3E}">
        <p14:creationId xmlns:p14="http://schemas.microsoft.com/office/powerpoint/2010/main" val="386371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X </a:t>
            </a:r>
          </a:p>
        </p:txBody>
      </p:sp>
      <p:sp>
        <p:nvSpPr>
          <p:cNvPr id="4" name="Slide Number Placeholder 3"/>
          <p:cNvSpPr>
            <a:spLocks noGrp="1"/>
          </p:cNvSpPr>
          <p:nvPr>
            <p:ph type="sldNum" sz="quarter" idx="5"/>
          </p:nvPr>
        </p:nvSpPr>
        <p:spPr/>
        <p:txBody>
          <a:bodyPr/>
          <a:lstStyle/>
          <a:p>
            <a:fld id="{1B14B67E-9F6D-B44A-A57B-9C2B129A5FE7}" type="slidenum">
              <a:rPr lang="en-AU" smtClean="0"/>
              <a:t>8</a:t>
            </a:fld>
            <a:endParaRPr lang="en-AU"/>
          </a:p>
        </p:txBody>
      </p:sp>
    </p:spTree>
    <p:extLst>
      <p:ext uri="{BB962C8B-B14F-4D97-AF65-F5344CB8AC3E}">
        <p14:creationId xmlns:p14="http://schemas.microsoft.com/office/powerpoint/2010/main" val="218140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Table 7</a:t>
            </a:r>
          </a:p>
        </p:txBody>
      </p:sp>
      <p:sp>
        <p:nvSpPr>
          <p:cNvPr id="4" name="Slide Number Placeholder 3"/>
          <p:cNvSpPr>
            <a:spLocks noGrp="1"/>
          </p:cNvSpPr>
          <p:nvPr>
            <p:ph type="sldNum" sz="quarter" idx="5"/>
          </p:nvPr>
        </p:nvSpPr>
        <p:spPr/>
        <p:txBody>
          <a:bodyPr/>
          <a:lstStyle/>
          <a:p>
            <a:fld id="{1B14B67E-9F6D-B44A-A57B-9C2B129A5FE7}" type="slidenum">
              <a:rPr lang="en-AU" smtClean="0"/>
              <a:t>9</a:t>
            </a:fld>
            <a:endParaRPr lang="en-AU"/>
          </a:p>
        </p:txBody>
      </p:sp>
    </p:spTree>
    <p:extLst>
      <p:ext uri="{BB962C8B-B14F-4D97-AF65-F5344CB8AC3E}">
        <p14:creationId xmlns:p14="http://schemas.microsoft.com/office/powerpoint/2010/main" val="69012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Figure 5</a:t>
            </a:r>
          </a:p>
        </p:txBody>
      </p:sp>
      <p:sp>
        <p:nvSpPr>
          <p:cNvPr id="4" name="Slide Number Placeholder 3"/>
          <p:cNvSpPr>
            <a:spLocks noGrp="1"/>
          </p:cNvSpPr>
          <p:nvPr>
            <p:ph type="sldNum" sz="quarter" idx="5"/>
          </p:nvPr>
        </p:nvSpPr>
        <p:spPr/>
        <p:txBody>
          <a:bodyPr/>
          <a:lstStyle/>
          <a:p>
            <a:fld id="{1B14B67E-9F6D-B44A-A57B-9C2B129A5FE7}" type="slidenum">
              <a:rPr lang="en-AU" smtClean="0"/>
              <a:t>10</a:t>
            </a:fld>
            <a:endParaRPr lang="en-AU"/>
          </a:p>
        </p:txBody>
      </p:sp>
    </p:spTree>
    <p:extLst>
      <p:ext uri="{BB962C8B-B14F-4D97-AF65-F5344CB8AC3E}">
        <p14:creationId xmlns:p14="http://schemas.microsoft.com/office/powerpoint/2010/main" val="282809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7/2/23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417834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7/2/23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3858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7/2/23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07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7/2/23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75237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3B7756-354C-FB4B-ADB3-7748F69F82CE}" type="datetimeFigureOut">
              <a:rPr lang="en-AU" smtClean="0"/>
              <a:t>7/2/23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5054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3B7756-354C-FB4B-ADB3-7748F69F82CE}" type="datetimeFigureOut">
              <a:rPr lang="en-AU" smtClean="0"/>
              <a:t>7/2/23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38981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3B7756-354C-FB4B-ADB3-7748F69F82CE}" type="datetimeFigureOut">
              <a:rPr lang="en-AU" smtClean="0"/>
              <a:t>7/2/23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9541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3B7756-354C-FB4B-ADB3-7748F69F82CE}" type="datetimeFigureOut">
              <a:rPr lang="en-AU" smtClean="0"/>
              <a:t>7/2/23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36111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B7756-354C-FB4B-ADB3-7748F69F82CE}" type="datetimeFigureOut">
              <a:rPr lang="en-AU" smtClean="0"/>
              <a:t>7/2/23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82761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03B7756-354C-FB4B-ADB3-7748F69F82CE}" type="datetimeFigureOut">
              <a:rPr lang="en-AU" smtClean="0"/>
              <a:t>7/2/23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80472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03B7756-354C-FB4B-ADB3-7748F69F82CE}" type="datetimeFigureOut">
              <a:rPr lang="en-AU" smtClean="0"/>
              <a:t>7/2/23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57773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03B7756-354C-FB4B-ADB3-7748F69F82CE}" type="datetimeFigureOut">
              <a:rPr lang="en-AU" smtClean="0"/>
              <a:t>7/2/23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CAAE425-5A8D-6948-B672-FECC39019CAC}" type="slidenum">
              <a:rPr lang="en-AU" smtClean="0"/>
              <a:t>‹#›</a:t>
            </a:fld>
            <a:endParaRPr lang="en-AU"/>
          </a:p>
        </p:txBody>
      </p:sp>
    </p:spTree>
    <p:extLst>
      <p:ext uri="{BB962C8B-B14F-4D97-AF65-F5344CB8AC3E}">
        <p14:creationId xmlns:p14="http://schemas.microsoft.com/office/powerpoint/2010/main" val="15446172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07E2-205C-B8FC-AA70-632982B6D086}"/>
              </a:ext>
            </a:extLst>
          </p:cNvPr>
          <p:cNvSpPr>
            <a:spLocks noGrp="1"/>
          </p:cNvSpPr>
          <p:nvPr>
            <p:ph type="ctrTitle"/>
          </p:nvPr>
        </p:nvSpPr>
        <p:spPr/>
        <p:txBody>
          <a:bodyPr/>
          <a:lstStyle/>
          <a:p>
            <a:r>
              <a:rPr lang="en-AU" dirty="0"/>
              <a:t>For </a:t>
            </a:r>
            <a:r>
              <a:rPr lang="en-AU" dirty="0" err="1"/>
              <a:t>weedmodels</a:t>
            </a:r>
            <a:r>
              <a:rPr lang="en-AU" dirty="0"/>
              <a:t> paper</a:t>
            </a:r>
          </a:p>
        </p:txBody>
      </p:sp>
      <p:sp>
        <p:nvSpPr>
          <p:cNvPr id="3" name="Subtitle 2">
            <a:extLst>
              <a:ext uri="{FF2B5EF4-FFF2-40B4-BE49-F238E27FC236}">
                <a16:creationId xmlns:a16="http://schemas.microsoft.com/office/drawing/2014/main" id="{58E6008D-D6F0-FD16-A9DB-8B5C42385164}"/>
              </a:ext>
            </a:extLst>
          </p:cNvPr>
          <p:cNvSpPr>
            <a:spLocks noGrp="1"/>
          </p:cNvSpPr>
          <p:nvPr>
            <p:ph type="subTitle" idx="1"/>
          </p:nvPr>
        </p:nvSpPr>
        <p:spPr/>
        <p:txBody>
          <a:bodyPr/>
          <a:lstStyle/>
          <a:p>
            <a:r>
              <a:rPr lang="en-AU" dirty="0"/>
              <a:t>Figures etc</a:t>
            </a:r>
          </a:p>
        </p:txBody>
      </p:sp>
    </p:spTree>
    <p:extLst>
      <p:ext uri="{BB962C8B-B14F-4D97-AF65-F5344CB8AC3E}">
        <p14:creationId xmlns:p14="http://schemas.microsoft.com/office/powerpoint/2010/main" val="61006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2BBAB8-A9AA-A170-651D-D60F32711E43}"/>
              </a:ext>
            </a:extLst>
          </p:cNvPr>
          <p:cNvPicPr>
            <a:picLocks noChangeAspect="1"/>
          </p:cNvPicPr>
          <p:nvPr/>
        </p:nvPicPr>
        <p:blipFill>
          <a:blip r:embed="rId3"/>
          <a:stretch>
            <a:fillRect/>
          </a:stretch>
        </p:blipFill>
        <p:spPr>
          <a:xfrm>
            <a:off x="-23664" y="-334234"/>
            <a:ext cx="3531390" cy="2880351"/>
          </a:xfrm>
          <a:prstGeom prst="rect">
            <a:avLst/>
          </a:prstGeom>
        </p:spPr>
      </p:pic>
      <p:pic>
        <p:nvPicPr>
          <p:cNvPr id="9" name="Picture 8">
            <a:extLst>
              <a:ext uri="{FF2B5EF4-FFF2-40B4-BE49-F238E27FC236}">
                <a16:creationId xmlns:a16="http://schemas.microsoft.com/office/drawing/2014/main" id="{29FE8FEA-D5B9-1D1A-2E51-CBAE2764260B}"/>
              </a:ext>
            </a:extLst>
          </p:cNvPr>
          <p:cNvPicPr>
            <a:picLocks noChangeAspect="1"/>
          </p:cNvPicPr>
          <p:nvPr/>
        </p:nvPicPr>
        <p:blipFill>
          <a:blip r:embed="rId4"/>
          <a:stretch>
            <a:fillRect/>
          </a:stretch>
        </p:blipFill>
        <p:spPr>
          <a:xfrm>
            <a:off x="58692" y="2870600"/>
            <a:ext cx="3291584" cy="2674794"/>
          </a:xfrm>
          <a:prstGeom prst="rect">
            <a:avLst/>
          </a:prstGeom>
        </p:spPr>
      </p:pic>
      <p:sp>
        <p:nvSpPr>
          <p:cNvPr id="10" name="TextBox 9">
            <a:extLst>
              <a:ext uri="{FF2B5EF4-FFF2-40B4-BE49-F238E27FC236}">
                <a16:creationId xmlns:a16="http://schemas.microsoft.com/office/drawing/2014/main" id="{A781EE92-ABB1-4EA3-5985-096D36574F5E}"/>
              </a:ext>
            </a:extLst>
          </p:cNvPr>
          <p:cNvSpPr txBox="1"/>
          <p:nvPr/>
        </p:nvSpPr>
        <p:spPr>
          <a:xfrm>
            <a:off x="88491" y="226142"/>
            <a:ext cx="295274" cy="369332"/>
          </a:xfrm>
          <a:prstGeom prst="rect">
            <a:avLst/>
          </a:prstGeom>
          <a:noFill/>
        </p:spPr>
        <p:txBody>
          <a:bodyPr wrap="none" rtlCol="0">
            <a:spAutoFit/>
          </a:bodyPr>
          <a:lstStyle/>
          <a:p>
            <a:r>
              <a:rPr lang="en-AU" dirty="0"/>
              <a:t>a</a:t>
            </a:r>
          </a:p>
        </p:txBody>
      </p:sp>
      <p:sp>
        <p:nvSpPr>
          <p:cNvPr id="11" name="TextBox 10">
            <a:extLst>
              <a:ext uri="{FF2B5EF4-FFF2-40B4-BE49-F238E27FC236}">
                <a16:creationId xmlns:a16="http://schemas.microsoft.com/office/drawing/2014/main" id="{1B944296-8C08-9D93-6594-1F9747258741}"/>
              </a:ext>
            </a:extLst>
          </p:cNvPr>
          <p:cNvSpPr txBox="1"/>
          <p:nvPr/>
        </p:nvSpPr>
        <p:spPr>
          <a:xfrm>
            <a:off x="3738302" y="226142"/>
            <a:ext cx="306494" cy="369332"/>
          </a:xfrm>
          <a:prstGeom prst="rect">
            <a:avLst/>
          </a:prstGeom>
          <a:noFill/>
        </p:spPr>
        <p:txBody>
          <a:bodyPr wrap="none" rtlCol="0">
            <a:spAutoFit/>
          </a:bodyPr>
          <a:lstStyle/>
          <a:p>
            <a:r>
              <a:rPr lang="en-AU" dirty="0"/>
              <a:t>b</a:t>
            </a:r>
          </a:p>
        </p:txBody>
      </p:sp>
      <p:sp>
        <p:nvSpPr>
          <p:cNvPr id="12" name="TextBox 11">
            <a:extLst>
              <a:ext uri="{FF2B5EF4-FFF2-40B4-BE49-F238E27FC236}">
                <a16:creationId xmlns:a16="http://schemas.microsoft.com/office/drawing/2014/main" id="{252D99C2-0A36-3874-C5CD-DCAF579D1ADD}"/>
              </a:ext>
            </a:extLst>
          </p:cNvPr>
          <p:cNvSpPr txBox="1"/>
          <p:nvPr/>
        </p:nvSpPr>
        <p:spPr>
          <a:xfrm>
            <a:off x="58994" y="2870600"/>
            <a:ext cx="282450" cy="369332"/>
          </a:xfrm>
          <a:prstGeom prst="rect">
            <a:avLst/>
          </a:prstGeom>
          <a:noFill/>
        </p:spPr>
        <p:txBody>
          <a:bodyPr wrap="none" rtlCol="0">
            <a:spAutoFit/>
          </a:bodyPr>
          <a:lstStyle/>
          <a:p>
            <a:r>
              <a:rPr lang="en-AU" dirty="0"/>
              <a:t>c</a:t>
            </a:r>
          </a:p>
        </p:txBody>
      </p:sp>
      <p:sp>
        <p:nvSpPr>
          <p:cNvPr id="13" name="TextBox 12">
            <a:extLst>
              <a:ext uri="{FF2B5EF4-FFF2-40B4-BE49-F238E27FC236}">
                <a16:creationId xmlns:a16="http://schemas.microsoft.com/office/drawing/2014/main" id="{ACC3B579-1045-17F8-C1C5-444A78EFACFF}"/>
              </a:ext>
            </a:extLst>
          </p:cNvPr>
          <p:cNvSpPr txBox="1"/>
          <p:nvPr/>
        </p:nvSpPr>
        <p:spPr>
          <a:xfrm>
            <a:off x="1376516" y="6440129"/>
            <a:ext cx="936667" cy="369332"/>
          </a:xfrm>
          <a:prstGeom prst="rect">
            <a:avLst/>
          </a:prstGeom>
          <a:noFill/>
        </p:spPr>
        <p:txBody>
          <a:bodyPr wrap="none" rtlCol="0">
            <a:spAutoFit/>
          </a:bodyPr>
          <a:lstStyle/>
          <a:p>
            <a:r>
              <a:rPr lang="en-AU" dirty="0"/>
              <a:t>Figure 4</a:t>
            </a:r>
          </a:p>
        </p:txBody>
      </p:sp>
      <p:pic>
        <p:nvPicPr>
          <p:cNvPr id="14" name="Picture 13">
            <a:extLst>
              <a:ext uri="{FF2B5EF4-FFF2-40B4-BE49-F238E27FC236}">
                <a16:creationId xmlns:a16="http://schemas.microsoft.com/office/drawing/2014/main" id="{0370068C-44E2-16D1-726E-BFF6FA562CA4}"/>
              </a:ext>
            </a:extLst>
          </p:cNvPr>
          <p:cNvPicPr>
            <a:picLocks noChangeAspect="1"/>
          </p:cNvPicPr>
          <p:nvPr/>
        </p:nvPicPr>
        <p:blipFill>
          <a:blip r:embed="rId5"/>
          <a:stretch>
            <a:fillRect/>
          </a:stretch>
        </p:blipFill>
        <p:spPr>
          <a:xfrm>
            <a:off x="3507726" y="3372046"/>
            <a:ext cx="3093916" cy="1938184"/>
          </a:xfrm>
          <a:prstGeom prst="rect">
            <a:avLst/>
          </a:prstGeom>
        </p:spPr>
      </p:pic>
      <p:sp>
        <p:nvSpPr>
          <p:cNvPr id="15" name="TextBox 14">
            <a:extLst>
              <a:ext uri="{FF2B5EF4-FFF2-40B4-BE49-F238E27FC236}">
                <a16:creationId xmlns:a16="http://schemas.microsoft.com/office/drawing/2014/main" id="{9A6131ED-1504-F5BC-7293-0F404129D4E8}"/>
              </a:ext>
            </a:extLst>
          </p:cNvPr>
          <p:cNvSpPr txBox="1"/>
          <p:nvPr/>
        </p:nvSpPr>
        <p:spPr>
          <a:xfrm>
            <a:off x="3677265" y="3146323"/>
            <a:ext cx="306494" cy="369332"/>
          </a:xfrm>
          <a:prstGeom prst="rect">
            <a:avLst/>
          </a:prstGeom>
          <a:noFill/>
        </p:spPr>
        <p:txBody>
          <a:bodyPr wrap="none" rtlCol="0">
            <a:spAutoFit/>
          </a:bodyPr>
          <a:lstStyle/>
          <a:p>
            <a:r>
              <a:rPr lang="en-AU" dirty="0"/>
              <a:t>d</a:t>
            </a:r>
          </a:p>
        </p:txBody>
      </p:sp>
      <p:pic>
        <p:nvPicPr>
          <p:cNvPr id="19" name="Picture 18">
            <a:extLst>
              <a:ext uri="{FF2B5EF4-FFF2-40B4-BE49-F238E27FC236}">
                <a16:creationId xmlns:a16="http://schemas.microsoft.com/office/drawing/2014/main" id="{1026B556-A449-5DC4-1960-0D59163EA252}"/>
              </a:ext>
            </a:extLst>
          </p:cNvPr>
          <p:cNvPicPr>
            <a:picLocks noChangeAspect="1"/>
          </p:cNvPicPr>
          <p:nvPr/>
        </p:nvPicPr>
        <p:blipFill rotWithShape="1">
          <a:blip r:embed="rId6"/>
          <a:srcRect t="25514"/>
          <a:stretch/>
        </p:blipFill>
        <p:spPr>
          <a:xfrm>
            <a:off x="3383970" y="455482"/>
            <a:ext cx="3507726" cy="2054504"/>
          </a:xfrm>
          <a:prstGeom prst="rect">
            <a:avLst/>
          </a:prstGeom>
        </p:spPr>
      </p:pic>
    </p:spTree>
    <p:extLst>
      <p:ext uri="{BB962C8B-B14F-4D97-AF65-F5344CB8AC3E}">
        <p14:creationId xmlns:p14="http://schemas.microsoft.com/office/powerpoint/2010/main" val="354651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DD64-C07C-31ED-E9B1-8233153833B8}"/>
              </a:ext>
            </a:extLst>
          </p:cNvPr>
          <p:cNvSpPr>
            <a:spLocks noGrp="1"/>
          </p:cNvSpPr>
          <p:nvPr>
            <p:ph type="title"/>
          </p:nvPr>
        </p:nvSpPr>
        <p:spPr/>
        <p:txBody>
          <a:bodyPr/>
          <a:lstStyle/>
          <a:p>
            <a:r>
              <a:rPr lang="en-AU" dirty="0"/>
              <a:t>Supplementary data</a:t>
            </a:r>
          </a:p>
        </p:txBody>
      </p:sp>
      <p:sp>
        <p:nvSpPr>
          <p:cNvPr id="3" name="Content Placeholder 2">
            <a:extLst>
              <a:ext uri="{FF2B5EF4-FFF2-40B4-BE49-F238E27FC236}">
                <a16:creationId xmlns:a16="http://schemas.microsoft.com/office/drawing/2014/main" id="{56AA9505-DA70-726C-C34E-F5179DF256C5}"/>
              </a:ext>
            </a:extLst>
          </p:cNvPr>
          <p:cNvSpPr>
            <a:spLocks noGrp="1"/>
          </p:cNvSpPr>
          <p:nvPr>
            <p:ph idx="1"/>
          </p:nvPr>
        </p:nvSpPr>
        <p:spPr/>
        <p:txBody>
          <a:bodyPr/>
          <a:lstStyle/>
          <a:p>
            <a:r>
              <a:rPr lang="en-AU" dirty="0"/>
              <a:t>File 1  - model data</a:t>
            </a:r>
          </a:p>
          <a:p>
            <a:r>
              <a:rPr lang="en-AU" dirty="0"/>
              <a:t>File 2 - species trait database</a:t>
            </a:r>
          </a:p>
          <a:p>
            <a:r>
              <a:rPr lang="en-AU" dirty="0"/>
              <a:t>File 3 - four three codes &lt;- excel file </a:t>
            </a:r>
            <a:r>
              <a:rPr lang="en-AU" dirty="0" err="1"/>
              <a:t>speciescodes</a:t>
            </a:r>
            <a:endParaRPr lang="en-AU" dirty="0"/>
          </a:p>
          <a:p>
            <a:r>
              <a:rPr lang="en-AU" dirty="0"/>
              <a:t>File 4 – flow chart of usage</a:t>
            </a:r>
          </a:p>
          <a:p>
            <a:r>
              <a:rPr lang="en-AU" dirty="0"/>
              <a:t>File 5- cleaned Stafford data</a:t>
            </a:r>
          </a:p>
          <a:p>
            <a:r>
              <a:rPr lang="en-AU" dirty="0"/>
              <a:t>File 6- flowering period</a:t>
            </a:r>
          </a:p>
          <a:p>
            <a:r>
              <a:rPr lang="en-AU" dirty="0"/>
              <a:t>File 7- output of </a:t>
            </a:r>
            <a:r>
              <a:rPr lang="en-AU" dirty="0" err="1"/>
              <a:t>wdata_org</a:t>
            </a:r>
            <a:endParaRPr lang="en-AU" dirty="0"/>
          </a:p>
          <a:p>
            <a:r>
              <a:rPr lang="en-AU" dirty="0"/>
              <a:t>Supplementary code – Stafford script</a:t>
            </a:r>
          </a:p>
        </p:txBody>
      </p:sp>
    </p:spTree>
    <p:extLst>
      <p:ext uri="{BB962C8B-B14F-4D97-AF65-F5344CB8AC3E}">
        <p14:creationId xmlns:p14="http://schemas.microsoft.com/office/powerpoint/2010/main" val="6028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3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3FB7305-3B9D-D6B8-58AD-1FCCA8F08948}"/>
              </a:ext>
            </a:extLst>
          </p:cNvPr>
          <p:cNvGrpSpPr/>
          <p:nvPr/>
        </p:nvGrpSpPr>
        <p:grpSpPr>
          <a:xfrm>
            <a:off x="-1518508" y="1169943"/>
            <a:ext cx="3011614" cy="1478532"/>
            <a:chOff x="1185703" y="592853"/>
            <a:chExt cx="3579584" cy="2213258"/>
          </a:xfrm>
        </p:grpSpPr>
        <p:sp>
          <p:nvSpPr>
            <p:cNvPr id="4" name="TextBox 3">
              <a:extLst>
                <a:ext uri="{FF2B5EF4-FFF2-40B4-BE49-F238E27FC236}">
                  <a16:creationId xmlns:a16="http://schemas.microsoft.com/office/drawing/2014/main" id="{3A3D27F8-31F8-0469-2164-17C6A7F9701E}"/>
                </a:ext>
              </a:extLst>
            </p:cNvPr>
            <p:cNvSpPr txBox="1"/>
            <p:nvPr/>
          </p:nvSpPr>
          <p:spPr>
            <a:xfrm>
              <a:off x="1185703" y="592853"/>
              <a:ext cx="1201662" cy="829296"/>
            </a:xfrm>
            <a:prstGeom prst="rect">
              <a:avLst/>
            </a:prstGeom>
            <a:noFill/>
          </p:spPr>
          <p:txBody>
            <a:bodyPr wrap="square" rtlCol="0">
              <a:spAutoFit/>
            </a:bodyPr>
            <a:lstStyle/>
            <a:p>
              <a:r>
                <a:rPr lang="en-AU" sz="1000" dirty="0" err="1"/>
                <a:t>ranuacr</a:t>
              </a:r>
              <a:endParaRPr lang="en-AU" sz="1000" dirty="0"/>
            </a:p>
            <a:p>
              <a:r>
                <a:rPr lang="en-AU" sz="1000" dirty="0"/>
                <a:t>ARNODE:</a:t>
              </a:r>
            </a:p>
            <a:p>
              <a:r>
                <a:rPr lang="en-AU" sz="1000" dirty="0"/>
                <a:t>18885.11</a:t>
              </a:r>
            </a:p>
          </p:txBody>
        </p:sp>
        <p:sp>
          <p:nvSpPr>
            <p:cNvPr id="5" name="TextBox 4">
              <a:extLst>
                <a:ext uri="{FF2B5EF4-FFF2-40B4-BE49-F238E27FC236}">
                  <a16:creationId xmlns:a16="http://schemas.microsoft.com/office/drawing/2014/main" id="{88C95516-86A2-33BE-E49E-C0A2598D47BE}"/>
                </a:ext>
              </a:extLst>
            </p:cNvPr>
            <p:cNvSpPr txBox="1"/>
            <p:nvPr/>
          </p:nvSpPr>
          <p:spPr>
            <a:xfrm>
              <a:off x="2478815" y="592853"/>
              <a:ext cx="1187841" cy="829296"/>
            </a:xfrm>
            <a:prstGeom prst="rect">
              <a:avLst/>
            </a:prstGeom>
            <a:noFill/>
          </p:spPr>
          <p:txBody>
            <a:bodyPr wrap="square" rtlCol="0">
              <a:spAutoFit/>
            </a:bodyPr>
            <a:lstStyle/>
            <a:p>
              <a:r>
                <a:rPr lang="en-AU" sz="1000" dirty="0" err="1"/>
                <a:t>ranubul</a:t>
              </a:r>
              <a:endParaRPr lang="en-AU" sz="1000" dirty="0"/>
            </a:p>
            <a:p>
              <a:r>
                <a:rPr lang="en-AU" sz="1000" dirty="0"/>
                <a:t>ARNODE:</a:t>
              </a:r>
            </a:p>
            <a:p>
              <a:r>
                <a:rPr lang="en-AU" sz="1000" dirty="0"/>
                <a:t>5524.933</a:t>
              </a:r>
            </a:p>
          </p:txBody>
        </p:sp>
        <p:sp>
          <p:nvSpPr>
            <p:cNvPr id="6" name="TextBox 5">
              <a:extLst>
                <a:ext uri="{FF2B5EF4-FFF2-40B4-BE49-F238E27FC236}">
                  <a16:creationId xmlns:a16="http://schemas.microsoft.com/office/drawing/2014/main" id="{37912DB6-6FB9-8D24-2FE5-0EF8DB0120A4}"/>
                </a:ext>
              </a:extLst>
            </p:cNvPr>
            <p:cNvSpPr txBox="1"/>
            <p:nvPr/>
          </p:nvSpPr>
          <p:spPr>
            <a:xfrm>
              <a:off x="3882744" y="592853"/>
              <a:ext cx="882543" cy="829296"/>
            </a:xfrm>
            <a:prstGeom prst="rect">
              <a:avLst/>
            </a:prstGeom>
            <a:noFill/>
          </p:spPr>
          <p:txBody>
            <a:bodyPr wrap="none" rtlCol="0">
              <a:spAutoFit/>
            </a:bodyPr>
            <a:lstStyle/>
            <a:p>
              <a:r>
                <a:rPr lang="en-AU" sz="1000" dirty="0" err="1"/>
                <a:t>ranurep</a:t>
              </a:r>
              <a:endParaRPr lang="en-AU" sz="1000" dirty="0"/>
            </a:p>
            <a:p>
              <a:r>
                <a:rPr lang="en-AU" sz="1000" dirty="0"/>
                <a:t>ARNODE:</a:t>
              </a:r>
            </a:p>
            <a:p>
              <a:r>
                <a:rPr lang="en-AU" sz="1000" dirty="0"/>
                <a:t>20185.852</a:t>
              </a:r>
            </a:p>
          </p:txBody>
        </p:sp>
        <p:cxnSp>
          <p:nvCxnSpPr>
            <p:cNvPr id="17" name="Straight Arrow Connector 16">
              <a:extLst>
                <a:ext uri="{FF2B5EF4-FFF2-40B4-BE49-F238E27FC236}">
                  <a16:creationId xmlns:a16="http://schemas.microsoft.com/office/drawing/2014/main" id="{36E08027-F01A-5100-79B6-DFF06CA8BC42}"/>
                </a:ext>
              </a:extLst>
            </p:cNvPr>
            <p:cNvCxnSpPr>
              <a:cxnSpLocks/>
            </p:cNvCxnSpPr>
            <p:nvPr/>
          </p:nvCxnSpPr>
          <p:spPr>
            <a:xfrm>
              <a:off x="1513346" y="1757534"/>
              <a:ext cx="1040388" cy="63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74FCF-7315-523B-0D8F-824D1411B844}"/>
                </a:ext>
              </a:extLst>
            </p:cNvPr>
            <p:cNvCxnSpPr>
              <a:cxnSpLocks/>
            </p:cNvCxnSpPr>
            <p:nvPr/>
          </p:nvCxnSpPr>
          <p:spPr>
            <a:xfrm flipH="1">
              <a:off x="2987728" y="1791619"/>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849D8A-FF4A-BF26-A533-2940136AE122}"/>
                </a:ext>
              </a:extLst>
            </p:cNvPr>
            <p:cNvCxnSpPr>
              <a:cxnSpLocks/>
              <a:stCxn id="6" idx="2"/>
            </p:cNvCxnSpPr>
            <p:nvPr/>
          </p:nvCxnSpPr>
          <p:spPr>
            <a:xfrm flipH="1">
              <a:off x="3401459" y="1422149"/>
              <a:ext cx="922556"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A608864-8079-7276-607A-698571F5A1D2}"/>
                </a:ext>
              </a:extLst>
            </p:cNvPr>
            <p:cNvSpPr txBox="1"/>
            <p:nvPr/>
          </p:nvSpPr>
          <p:spPr>
            <a:xfrm>
              <a:off x="2655885" y="1976815"/>
              <a:ext cx="796803"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ARNODE:</a:t>
              </a:r>
            </a:p>
            <a:p>
              <a:pPr algn="ctr"/>
              <a:r>
                <a:rPr lang="en-AU" sz="1000" dirty="0"/>
                <a:t>14865.3</a:t>
              </a:r>
            </a:p>
          </p:txBody>
        </p:sp>
      </p:grpSp>
      <p:grpSp>
        <p:nvGrpSpPr>
          <p:cNvPr id="94" name="Group 93">
            <a:extLst>
              <a:ext uri="{FF2B5EF4-FFF2-40B4-BE49-F238E27FC236}">
                <a16:creationId xmlns:a16="http://schemas.microsoft.com/office/drawing/2014/main" id="{33E29CF3-4D4D-D313-641E-37633A4CC2A2}"/>
              </a:ext>
            </a:extLst>
          </p:cNvPr>
          <p:cNvGrpSpPr/>
          <p:nvPr/>
        </p:nvGrpSpPr>
        <p:grpSpPr>
          <a:xfrm>
            <a:off x="1662201" y="1169946"/>
            <a:ext cx="3178576" cy="1478532"/>
            <a:chOff x="1185703" y="592853"/>
            <a:chExt cx="3778034" cy="2213258"/>
          </a:xfrm>
        </p:grpSpPr>
        <p:sp>
          <p:nvSpPr>
            <p:cNvPr id="95" name="TextBox 94">
              <a:extLst>
                <a:ext uri="{FF2B5EF4-FFF2-40B4-BE49-F238E27FC236}">
                  <a16:creationId xmlns:a16="http://schemas.microsoft.com/office/drawing/2014/main" id="{09E60698-CD48-788B-62D2-140FB4E14F22}"/>
                </a:ext>
              </a:extLst>
            </p:cNvPr>
            <p:cNvSpPr txBox="1"/>
            <p:nvPr/>
          </p:nvSpPr>
          <p:spPr>
            <a:xfrm>
              <a:off x="1185703" y="592853"/>
              <a:ext cx="1293111"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LOGCANH:</a:t>
              </a:r>
            </a:p>
            <a:p>
              <a:pPr algn="ctr"/>
              <a:r>
                <a:rPr lang="en-AU" sz="1000" dirty="0"/>
                <a:t>5</a:t>
              </a:r>
            </a:p>
          </p:txBody>
        </p:sp>
        <p:sp>
          <p:nvSpPr>
            <p:cNvPr id="96" name="TextBox 95">
              <a:extLst>
                <a:ext uri="{FF2B5EF4-FFF2-40B4-BE49-F238E27FC236}">
                  <a16:creationId xmlns:a16="http://schemas.microsoft.com/office/drawing/2014/main" id="{7D66C6C2-C37F-0C83-3367-25AD22480583}"/>
                </a:ext>
              </a:extLst>
            </p:cNvPr>
            <p:cNvSpPr txBox="1"/>
            <p:nvPr/>
          </p:nvSpPr>
          <p:spPr>
            <a:xfrm>
              <a:off x="2478815" y="592853"/>
              <a:ext cx="1324139" cy="829296"/>
            </a:xfrm>
            <a:prstGeom prst="rect">
              <a:avLst/>
            </a:prstGeom>
            <a:noFill/>
          </p:spPr>
          <p:txBody>
            <a:bodyPr wrap="square" rtlCol="0">
              <a:spAutoFit/>
            </a:bodyPr>
            <a:lstStyle/>
            <a:p>
              <a:pPr algn="ctr"/>
              <a:r>
                <a:rPr lang="en-AU" sz="1000" dirty="0" err="1"/>
                <a:t>ranubul</a:t>
              </a:r>
              <a:endParaRPr lang="en-AU" sz="1000" dirty="0"/>
            </a:p>
            <a:p>
              <a:pPr algn="ctr"/>
              <a:r>
                <a:rPr lang="en-AU" sz="1000" dirty="0"/>
                <a:t>LOGCANH:</a:t>
              </a:r>
            </a:p>
            <a:p>
              <a:pPr algn="ctr"/>
              <a:r>
                <a:rPr lang="en-AU" sz="1000" dirty="0"/>
                <a:t>4</a:t>
              </a:r>
            </a:p>
          </p:txBody>
        </p:sp>
        <p:sp>
          <p:nvSpPr>
            <p:cNvPr id="97" name="TextBox 96">
              <a:extLst>
                <a:ext uri="{FF2B5EF4-FFF2-40B4-BE49-F238E27FC236}">
                  <a16:creationId xmlns:a16="http://schemas.microsoft.com/office/drawing/2014/main" id="{E0FAD56F-65DF-6248-2C8D-32675129A82A}"/>
                </a:ext>
              </a:extLst>
            </p:cNvPr>
            <p:cNvSpPr txBox="1"/>
            <p:nvPr/>
          </p:nvSpPr>
          <p:spPr>
            <a:xfrm>
              <a:off x="4079288" y="592853"/>
              <a:ext cx="884449"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LOGCANH:</a:t>
              </a:r>
            </a:p>
            <a:p>
              <a:pPr algn="ctr"/>
              <a:r>
                <a:rPr lang="en-AU" sz="1000" dirty="0"/>
                <a:t>5</a:t>
              </a:r>
            </a:p>
          </p:txBody>
        </p:sp>
        <p:cxnSp>
          <p:nvCxnSpPr>
            <p:cNvPr id="98" name="Straight Arrow Connector 97">
              <a:extLst>
                <a:ext uri="{FF2B5EF4-FFF2-40B4-BE49-F238E27FC236}">
                  <a16:creationId xmlns:a16="http://schemas.microsoft.com/office/drawing/2014/main" id="{DD00F587-1FC4-6D7A-DA11-8DC567A39075}"/>
                </a:ext>
              </a:extLst>
            </p:cNvPr>
            <p:cNvCxnSpPr>
              <a:cxnSpLocks/>
              <a:stCxn id="95" idx="2"/>
            </p:cNvCxnSpPr>
            <p:nvPr/>
          </p:nvCxnSpPr>
          <p:spPr>
            <a:xfrm>
              <a:off x="1832259" y="1422149"/>
              <a:ext cx="764298"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170DEB5-CBD9-DBD8-2DD0-7E730800EDD5}"/>
                </a:ext>
              </a:extLst>
            </p:cNvPr>
            <p:cNvCxnSpPr>
              <a:cxnSpLocks/>
            </p:cNvCxnSpPr>
            <p:nvPr/>
          </p:nvCxnSpPr>
          <p:spPr>
            <a:xfrm flipH="1">
              <a:off x="3087721" y="1724817"/>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B2C21B6-80D7-10D4-5BDF-55EEE29BC13A}"/>
                </a:ext>
              </a:extLst>
            </p:cNvPr>
            <p:cNvCxnSpPr>
              <a:cxnSpLocks/>
              <a:stCxn id="97" idx="2"/>
            </p:cNvCxnSpPr>
            <p:nvPr/>
          </p:nvCxnSpPr>
          <p:spPr>
            <a:xfrm flipH="1">
              <a:off x="3581821" y="1422149"/>
              <a:ext cx="939691" cy="817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10F05465-80B4-989C-0BDF-A056EC6C067B}"/>
                </a:ext>
              </a:extLst>
            </p:cNvPr>
            <p:cNvSpPr txBox="1"/>
            <p:nvPr/>
          </p:nvSpPr>
          <p:spPr>
            <a:xfrm>
              <a:off x="2682981" y="1976815"/>
              <a:ext cx="918746"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LOGCANH: </a:t>
              </a:r>
            </a:p>
            <a:p>
              <a:pPr algn="ctr"/>
              <a:r>
                <a:rPr lang="en-AU" sz="1000" dirty="0"/>
                <a:t>4.667</a:t>
              </a:r>
            </a:p>
          </p:txBody>
        </p:sp>
      </p:grpSp>
      <p:grpSp>
        <p:nvGrpSpPr>
          <p:cNvPr id="102" name="Group 101">
            <a:extLst>
              <a:ext uri="{FF2B5EF4-FFF2-40B4-BE49-F238E27FC236}">
                <a16:creationId xmlns:a16="http://schemas.microsoft.com/office/drawing/2014/main" id="{E96CA7E5-3E3F-232B-FF9D-938F95CD1CB2}"/>
              </a:ext>
            </a:extLst>
          </p:cNvPr>
          <p:cNvGrpSpPr/>
          <p:nvPr/>
        </p:nvGrpSpPr>
        <p:grpSpPr>
          <a:xfrm>
            <a:off x="5200694" y="1169944"/>
            <a:ext cx="3176618" cy="1478532"/>
            <a:chOff x="1185703" y="592853"/>
            <a:chExt cx="3775706" cy="2213258"/>
          </a:xfrm>
        </p:grpSpPr>
        <p:sp>
          <p:nvSpPr>
            <p:cNvPr id="103" name="TextBox 102">
              <a:extLst>
                <a:ext uri="{FF2B5EF4-FFF2-40B4-BE49-F238E27FC236}">
                  <a16:creationId xmlns:a16="http://schemas.microsoft.com/office/drawing/2014/main" id="{1CEC0878-3D11-4F57-0F04-EFC5E54975E0}"/>
                </a:ext>
              </a:extLst>
            </p:cNvPr>
            <p:cNvSpPr txBox="1"/>
            <p:nvPr/>
          </p:nvSpPr>
          <p:spPr>
            <a:xfrm>
              <a:off x="1185703" y="592853"/>
              <a:ext cx="1293112"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LOGCAND:</a:t>
              </a:r>
            </a:p>
            <a:p>
              <a:pPr algn="ctr"/>
              <a:r>
                <a:rPr lang="en-AU" sz="1000" dirty="0"/>
                <a:t>4</a:t>
              </a:r>
            </a:p>
          </p:txBody>
        </p:sp>
        <p:sp>
          <p:nvSpPr>
            <p:cNvPr id="104" name="TextBox 103">
              <a:extLst>
                <a:ext uri="{FF2B5EF4-FFF2-40B4-BE49-F238E27FC236}">
                  <a16:creationId xmlns:a16="http://schemas.microsoft.com/office/drawing/2014/main" id="{11DE9FFC-B1C3-6052-560D-7741EB30B387}"/>
                </a:ext>
              </a:extLst>
            </p:cNvPr>
            <p:cNvSpPr txBox="1"/>
            <p:nvPr/>
          </p:nvSpPr>
          <p:spPr>
            <a:xfrm>
              <a:off x="2478815" y="592853"/>
              <a:ext cx="1309352" cy="598936"/>
            </a:xfrm>
            <a:prstGeom prst="rect">
              <a:avLst/>
            </a:prstGeom>
            <a:noFill/>
          </p:spPr>
          <p:txBody>
            <a:bodyPr wrap="square" rtlCol="0">
              <a:spAutoFit/>
            </a:bodyPr>
            <a:lstStyle/>
            <a:p>
              <a:pPr algn="ctr"/>
              <a:r>
                <a:rPr lang="en-AU" sz="1000" dirty="0" err="1"/>
                <a:t>ranubul</a:t>
              </a:r>
              <a:endParaRPr lang="en-AU" sz="1000" dirty="0"/>
            </a:p>
            <a:p>
              <a:pPr algn="ctr"/>
              <a:r>
                <a:rPr lang="en-AU" sz="1000" dirty="0"/>
                <a:t>LOGCAND:4</a:t>
              </a:r>
            </a:p>
          </p:txBody>
        </p:sp>
        <p:sp>
          <p:nvSpPr>
            <p:cNvPr id="105" name="TextBox 104">
              <a:extLst>
                <a:ext uri="{FF2B5EF4-FFF2-40B4-BE49-F238E27FC236}">
                  <a16:creationId xmlns:a16="http://schemas.microsoft.com/office/drawing/2014/main" id="{D396C723-2694-2B00-123D-12DBEF468137}"/>
                </a:ext>
              </a:extLst>
            </p:cNvPr>
            <p:cNvSpPr txBox="1"/>
            <p:nvPr/>
          </p:nvSpPr>
          <p:spPr>
            <a:xfrm>
              <a:off x="4078866" y="592853"/>
              <a:ext cx="882543"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LOGCAND:</a:t>
              </a:r>
            </a:p>
            <a:p>
              <a:pPr algn="ctr"/>
              <a:r>
                <a:rPr lang="en-AU" sz="1000" dirty="0"/>
                <a:t>9</a:t>
              </a:r>
            </a:p>
          </p:txBody>
        </p:sp>
        <p:cxnSp>
          <p:nvCxnSpPr>
            <p:cNvPr id="106" name="Straight Arrow Connector 105">
              <a:extLst>
                <a:ext uri="{FF2B5EF4-FFF2-40B4-BE49-F238E27FC236}">
                  <a16:creationId xmlns:a16="http://schemas.microsoft.com/office/drawing/2014/main" id="{AECB8CE8-4C53-CC67-9EEC-148DD010C822}"/>
                </a:ext>
              </a:extLst>
            </p:cNvPr>
            <p:cNvCxnSpPr>
              <a:cxnSpLocks/>
              <a:stCxn id="103" idx="2"/>
            </p:cNvCxnSpPr>
            <p:nvPr/>
          </p:nvCxnSpPr>
          <p:spPr>
            <a:xfrm>
              <a:off x="1832260" y="1422149"/>
              <a:ext cx="764297"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BBDB6E5-C0CD-5C56-69B1-EFA3A77A8206}"/>
                </a:ext>
              </a:extLst>
            </p:cNvPr>
            <p:cNvCxnSpPr>
              <a:cxnSpLocks/>
            </p:cNvCxnSpPr>
            <p:nvPr/>
          </p:nvCxnSpPr>
          <p:spPr>
            <a:xfrm flipH="1">
              <a:off x="3007901" y="1724821"/>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D2787E4-55D1-CCCA-095D-4661F7BDE423}"/>
                </a:ext>
              </a:extLst>
            </p:cNvPr>
            <p:cNvCxnSpPr>
              <a:cxnSpLocks/>
            </p:cNvCxnSpPr>
            <p:nvPr/>
          </p:nvCxnSpPr>
          <p:spPr>
            <a:xfrm flipH="1">
              <a:off x="3401459" y="1860408"/>
              <a:ext cx="915794" cy="34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8DFE7222-61E3-B4C9-2E1C-456F2D8B4079}"/>
                </a:ext>
              </a:extLst>
            </p:cNvPr>
            <p:cNvSpPr txBox="1"/>
            <p:nvPr/>
          </p:nvSpPr>
          <p:spPr>
            <a:xfrm>
              <a:off x="2674936" y="1976815"/>
              <a:ext cx="882543"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LOGCAND:</a:t>
              </a:r>
            </a:p>
            <a:p>
              <a:pPr algn="ctr"/>
              <a:r>
                <a:rPr lang="en-AU" sz="1000" dirty="0"/>
                <a:t>5.667</a:t>
              </a:r>
            </a:p>
          </p:txBody>
        </p:sp>
      </p:grpSp>
      <p:grpSp>
        <p:nvGrpSpPr>
          <p:cNvPr id="110" name="Group 109">
            <a:extLst>
              <a:ext uri="{FF2B5EF4-FFF2-40B4-BE49-F238E27FC236}">
                <a16:creationId xmlns:a16="http://schemas.microsoft.com/office/drawing/2014/main" id="{B2B43840-F080-7109-AF58-DA13A08DC1B8}"/>
              </a:ext>
            </a:extLst>
          </p:cNvPr>
          <p:cNvGrpSpPr/>
          <p:nvPr/>
        </p:nvGrpSpPr>
        <p:grpSpPr>
          <a:xfrm>
            <a:off x="9186000" y="1169944"/>
            <a:ext cx="3147227" cy="1478532"/>
            <a:chOff x="1185705" y="592853"/>
            <a:chExt cx="3740772" cy="2213258"/>
          </a:xfrm>
        </p:grpSpPr>
        <p:sp>
          <p:nvSpPr>
            <p:cNvPr id="111" name="TextBox 110">
              <a:extLst>
                <a:ext uri="{FF2B5EF4-FFF2-40B4-BE49-F238E27FC236}">
                  <a16:creationId xmlns:a16="http://schemas.microsoft.com/office/drawing/2014/main" id="{51519AE3-1612-680C-82F7-D40257B3ECA6}"/>
                </a:ext>
              </a:extLst>
            </p:cNvPr>
            <p:cNvSpPr txBox="1"/>
            <p:nvPr/>
          </p:nvSpPr>
          <p:spPr>
            <a:xfrm>
              <a:off x="1185705" y="592853"/>
              <a:ext cx="1228452"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VEGPROP:</a:t>
              </a:r>
            </a:p>
            <a:p>
              <a:pPr algn="ctr"/>
              <a:r>
                <a:rPr lang="en-AU" sz="1000" dirty="0"/>
                <a:t>0</a:t>
              </a:r>
            </a:p>
          </p:txBody>
        </p:sp>
        <p:sp>
          <p:nvSpPr>
            <p:cNvPr id="112" name="TextBox 111">
              <a:extLst>
                <a:ext uri="{FF2B5EF4-FFF2-40B4-BE49-F238E27FC236}">
                  <a16:creationId xmlns:a16="http://schemas.microsoft.com/office/drawing/2014/main" id="{44DF0988-E1AC-F658-EF9E-83D44C0D7B69}"/>
                </a:ext>
              </a:extLst>
            </p:cNvPr>
            <p:cNvSpPr txBox="1"/>
            <p:nvPr/>
          </p:nvSpPr>
          <p:spPr>
            <a:xfrm>
              <a:off x="2478816" y="592853"/>
              <a:ext cx="1274785" cy="829296"/>
            </a:xfrm>
            <a:prstGeom prst="rect">
              <a:avLst/>
            </a:prstGeom>
            <a:noFill/>
          </p:spPr>
          <p:txBody>
            <a:bodyPr wrap="square" rtlCol="0">
              <a:spAutoFit/>
            </a:bodyPr>
            <a:lstStyle/>
            <a:p>
              <a:pPr algn="ctr"/>
              <a:r>
                <a:rPr lang="en-AU" sz="1000" dirty="0" err="1"/>
                <a:t>ranubul</a:t>
              </a:r>
              <a:endParaRPr lang="en-AU" sz="1000" dirty="0"/>
            </a:p>
            <a:p>
              <a:pPr algn="ctr"/>
              <a:r>
                <a:rPr lang="en-AU" sz="1000" dirty="0"/>
                <a:t>VEGPROP:</a:t>
              </a:r>
            </a:p>
            <a:p>
              <a:pPr algn="ctr"/>
              <a:r>
                <a:rPr lang="en-AU" sz="1000" dirty="0"/>
                <a:t>0</a:t>
              </a:r>
            </a:p>
          </p:txBody>
        </p:sp>
        <p:sp>
          <p:nvSpPr>
            <p:cNvPr id="113" name="TextBox 112">
              <a:extLst>
                <a:ext uri="{FF2B5EF4-FFF2-40B4-BE49-F238E27FC236}">
                  <a16:creationId xmlns:a16="http://schemas.microsoft.com/office/drawing/2014/main" id="{8287945B-E067-432D-5D52-D8AF804333A6}"/>
                </a:ext>
              </a:extLst>
            </p:cNvPr>
            <p:cNvSpPr txBox="1"/>
            <p:nvPr/>
          </p:nvSpPr>
          <p:spPr>
            <a:xfrm>
              <a:off x="4072513" y="592853"/>
              <a:ext cx="853964"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VEGPROP:</a:t>
              </a:r>
            </a:p>
            <a:p>
              <a:pPr algn="ctr"/>
              <a:r>
                <a:rPr lang="en-AU" sz="1000" dirty="0"/>
                <a:t>1</a:t>
              </a:r>
            </a:p>
          </p:txBody>
        </p:sp>
        <p:cxnSp>
          <p:nvCxnSpPr>
            <p:cNvPr id="114" name="Straight Arrow Connector 113">
              <a:extLst>
                <a:ext uri="{FF2B5EF4-FFF2-40B4-BE49-F238E27FC236}">
                  <a16:creationId xmlns:a16="http://schemas.microsoft.com/office/drawing/2014/main" id="{3BEF73A5-B109-7030-FE5D-F4F80D826D05}"/>
                </a:ext>
              </a:extLst>
            </p:cNvPr>
            <p:cNvCxnSpPr>
              <a:cxnSpLocks/>
              <a:stCxn id="111" idx="2"/>
            </p:cNvCxnSpPr>
            <p:nvPr/>
          </p:nvCxnSpPr>
          <p:spPr>
            <a:xfrm>
              <a:off x="1799932" y="1422149"/>
              <a:ext cx="796626"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BF762EC-4ACC-584B-D308-0AA36ED2E8D0}"/>
                </a:ext>
              </a:extLst>
            </p:cNvPr>
            <p:cNvCxnSpPr>
              <a:cxnSpLocks/>
              <a:stCxn id="112" idx="2"/>
            </p:cNvCxnSpPr>
            <p:nvPr/>
          </p:nvCxnSpPr>
          <p:spPr>
            <a:xfrm flipH="1">
              <a:off x="3095567" y="1422149"/>
              <a:ext cx="20641" cy="66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6A340B5-F91A-2B16-9054-E339FD61AA85}"/>
                </a:ext>
              </a:extLst>
            </p:cNvPr>
            <p:cNvCxnSpPr>
              <a:cxnSpLocks/>
              <a:stCxn id="113" idx="2"/>
            </p:cNvCxnSpPr>
            <p:nvPr/>
          </p:nvCxnSpPr>
          <p:spPr>
            <a:xfrm flipH="1">
              <a:off x="3401460" y="1422149"/>
              <a:ext cx="1098035"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602059A-80BE-B32E-57DD-5E3341FB5ABE}"/>
                </a:ext>
              </a:extLst>
            </p:cNvPr>
            <p:cNvSpPr txBox="1"/>
            <p:nvPr/>
          </p:nvSpPr>
          <p:spPr>
            <a:xfrm>
              <a:off x="2668585" y="1976815"/>
              <a:ext cx="853964"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VEGPROP:</a:t>
              </a:r>
            </a:p>
            <a:p>
              <a:pPr algn="ctr"/>
              <a:r>
                <a:rPr lang="en-AU" sz="1000" dirty="0"/>
                <a:t>0</a:t>
              </a:r>
            </a:p>
          </p:txBody>
        </p:sp>
      </p:grpSp>
      <p:grpSp>
        <p:nvGrpSpPr>
          <p:cNvPr id="118" name="Group 117">
            <a:extLst>
              <a:ext uri="{FF2B5EF4-FFF2-40B4-BE49-F238E27FC236}">
                <a16:creationId xmlns:a16="http://schemas.microsoft.com/office/drawing/2014/main" id="{F08D5046-5989-FC5D-CCBF-9318226251C0}"/>
              </a:ext>
            </a:extLst>
          </p:cNvPr>
          <p:cNvGrpSpPr/>
          <p:nvPr/>
        </p:nvGrpSpPr>
        <p:grpSpPr>
          <a:xfrm>
            <a:off x="-5236302" y="1169945"/>
            <a:ext cx="3158101" cy="1324644"/>
            <a:chOff x="1185705" y="592853"/>
            <a:chExt cx="3753697" cy="1982898"/>
          </a:xfrm>
        </p:grpSpPr>
        <p:sp>
          <p:nvSpPr>
            <p:cNvPr id="119" name="TextBox 118">
              <a:extLst>
                <a:ext uri="{FF2B5EF4-FFF2-40B4-BE49-F238E27FC236}">
                  <a16:creationId xmlns:a16="http://schemas.microsoft.com/office/drawing/2014/main" id="{9784A059-E025-F75F-E237-ADCD5C404B71}"/>
                </a:ext>
              </a:extLst>
            </p:cNvPr>
            <p:cNvSpPr txBox="1"/>
            <p:nvPr/>
          </p:nvSpPr>
          <p:spPr>
            <a:xfrm>
              <a:off x="1185705" y="592853"/>
              <a:ext cx="1077022" cy="598936"/>
            </a:xfrm>
            <a:prstGeom prst="rect">
              <a:avLst/>
            </a:prstGeom>
            <a:noFill/>
          </p:spPr>
          <p:txBody>
            <a:bodyPr wrap="square" rtlCol="0">
              <a:spAutoFit/>
            </a:bodyPr>
            <a:lstStyle/>
            <a:p>
              <a:pPr algn="ctr"/>
              <a:r>
                <a:rPr lang="en-AU" sz="1000" dirty="0" err="1"/>
                <a:t>ranuacr</a:t>
              </a:r>
              <a:endParaRPr lang="en-AU" sz="1000" dirty="0"/>
            </a:p>
            <a:p>
              <a:pPr algn="ctr"/>
              <a:r>
                <a:rPr lang="en-AU" sz="1000" dirty="0"/>
                <a:t>SLA: 24.029</a:t>
              </a:r>
            </a:p>
          </p:txBody>
        </p:sp>
        <p:sp>
          <p:nvSpPr>
            <p:cNvPr id="120" name="TextBox 119">
              <a:extLst>
                <a:ext uri="{FF2B5EF4-FFF2-40B4-BE49-F238E27FC236}">
                  <a16:creationId xmlns:a16="http://schemas.microsoft.com/office/drawing/2014/main" id="{729D4D59-5880-39EA-4593-6743FFA587C4}"/>
                </a:ext>
              </a:extLst>
            </p:cNvPr>
            <p:cNvSpPr txBox="1"/>
            <p:nvPr/>
          </p:nvSpPr>
          <p:spPr>
            <a:xfrm>
              <a:off x="2478815" y="592853"/>
              <a:ext cx="1187840" cy="598936"/>
            </a:xfrm>
            <a:prstGeom prst="rect">
              <a:avLst/>
            </a:prstGeom>
            <a:noFill/>
          </p:spPr>
          <p:txBody>
            <a:bodyPr wrap="square" rtlCol="0">
              <a:spAutoFit/>
            </a:bodyPr>
            <a:lstStyle/>
            <a:p>
              <a:pPr algn="ctr"/>
              <a:r>
                <a:rPr lang="en-AU" sz="1000" dirty="0" err="1"/>
                <a:t>ranubul</a:t>
              </a:r>
              <a:endParaRPr lang="en-AU" sz="1000" dirty="0"/>
            </a:p>
            <a:p>
              <a:pPr algn="ctr"/>
              <a:r>
                <a:rPr lang="en-AU" sz="1000" dirty="0"/>
                <a:t>SLA: 19.252</a:t>
              </a:r>
            </a:p>
          </p:txBody>
        </p:sp>
        <p:sp>
          <p:nvSpPr>
            <p:cNvPr id="121" name="TextBox 120">
              <a:extLst>
                <a:ext uri="{FF2B5EF4-FFF2-40B4-BE49-F238E27FC236}">
                  <a16:creationId xmlns:a16="http://schemas.microsoft.com/office/drawing/2014/main" id="{3CB29740-C9BF-18BE-2906-ABADC8E65A32}"/>
                </a:ext>
              </a:extLst>
            </p:cNvPr>
            <p:cNvSpPr txBox="1"/>
            <p:nvPr/>
          </p:nvSpPr>
          <p:spPr>
            <a:xfrm>
              <a:off x="3882744" y="592853"/>
              <a:ext cx="1056658" cy="598936"/>
            </a:xfrm>
            <a:prstGeom prst="rect">
              <a:avLst/>
            </a:prstGeom>
            <a:noFill/>
          </p:spPr>
          <p:txBody>
            <a:bodyPr wrap="square" rtlCol="0">
              <a:spAutoFit/>
            </a:bodyPr>
            <a:lstStyle/>
            <a:p>
              <a:pPr algn="ctr"/>
              <a:r>
                <a:rPr lang="en-AU" sz="1000" dirty="0" err="1"/>
                <a:t>ranurep</a:t>
              </a:r>
              <a:endParaRPr lang="en-AU" sz="1000" dirty="0"/>
            </a:p>
            <a:p>
              <a:pPr algn="ctr"/>
              <a:r>
                <a:rPr lang="en-AU" sz="1000" dirty="0"/>
                <a:t>SLA: 27.914</a:t>
              </a:r>
            </a:p>
          </p:txBody>
        </p:sp>
        <p:cxnSp>
          <p:nvCxnSpPr>
            <p:cNvPr id="122" name="Straight Arrow Connector 121">
              <a:extLst>
                <a:ext uri="{FF2B5EF4-FFF2-40B4-BE49-F238E27FC236}">
                  <a16:creationId xmlns:a16="http://schemas.microsoft.com/office/drawing/2014/main" id="{2AB11FDB-8681-C425-8845-7FBEEF0B730A}"/>
                </a:ext>
              </a:extLst>
            </p:cNvPr>
            <p:cNvCxnSpPr>
              <a:cxnSpLocks/>
              <a:stCxn id="119" idx="2"/>
            </p:cNvCxnSpPr>
            <p:nvPr/>
          </p:nvCxnSpPr>
          <p:spPr>
            <a:xfrm>
              <a:off x="1724216" y="1191789"/>
              <a:ext cx="780153" cy="110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A6DB1E-D785-127A-16D1-A843BC276F84}"/>
                </a:ext>
              </a:extLst>
            </p:cNvPr>
            <p:cNvCxnSpPr>
              <a:cxnSpLocks/>
            </p:cNvCxnSpPr>
            <p:nvPr/>
          </p:nvCxnSpPr>
          <p:spPr>
            <a:xfrm flipH="1">
              <a:off x="2952728" y="1686809"/>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34EC1BE-22FE-8D13-91B3-6995C9E146ED}"/>
                </a:ext>
              </a:extLst>
            </p:cNvPr>
            <p:cNvCxnSpPr>
              <a:cxnSpLocks/>
              <a:stCxn id="121" idx="2"/>
            </p:cNvCxnSpPr>
            <p:nvPr/>
          </p:nvCxnSpPr>
          <p:spPr>
            <a:xfrm flipH="1">
              <a:off x="3449318" y="1191789"/>
              <a:ext cx="961756" cy="104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5FEDF146-507C-C7AE-21A0-F957085687A6}"/>
                </a:ext>
              </a:extLst>
            </p:cNvPr>
            <p:cNvSpPr txBox="1"/>
            <p:nvPr/>
          </p:nvSpPr>
          <p:spPr>
            <a:xfrm>
              <a:off x="2478815" y="1976815"/>
              <a:ext cx="1025126" cy="598936"/>
            </a:xfrm>
            <a:prstGeom prst="rect">
              <a:avLst/>
            </a:prstGeom>
            <a:noFill/>
          </p:spPr>
          <p:txBody>
            <a:bodyPr wrap="square" rtlCol="0">
              <a:spAutoFit/>
            </a:bodyPr>
            <a:lstStyle/>
            <a:p>
              <a:pPr algn="ctr"/>
              <a:r>
                <a:rPr lang="en-AU" sz="1000" dirty="0" err="1"/>
                <a:t>ranuabr</a:t>
              </a:r>
              <a:endParaRPr lang="en-AU" sz="1000" dirty="0"/>
            </a:p>
            <a:p>
              <a:pPr algn="ctr"/>
              <a:r>
                <a:rPr lang="en-AU" sz="1000" dirty="0"/>
                <a:t>SLA: 23.731</a:t>
              </a:r>
            </a:p>
          </p:txBody>
        </p:sp>
      </p:grpSp>
      <p:cxnSp>
        <p:nvCxnSpPr>
          <p:cNvPr id="128" name="Elbow Connector 127">
            <a:extLst>
              <a:ext uri="{FF2B5EF4-FFF2-40B4-BE49-F238E27FC236}">
                <a16:creationId xmlns:a16="http://schemas.microsoft.com/office/drawing/2014/main" id="{0F87C781-07DB-0086-CE6B-1B231A6A72A2}"/>
              </a:ext>
            </a:extLst>
          </p:cNvPr>
          <p:cNvCxnSpPr>
            <a:cxnSpLocks/>
            <a:stCxn id="125" idx="2"/>
          </p:cNvCxnSpPr>
          <p:nvPr/>
        </p:nvCxnSpPr>
        <p:spPr>
          <a:xfrm rot="16200000" flipH="1">
            <a:off x="-2897674" y="1675129"/>
            <a:ext cx="1252755" cy="2891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4A2A86A7-4469-0C22-BEE0-1AEA4E26E6A4}"/>
              </a:ext>
            </a:extLst>
          </p:cNvPr>
          <p:cNvCxnSpPr>
            <a:cxnSpLocks/>
            <a:stCxn id="27" idx="2"/>
          </p:cNvCxnSpPr>
          <p:nvPr/>
        </p:nvCxnSpPr>
        <p:spPr>
          <a:xfrm rot="16200000" flipH="1">
            <a:off x="778217" y="1923847"/>
            <a:ext cx="1119815" cy="2569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4B2FA8ED-BBD4-001A-C29E-490027266079}"/>
              </a:ext>
            </a:extLst>
          </p:cNvPr>
          <p:cNvCxnSpPr>
            <a:cxnSpLocks/>
            <a:stCxn id="109" idx="2"/>
            <a:endCxn id="144" idx="3"/>
          </p:cNvCxnSpPr>
          <p:nvPr/>
        </p:nvCxnSpPr>
        <p:spPr>
          <a:xfrm rot="5400000">
            <a:off x="4949576" y="1769096"/>
            <a:ext cx="995933" cy="27546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a:extLst>
              <a:ext uri="{FF2B5EF4-FFF2-40B4-BE49-F238E27FC236}">
                <a16:creationId xmlns:a16="http://schemas.microsoft.com/office/drawing/2014/main" id="{1FF4B379-EE47-3616-C455-EC5FBD0F8B3C}"/>
              </a:ext>
            </a:extLst>
          </p:cNvPr>
          <p:cNvCxnSpPr>
            <a:cxnSpLocks/>
            <a:stCxn id="117" idx="2"/>
          </p:cNvCxnSpPr>
          <p:nvPr/>
        </p:nvCxnSpPr>
        <p:spPr>
          <a:xfrm rot="5400000">
            <a:off x="8700889" y="1655409"/>
            <a:ext cx="1098871" cy="3085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4D0C937-1EF5-DA9E-1DC4-D446074765DE}"/>
              </a:ext>
            </a:extLst>
          </p:cNvPr>
          <p:cNvCxnSpPr>
            <a:cxnSpLocks/>
            <a:stCxn id="101" idx="2"/>
          </p:cNvCxnSpPr>
          <p:nvPr/>
        </p:nvCxnSpPr>
        <p:spPr>
          <a:xfrm>
            <a:off x="3308392" y="2648478"/>
            <a:ext cx="0" cy="68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150E329-1435-390B-DB18-0D96F2861FD9}"/>
              </a:ext>
            </a:extLst>
          </p:cNvPr>
          <p:cNvSpPr txBox="1"/>
          <p:nvPr/>
        </p:nvSpPr>
        <p:spPr>
          <a:xfrm>
            <a:off x="2648587" y="3444354"/>
            <a:ext cx="1421609" cy="400110"/>
          </a:xfrm>
          <a:prstGeom prst="rect">
            <a:avLst/>
          </a:prstGeom>
          <a:noFill/>
        </p:spPr>
        <p:txBody>
          <a:bodyPr wrap="square" rtlCol="0">
            <a:spAutoFit/>
          </a:bodyPr>
          <a:lstStyle/>
          <a:p>
            <a:pPr algn="ctr"/>
            <a:r>
              <a:rPr lang="en-AU" sz="1000" dirty="0" err="1"/>
              <a:t>ranuabr</a:t>
            </a:r>
            <a:endParaRPr lang="en-AU" sz="1000" dirty="0"/>
          </a:p>
          <a:p>
            <a:pPr algn="ctr"/>
            <a:r>
              <a:rPr lang="en-AU" sz="1000" dirty="0"/>
              <a:t> </a:t>
            </a:r>
          </a:p>
        </p:txBody>
      </p:sp>
      <p:sp>
        <p:nvSpPr>
          <p:cNvPr id="9" name="TextBox 8">
            <a:extLst>
              <a:ext uri="{FF2B5EF4-FFF2-40B4-BE49-F238E27FC236}">
                <a16:creationId xmlns:a16="http://schemas.microsoft.com/office/drawing/2014/main" id="{12BBAB0C-3F0E-28C9-37A9-15096884D279}"/>
              </a:ext>
            </a:extLst>
          </p:cNvPr>
          <p:cNvSpPr txBox="1"/>
          <p:nvPr/>
        </p:nvSpPr>
        <p:spPr>
          <a:xfrm>
            <a:off x="1624478" y="5395487"/>
            <a:ext cx="1890261" cy="246221"/>
          </a:xfrm>
          <a:prstGeom prst="rect">
            <a:avLst/>
          </a:prstGeom>
          <a:noFill/>
        </p:spPr>
        <p:txBody>
          <a:bodyPr wrap="square" rtlCol="0">
            <a:spAutoFit/>
          </a:bodyPr>
          <a:lstStyle/>
          <a:p>
            <a:r>
              <a:rPr lang="en-AU" sz="1000" dirty="0"/>
              <a:t>Repeat for all composite species </a:t>
            </a:r>
          </a:p>
        </p:txBody>
      </p:sp>
      <p:pic>
        <p:nvPicPr>
          <p:cNvPr id="32" name="Picture 31">
            <a:extLst>
              <a:ext uri="{FF2B5EF4-FFF2-40B4-BE49-F238E27FC236}">
                <a16:creationId xmlns:a16="http://schemas.microsoft.com/office/drawing/2014/main" id="{F26FF3A6-B670-2189-8730-A06A707862DA}"/>
              </a:ext>
            </a:extLst>
          </p:cNvPr>
          <p:cNvPicPr>
            <a:picLocks noChangeAspect="1"/>
          </p:cNvPicPr>
          <p:nvPr/>
        </p:nvPicPr>
        <p:blipFill>
          <a:blip r:embed="rId3"/>
          <a:stretch>
            <a:fillRect/>
          </a:stretch>
        </p:blipFill>
        <p:spPr>
          <a:xfrm>
            <a:off x="434995" y="4053072"/>
            <a:ext cx="6141817" cy="567272"/>
          </a:xfrm>
          <a:prstGeom prst="rect">
            <a:avLst/>
          </a:prstGeom>
        </p:spPr>
      </p:pic>
      <p:cxnSp>
        <p:nvCxnSpPr>
          <p:cNvPr id="36" name="Straight Arrow Connector 35">
            <a:extLst>
              <a:ext uri="{FF2B5EF4-FFF2-40B4-BE49-F238E27FC236}">
                <a16:creationId xmlns:a16="http://schemas.microsoft.com/office/drawing/2014/main" id="{9D1BA977-966E-8178-E61B-5DA92829FDA0}"/>
              </a:ext>
            </a:extLst>
          </p:cNvPr>
          <p:cNvCxnSpPr>
            <a:cxnSpLocks/>
          </p:cNvCxnSpPr>
          <p:nvPr/>
        </p:nvCxnSpPr>
        <p:spPr>
          <a:xfrm>
            <a:off x="3357877" y="4706643"/>
            <a:ext cx="0" cy="7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215804-9960-5048-412F-0BB26100FD93}"/>
              </a:ext>
            </a:extLst>
          </p:cNvPr>
          <p:cNvCxnSpPr>
            <a:cxnSpLocks/>
          </p:cNvCxnSpPr>
          <p:nvPr/>
        </p:nvCxnSpPr>
        <p:spPr>
          <a:xfrm flipH="1">
            <a:off x="398874" y="5795598"/>
            <a:ext cx="2053867" cy="51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425FAFB-01AC-DB20-A9F5-8C335FBACD77}"/>
              </a:ext>
            </a:extLst>
          </p:cNvPr>
          <p:cNvGrpSpPr>
            <a:grpSpLocks noChangeAspect="1"/>
          </p:cNvGrpSpPr>
          <p:nvPr/>
        </p:nvGrpSpPr>
        <p:grpSpPr>
          <a:xfrm>
            <a:off x="-5037722" y="8870633"/>
            <a:ext cx="6163384" cy="516436"/>
            <a:chOff x="2482850" y="5434352"/>
            <a:chExt cx="7323992" cy="613686"/>
          </a:xfrm>
        </p:grpSpPr>
        <p:pic>
          <p:nvPicPr>
            <p:cNvPr id="41" name="Picture 40">
              <a:extLst>
                <a:ext uri="{FF2B5EF4-FFF2-40B4-BE49-F238E27FC236}">
                  <a16:creationId xmlns:a16="http://schemas.microsoft.com/office/drawing/2014/main" id="{2F92DC8E-5ED8-5A96-665C-6C0D43499E3A}"/>
                </a:ext>
              </a:extLst>
            </p:cNvPr>
            <p:cNvPicPr>
              <a:picLocks noChangeAspect="1"/>
            </p:cNvPicPr>
            <p:nvPr/>
          </p:nvPicPr>
          <p:blipFill>
            <a:blip r:embed="rId4"/>
            <a:stretch>
              <a:fillRect/>
            </a:stretch>
          </p:blipFill>
          <p:spPr>
            <a:xfrm>
              <a:off x="2482850" y="5705138"/>
              <a:ext cx="7188200" cy="342900"/>
            </a:xfrm>
            <a:prstGeom prst="rect">
              <a:avLst/>
            </a:prstGeom>
          </p:spPr>
        </p:pic>
        <p:pic>
          <p:nvPicPr>
            <p:cNvPr id="44" name="Picture 43">
              <a:extLst>
                <a:ext uri="{FF2B5EF4-FFF2-40B4-BE49-F238E27FC236}">
                  <a16:creationId xmlns:a16="http://schemas.microsoft.com/office/drawing/2014/main" id="{8A16ABDE-4926-685E-E84C-8B10682A5038}"/>
                </a:ext>
              </a:extLst>
            </p:cNvPr>
            <p:cNvPicPr>
              <a:picLocks noChangeAspect="1"/>
            </p:cNvPicPr>
            <p:nvPr/>
          </p:nvPicPr>
          <p:blipFill rotWithShape="1">
            <a:blip r:embed="rId5"/>
            <a:srcRect r="1856" b="7454"/>
            <a:stretch/>
          </p:blipFill>
          <p:spPr>
            <a:xfrm>
              <a:off x="2491642" y="5434809"/>
              <a:ext cx="7179408" cy="270329"/>
            </a:xfrm>
            <a:prstGeom prst="rect">
              <a:avLst/>
            </a:prstGeom>
          </p:spPr>
        </p:pic>
        <p:pic>
          <p:nvPicPr>
            <p:cNvPr id="48" name="Picture 47">
              <a:extLst>
                <a:ext uri="{FF2B5EF4-FFF2-40B4-BE49-F238E27FC236}">
                  <a16:creationId xmlns:a16="http://schemas.microsoft.com/office/drawing/2014/main" id="{F7AD5150-EF2D-8E9D-A11A-67DC62EE6752}"/>
                </a:ext>
              </a:extLst>
            </p:cNvPr>
            <p:cNvPicPr>
              <a:picLocks noChangeAspect="1"/>
            </p:cNvPicPr>
            <p:nvPr/>
          </p:nvPicPr>
          <p:blipFill>
            <a:blip r:embed="rId5"/>
            <a:stretch>
              <a:fillRect/>
            </a:stretch>
          </p:blipFill>
          <p:spPr>
            <a:xfrm>
              <a:off x="2491642" y="5434352"/>
              <a:ext cx="7315200" cy="292100"/>
            </a:xfrm>
            <a:prstGeom prst="rect">
              <a:avLst/>
            </a:prstGeom>
          </p:spPr>
        </p:pic>
      </p:grpSp>
      <p:pic>
        <p:nvPicPr>
          <p:cNvPr id="26" name="Picture 25">
            <a:extLst>
              <a:ext uri="{FF2B5EF4-FFF2-40B4-BE49-F238E27FC236}">
                <a16:creationId xmlns:a16="http://schemas.microsoft.com/office/drawing/2014/main" id="{EF1817D1-A1CB-AE17-F2A2-FE31AC1410FC}"/>
              </a:ext>
            </a:extLst>
          </p:cNvPr>
          <p:cNvPicPr>
            <a:picLocks noChangeAspect="1"/>
          </p:cNvPicPr>
          <p:nvPr/>
        </p:nvPicPr>
        <p:blipFill>
          <a:blip r:embed="rId6"/>
          <a:stretch>
            <a:fillRect/>
          </a:stretch>
        </p:blipFill>
        <p:spPr>
          <a:xfrm>
            <a:off x="-5407624" y="4648352"/>
            <a:ext cx="4960693" cy="2847159"/>
          </a:xfrm>
          <a:prstGeom prst="rect">
            <a:avLst/>
          </a:prstGeom>
        </p:spPr>
      </p:pic>
      <p:sp>
        <p:nvSpPr>
          <p:cNvPr id="28" name="TextBox 27">
            <a:extLst>
              <a:ext uri="{FF2B5EF4-FFF2-40B4-BE49-F238E27FC236}">
                <a16:creationId xmlns:a16="http://schemas.microsoft.com/office/drawing/2014/main" id="{A0B621F5-3319-DE4A-55E9-F1BC11ECB3FC}"/>
              </a:ext>
            </a:extLst>
          </p:cNvPr>
          <p:cNvSpPr txBox="1"/>
          <p:nvPr/>
        </p:nvSpPr>
        <p:spPr>
          <a:xfrm>
            <a:off x="-4440010" y="7796983"/>
            <a:ext cx="1082348" cy="246221"/>
          </a:xfrm>
          <a:prstGeom prst="rect">
            <a:avLst/>
          </a:prstGeom>
          <a:noFill/>
        </p:spPr>
        <p:txBody>
          <a:bodyPr wrap="square" rtlCol="0">
            <a:spAutoFit/>
          </a:bodyPr>
          <a:lstStyle/>
          <a:p>
            <a:r>
              <a:rPr lang="en-AU" sz="1000" dirty="0"/>
              <a:t>Modify VEGPROP</a:t>
            </a:r>
          </a:p>
        </p:txBody>
      </p:sp>
      <p:cxnSp>
        <p:nvCxnSpPr>
          <p:cNvPr id="31" name="Straight Arrow Connector 30">
            <a:extLst>
              <a:ext uri="{FF2B5EF4-FFF2-40B4-BE49-F238E27FC236}">
                <a16:creationId xmlns:a16="http://schemas.microsoft.com/office/drawing/2014/main" id="{426B618C-6F02-94C4-DA5A-5438A33716C2}"/>
              </a:ext>
            </a:extLst>
          </p:cNvPr>
          <p:cNvCxnSpPr>
            <a:cxnSpLocks/>
          </p:cNvCxnSpPr>
          <p:nvPr/>
        </p:nvCxnSpPr>
        <p:spPr>
          <a:xfrm flipH="1">
            <a:off x="-3285898" y="8169052"/>
            <a:ext cx="67908" cy="58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26671A-C304-77C5-D439-D864D26C68A9}"/>
              </a:ext>
            </a:extLst>
          </p:cNvPr>
          <p:cNvCxnSpPr>
            <a:cxnSpLocks/>
          </p:cNvCxnSpPr>
          <p:nvPr/>
        </p:nvCxnSpPr>
        <p:spPr>
          <a:xfrm>
            <a:off x="-3149002" y="7495511"/>
            <a:ext cx="0" cy="28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FB40F06-0A9A-5224-1446-CEBDD6523A39}"/>
              </a:ext>
            </a:extLst>
          </p:cNvPr>
          <p:cNvCxnSpPr>
            <a:cxnSpLocks/>
          </p:cNvCxnSpPr>
          <p:nvPr/>
        </p:nvCxnSpPr>
        <p:spPr>
          <a:xfrm>
            <a:off x="196007" y="7187933"/>
            <a:ext cx="2117070" cy="8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3EBA3B-2DE0-1598-752A-E1046945F878}"/>
              </a:ext>
            </a:extLst>
          </p:cNvPr>
          <p:cNvSpPr txBox="1"/>
          <p:nvPr/>
        </p:nvSpPr>
        <p:spPr>
          <a:xfrm>
            <a:off x="1696076" y="7979864"/>
            <a:ext cx="1217000" cy="246221"/>
          </a:xfrm>
          <a:prstGeom prst="rect">
            <a:avLst/>
          </a:prstGeom>
          <a:noFill/>
        </p:spPr>
        <p:txBody>
          <a:bodyPr wrap="square" rtlCol="0">
            <a:spAutoFit/>
          </a:bodyPr>
          <a:lstStyle/>
          <a:p>
            <a:r>
              <a:rPr lang="en-AU" sz="1000" dirty="0"/>
              <a:t>Add missing species</a:t>
            </a:r>
          </a:p>
        </p:txBody>
      </p:sp>
      <p:pic>
        <p:nvPicPr>
          <p:cNvPr id="3" name="Picture 2">
            <a:extLst>
              <a:ext uri="{FF2B5EF4-FFF2-40B4-BE49-F238E27FC236}">
                <a16:creationId xmlns:a16="http://schemas.microsoft.com/office/drawing/2014/main" id="{F24D6698-CC05-04B8-467A-F8D227082DFC}"/>
              </a:ext>
            </a:extLst>
          </p:cNvPr>
          <p:cNvPicPr>
            <a:picLocks noChangeAspect="1"/>
          </p:cNvPicPr>
          <p:nvPr/>
        </p:nvPicPr>
        <p:blipFill>
          <a:blip r:embed="rId7"/>
          <a:stretch>
            <a:fillRect/>
          </a:stretch>
        </p:blipFill>
        <p:spPr>
          <a:xfrm>
            <a:off x="5706773" y="5626894"/>
            <a:ext cx="6450832" cy="4024685"/>
          </a:xfrm>
          <a:prstGeom prst="rect">
            <a:avLst/>
          </a:prstGeom>
        </p:spPr>
      </p:pic>
      <p:cxnSp>
        <p:nvCxnSpPr>
          <p:cNvPr id="10" name="Straight Arrow Connector 9">
            <a:extLst>
              <a:ext uri="{FF2B5EF4-FFF2-40B4-BE49-F238E27FC236}">
                <a16:creationId xmlns:a16="http://schemas.microsoft.com/office/drawing/2014/main" id="{78D8ACAF-A639-ADC7-1CA9-D7D498185EF1}"/>
              </a:ext>
            </a:extLst>
          </p:cNvPr>
          <p:cNvCxnSpPr>
            <a:cxnSpLocks/>
          </p:cNvCxnSpPr>
          <p:nvPr/>
        </p:nvCxnSpPr>
        <p:spPr>
          <a:xfrm>
            <a:off x="3125642" y="8379974"/>
            <a:ext cx="2606701" cy="110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8401B-802F-ED56-8774-F7D740F0B59D}"/>
              </a:ext>
            </a:extLst>
          </p:cNvPr>
          <p:cNvPicPr>
            <a:picLocks noChangeAspect="1"/>
          </p:cNvPicPr>
          <p:nvPr/>
        </p:nvPicPr>
        <p:blipFill>
          <a:blip r:embed="rId3"/>
          <a:stretch>
            <a:fillRect/>
          </a:stretch>
        </p:blipFill>
        <p:spPr>
          <a:xfrm>
            <a:off x="3068694" y="660726"/>
            <a:ext cx="3887592" cy="3887592"/>
          </a:xfrm>
          <a:prstGeom prst="rect">
            <a:avLst/>
          </a:prstGeom>
        </p:spPr>
      </p:pic>
      <p:pic>
        <p:nvPicPr>
          <p:cNvPr id="6" name="Picture 5">
            <a:extLst>
              <a:ext uri="{FF2B5EF4-FFF2-40B4-BE49-F238E27FC236}">
                <a16:creationId xmlns:a16="http://schemas.microsoft.com/office/drawing/2014/main" id="{EE41E046-5CCE-BB8C-48CE-4D968169DE23}"/>
              </a:ext>
            </a:extLst>
          </p:cNvPr>
          <p:cNvPicPr>
            <a:picLocks noChangeAspect="1"/>
          </p:cNvPicPr>
          <p:nvPr/>
        </p:nvPicPr>
        <p:blipFill>
          <a:blip r:embed="rId4"/>
          <a:stretch>
            <a:fillRect/>
          </a:stretch>
        </p:blipFill>
        <p:spPr>
          <a:xfrm>
            <a:off x="-224971" y="660726"/>
            <a:ext cx="3887592" cy="3887592"/>
          </a:xfrm>
          <a:prstGeom prst="rect">
            <a:avLst/>
          </a:prstGeom>
        </p:spPr>
      </p:pic>
      <p:pic>
        <p:nvPicPr>
          <p:cNvPr id="15" name="Picture 14">
            <a:extLst>
              <a:ext uri="{FF2B5EF4-FFF2-40B4-BE49-F238E27FC236}">
                <a16:creationId xmlns:a16="http://schemas.microsoft.com/office/drawing/2014/main" id="{806AAB4B-B77A-F195-4523-87C1063ECE0E}"/>
              </a:ext>
            </a:extLst>
          </p:cNvPr>
          <p:cNvPicPr>
            <a:picLocks noChangeAspect="1"/>
          </p:cNvPicPr>
          <p:nvPr/>
        </p:nvPicPr>
        <p:blipFill>
          <a:blip r:embed="rId5"/>
          <a:stretch>
            <a:fillRect/>
          </a:stretch>
        </p:blipFill>
        <p:spPr>
          <a:xfrm>
            <a:off x="3025152" y="4194622"/>
            <a:ext cx="4079587" cy="4079587"/>
          </a:xfrm>
          <a:prstGeom prst="rect">
            <a:avLst/>
          </a:prstGeom>
        </p:spPr>
      </p:pic>
      <p:sp>
        <p:nvSpPr>
          <p:cNvPr id="19" name="TextBox 18">
            <a:extLst>
              <a:ext uri="{FF2B5EF4-FFF2-40B4-BE49-F238E27FC236}">
                <a16:creationId xmlns:a16="http://schemas.microsoft.com/office/drawing/2014/main" id="{999FE203-1C16-9341-AD80-599119BCC5FA}"/>
              </a:ext>
            </a:extLst>
          </p:cNvPr>
          <p:cNvSpPr txBox="1"/>
          <p:nvPr/>
        </p:nvSpPr>
        <p:spPr>
          <a:xfrm>
            <a:off x="130628" y="1038413"/>
            <a:ext cx="295274" cy="369332"/>
          </a:xfrm>
          <a:prstGeom prst="rect">
            <a:avLst/>
          </a:prstGeom>
          <a:noFill/>
        </p:spPr>
        <p:txBody>
          <a:bodyPr wrap="none" rtlCol="0">
            <a:spAutoFit/>
          </a:bodyPr>
          <a:lstStyle/>
          <a:p>
            <a:r>
              <a:rPr lang="en-AU" dirty="0"/>
              <a:t>a</a:t>
            </a:r>
          </a:p>
        </p:txBody>
      </p:sp>
      <p:sp>
        <p:nvSpPr>
          <p:cNvPr id="20" name="TextBox 19">
            <a:extLst>
              <a:ext uri="{FF2B5EF4-FFF2-40B4-BE49-F238E27FC236}">
                <a16:creationId xmlns:a16="http://schemas.microsoft.com/office/drawing/2014/main" id="{B63595D0-FA28-48F5-969E-CAAD5D581C10}"/>
              </a:ext>
            </a:extLst>
          </p:cNvPr>
          <p:cNvSpPr txBox="1"/>
          <p:nvPr/>
        </p:nvSpPr>
        <p:spPr>
          <a:xfrm>
            <a:off x="3863370" y="1038413"/>
            <a:ext cx="306494" cy="369332"/>
          </a:xfrm>
          <a:prstGeom prst="rect">
            <a:avLst/>
          </a:prstGeom>
          <a:noFill/>
        </p:spPr>
        <p:txBody>
          <a:bodyPr wrap="none" rtlCol="0">
            <a:spAutoFit/>
          </a:bodyPr>
          <a:lstStyle/>
          <a:p>
            <a:r>
              <a:rPr lang="en-AU" dirty="0"/>
              <a:t>b</a:t>
            </a:r>
          </a:p>
        </p:txBody>
      </p:sp>
      <p:sp>
        <p:nvSpPr>
          <p:cNvPr id="21" name="TextBox 20">
            <a:extLst>
              <a:ext uri="{FF2B5EF4-FFF2-40B4-BE49-F238E27FC236}">
                <a16:creationId xmlns:a16="http://schemas.microsoft.com/office/drawing/2014/main" id="{6C35A260-3ADF-72CB-A9E7-475A62A3983B}"/>
              </a:ext>
            </a:extLst>
          </p:cNvPr>
          <p:cNvSpPr txBox="1"/>
          <p:nvPr/>
        </p:nvSpPr>
        <p:spPr>
          <a:xfrm>
            <a:off x="3521396" y="4557808"/>
            <a:ext cx="282450" cy="369332"/>
          </a:xfrm>
          <a:prstGeom prst="rect">
            <a:avLst/>
          </a:prstGeom>
          <a:noFill/>
        </p:spPr>
        <p:txBody>
          <a:bodyPr wrap="none" rtlCol="0">
            <a:spAutoFit/>
          </a:bodyPr>
          <a:lstStyle/>
          <a:p>
            <a:r>
              <a:rPr lang="en-AU" dirty="0"/>
              <a:t>c</a:t>
            </a:r>
          </a:p>
        </p:txBody>
      </p:sp>
      <p:sp>
        <p:nvSpPr>
          <p:cNvPr id="24" name="TextBox 23">
            <a:extLst>
              <a:ext uri="{FF2B5EF4-FFF2-40B4-BE49-F238E27FC236}">
                <a16:creationId xmlns:a16="http://schemas.microsoft.com/office/drawing/2014/main" id="{96F96CAD-403E-C76B-6F84-9DB36BB38237}"/>
              </a:ext>
            </a:extLst>
          </p:cNvPr>
          <p:cNvSpPr txBox="1"/>
          <p:nvPr/>
        </p:nvSpPr>
        <p:spPr>
          <a:xfrm>
            <a:off x="448235" y="6723529"/>
            <a:ext cx="2576917" cy="1384995"/>
          </a:xfrm>
          <a:prstGeom prst="rect">
            <a:avLst/>
          </a:prstGeom>
          <a:noFill/>
        </p:spPr>
        <p:txBody>
          <a:bodyPr wrap="square" rtlCol="0">
            <a:spAutoFit/>
          </a:bodyPr>
          <a:lstStyle/>
          <a:p>
            <a:r>
              <a:rPr lang="en-AU" sz="1200" dirty="0"/>
              <a:t>Figure 1. a)</a:t>
            </a:r>
            <a:r>
              <a:rPr lang="en-AU" sz="1200" b="1" dirty="0" err="1"/>
              <a:t>wplot_basic</a:t>
            </a:r>
            <a:r>
              <a:rPr lang="en-AU" sz="1200" b="1" dirty="0"/>
              <a:t> </a:t>
            </a:r>
            <a:r>
              <a:rPr lang="en-AU" sz="1200" dirty="0"/>
              <a:t>showing archaeobotanical samples against model 1. b) </a:t>
            </a:r>
            <a:r>
              <a:rPr lang="en-AU" sz="1200" b="1" dirty="0" err="1"/>
              <a:t>wplot_geog</a:t>
            </a:r>
            <a:r>
              <a:rPr lang="en-AU" sz="1200" b="1" dirty="0"/>
              <a:t> </a:t>
            </a:r>
            <a:r>
              <a:rPr lang="en-AU" sz="1200" dirty="0"/>
              <a:t>showing archaeobotanical samples against model 2. c).</a:t>
            </a:r>
            <a:r>
              <a:rPr lang="en-AU" sz="1200" b="1" dirty="0"/>
              <a:t> </a:t>
            </a:r>
            <a:r>
              <a:rPr lang="en-AU" sz="1200" b="1" dirty="0" err="1"/>
              <a:t>wplot_phase</a:t>
            </a:r>
            <a:r>
              <a:rPr lang="en-AU" sz="1200" b="1" dirty="0"/>
              <a:t> </a:t>
            </a:r>
            <a:r>
              <a:rPr lang="en-AU" sz="1200" dirty="0"/>
              <a:t>showing archaeobotanical samples plotted by phase against model 1 centroids. </a:t>
            </a:r>
          </a:p>
        </p:txBody>
      </p:sp>
    </p:spTree>
    <p:extLst>
      <p:ext uri="{BB962C8B-B14F-4D97-AF65-F5344CB8AC3E}">
        <p14:creationId xmlns:p14="http://schemas.microsoft.com/office/powerpoint/2010/main" val="200814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AEA9ECF0-DDE0-188F-9882-9B1CAD7A12D8}"/>
              </a:ext>
            </a:extLst>
          </p:cNvPr>
          <p:cNvGraphicFramePr>
            <a:graphicFrameLocks noChangeAspect="1"/>
          </p:cNvGraphicFramePr>
          <p:nvPr>
            <p:extLst>
              <p:ext uri="{D42A27DB-BD31-4B8C-83A1-F6EECF244321}">
                <p14:modId xmlns:p14="http://schemas.microsoft.com/office/powerpoint/2010/main" val="4230190606"/>
              </p:ext>
            </p:extLst>
          </p:nvPr>
        </p:nvGraphicFramePr>
        <p:xfrm>
          <a:off x="455314" y="3352800"/>
          <a:ext cx="6055482" cy="3048000"/>
        </p:xfrm>
        <a:graphic>
          <a:graphicData uri="http://schemas.openxmlformats.org/presentationml/2006/ole">
            <mc:AlternateContent xmlns:mc="http://schemas.openxmlformats.org/markup-compatibility/2006">
              <mc:Choice xmlns:v="urn:schemas-microsoft-com:vml" Requires="v">
                <p:oleObj name="Document" r:id="rId3" imgW="5727700" imgH="2882900" progId="Word.Document.12">
                  <p:embed/>
                </p:oleObj>
              </mc:Choice>
              <mc:Fallback>
                <p:oleObj name="Document" r:id="rId3" imgW="5727700" imgH="2882900" progId="Word.Document.12">
                  <p:embed/>
                  <p:pic>
                    <p:nvPicPr>
                      <p:cNvPr id="7" name="Object 6">
                        <a:extLst>
                          <a:ext uri="{FF2B5EF4-FFF2-40B4-BE49-F238E27FC236}">
                            <a16:creationId xmlns:a16="http://schemas.microsoft.com/office/drawing/2014/main" id="{AEA9ECF0-DDE0-188F-9882-9B1CAD7A12D8}"/>
                          </a:ext>
                        </a:extLst>
                      </p:cNvPr>
                      <p:cNvPicPr/>
                      <p:nvPr/>
                    </p:nvPicPr>
                    <p:blipFill>
                      <a:blip r:embed="rId4"/>
                      <a:stretch>
                        <a:fillRect/>
                      </a:stretch>
                    </p:blipFill>
                    <p:spPr>
                      <a:xfrm>
                        <a:off x="455314" y="3352800"/>
                        <a:ext cx="6055482" cy="30480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068903B-EB66-3553-030E-6202744B38E6}"/>
              </a:ext>
            </a:extLst>
          </p:cNvPr>
          <p:cNvSpPr txBox="1"/>
          <p:nvPr/>
        </p:nvSpPr>
        <p:spPr>
          <a:xfrm>
            <a:off x="195925" y="2798802"/>
            <a:ext cx="6314871" cy="553998"/>
          </a:xfrm>
          <a:prstGeom prst="rect">
            <a:avLst/>
          </a:prstGeom>
          <a:noFill/>
        </p:spPr>
        <p:txBody>
          <a:bodyPr wrap="square" rtlCol="0">
            <a:spAutoFit/>
          </a:bodyPr>
          <a:lstStyle/>
          <a:p>
            <a:r>
              <a:rPr lang="en-GB" sz="1000" dirty="0">
                <a:latin typeface="Calibri" panose="020F0502020204030204" pitchFamily="34" charset="0"/>
                <a:ea typeface="Calibri" panose="020F0502020204030204" pitchFamily="34" charset="0"/>
                <a:cs typeface="Times New Roman" panose="02020603050405020304" pitchFamily="18" charset="0"/>
              </a:rPr>
              <a:t>Table 2 The format of the raw dataset from Stafford showing the first 8 samples and first 12 taxa. Full dataset in supplementary data.  The rows in bold are composite species and the first column shows the species codes for each taxa obtained from X. </a:t>
            </a:r>
          </a:p>
        </p:txBody>
      </p:sp>
    </p:spTree>
    <p:extLst>
      <p:ext uri="{BB962C8B-B14F-4D97-AF65-F5344CB8AC3E}">
        <p14:creationId xmlns:p14="http://schemas.microsoft.com/office/powerpoint/2010/main" val="144255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85A490E-82D7-962A-1C63-85A2A10422AA}"/>
              </a:ext>
            </a:extLst>
          </p:cNvPr>
          <p:cNvGraphicFramePr>
            <a:graphicFrameLocks noChangeAspect="1"/>
          </p:cNvGraphicFramePr>
          <p:nvPr>
            <p:extLst>
              <p:ext uri="{D42A27DB-BD31-4B8C-83A1-F6EECF244321}">
                <p14:modId xmlns:p14="http://schemas.microsoft.com/office/powerpoint/2010/main" val="4233797887"/>
              </p:ext>
            </p:extLst>
          </p:nvPr>
        </p:nvGraphicFramePr>
        <p:xfrm>
          <a:off x="1631576" y="3557357"/>
          <a:ext cx="8241554" cy="4067946"/>
        </p:xfrm>
        <a:graphic>
          <a:graphicData uri="http://schemas.openxmlformats.org/presentationml/2006/ole">
            <mc:AlternateContent xmlns:mc="http://schemas.openxmlformats.org/markup-compatibility/2006">
              <mc:Choice xmlns:v="urn:schemas-microsoft-com:vml" Requires="v">
                <p:oleObj name="Document" r:id="rId3" imgW="5943600" imgH="2933700" progId="Word.Document.12">
                  <p:embed/>
                </p:oleObj>
              </mc:Choice>
              <mc:Fallback>
                <p:oleObj name="Document" r:id="rId3" imgW="5943600" imgH="2933700" progId="Word.Document.12">
                  <p:embed/>
                  <p:pic>
                    <p:nvPicPr>
                      <p:cNvPr id="4" name="Object 3">
                        <a:extLst>
                          <a:ext uri="{FF2B5EF4-FFF2-40B4-BE49-F238E27FC236}">
                            <a16:creationId xmlns:a16="http://schemas.microsoft.com/office/drawing/2014/main" id="{B85A490E-82D7-962A-1C63-85A2A10422AA}"/>
                          </a:ext>
                        </a:extLst>
                      </p:cNvPr>
                      <p:cNvPicPr/>
                      <p:nvPr/>
                    </p:nvPicPr>
                    <p:blipFill>
                      <a:blip r:embed="rId4"/>
                      <a:stretch>
                        <a:fillRect/>
                      </a:stretch>
                    </p:blipFill>
                    <p:spPr>
                      <a:xfrm>
                        <a:off x="1631576" y="3557357"/>
                        <a:ext cx="8241554" cy="4067946"/>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DA23257-8541-00EE-507C-99A970D49F16}"/>
              </a:ext>
            </a:extLst>
          </p:cNvPr>
          <p:cNvSpPr txBox="1"/>
          <p:nvPr/>
        </p:nvSpPr>
        <p:spPr>
          <a:xfrm>
            <a:off x="986117" y="3095692"/>
            <a:ext cx="5294683" cy="461665"/>
          </a:xfrm>
          <a:prstGeom prst="rect">
            <a:avLst/>
          </a:prstGeom>
          <a:noFill/>
        </p:spPr>
        <p:txBody>
          <a:bodyPr wrap="square" rtlCol="0">
            <a:spAutoFit/>
          </a:bodyPr>
          <a:lstStyle/>
          <a:p>
            <a:r>
              <a:rPr lang="en-GB" sz="1200" dirty="0">
                <a:latin typeface="Calibri" panose="020F0502020204030204" pitchFamily="34" charset="0"/>
                <a:ea typeface="Calibri" panose="020F0502020204030204" pitchFamily="34" charset="0"/>
                <a:cs typeface="Times New Roman" panose="02020603050405020304" pitchFamily="18" charset="0"/>
              </a:rPr>
              <a:t>Table 3. The format of the second spreadsheet required: flowering periods.  The first 12 species from Stafford are shown with composite species in bold. </a:t>
            </a:r>
          </a:p>
        </p:txBody>
      </p:sp>
    </p:spTree>
    <p:extLst>
      <p:ext uri="{BB962C8B-B14F-4D97-AF65-F5344CB8AC3E}">
        <p14:creationId xmlns:p14="http://schemas.microsoft.com/office/powerpoint/2010/main" val="82071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60F8DE3-1830-3010-E484-D2254046090A}"/>
              </a:ext>
            </a:extLst>
          </p:cNvPr>
          <p:cNvGraphicFramePr>
            <a:graphicFrameLocks noChangeAspect="1"/>
          </p:cNvGraphicFramePr>
          <p:nvPr>
            <p:extLst>
              <p:ext uri="{D42A27DB-BD31-4B8C-83A1-F6EECF244321}">
                <p14:modId xmlns:p14="http://schemas.microsoft.com/office/powerpoint/2010/main" val="126314768"/>
              </p:ext>
            </p:extLst>
          </p:nvPr>
        </p:nvGraphicFramePr>
        <p:xfrm>
          <a:off x="783127" y="4723784"/>
          <a:ext cx="5880637" cy="2663878"/>
        </p:xfrm>
        <a:graphic>
          <a:graphicData uri="http://schemas.openxmlformats.org/presentationml/2006/ole">
            <mc:AlternateContent xmlns:mc="http://schemas.openxmlformats.org/markup-compatibility/2006">
              <mc:Choice xmlns:v="urn:schemas-microsoft-com:vml" Requires="v">
                <p:oleObj name="Document" r:id="rId3" imgW="5943600" imgH="2692400" progId="Word.Document.12">
                  <p:embed/>
                </p:oleObj>
              </mc:Choice>
              <mc:Fallback>
                <p:oleObj name="Document" r:id="rId3" imgW="5943600" imgH="2692400" progId="Word.Document.12">
                  <p:embed/>
                  <p:pic>
                    <p:nvPicPr>
                      <p:cNvPr id="4" name="Object 3">
                        <a:extLst>
                          <a:ext uri="{FF2B5EF4-FFF2-40B4-BE49-F238E27FC236}">
                            <a16:creationId xmlns:a16="http://schemas.microsoft.com/office/drawing/2014/main" id="{360F8DE3-1830-3010-E484-D2254046090A}"/>
                          </a:ext>
                        </a:extLst>
                      </p:cNvPr>
                      <p:cNvPicPr/>
                      <p:nvPr/>
                    </p:nvPicPr>
                    <p:blipFill>
                      <a:blip r:embed="rId4"/>
                      <a:stretch>
                        <a:fillRect/>
                      </a:stretch>
                    </p:blipFill>
                    <p:spPr>
                      <a:xfrm>
                        <a:off x="783127" y="4723784"/>
                        <a:ext cx="5880637" cy="266387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DBC9FFE3-D5A6-9F71-FB39-499CF8C94D5C}"/>
              </a:ext>
            </a:extLst>
          </p:cNvPr>
          <p:cNvSpPr txBox="1"/>
          <p:nvPr/>
        </p:nvSpPr>
        <p:spPr>
          <a:xfrm>
            <a:off x="568698" y="4273775"/>
            <a:ext cx="6095066" cy="276999"/>
          </a:xfrm>
          <a:prstGeom prst="rect">
            <a:avLst/>
          </a:prstGeom>
          <a:noFill/>
        </p:spPr>
        <p:txBody>
          <a:bodyPr wrap="none" rtlCol="0">
            <a:spAutoFit/>
          </a:bodyPr>
          <a:lstStyle/>
          <a:p>
            <a:r>
              <a:rPr lang="en-GB" sz="1200" dirty="0">
                <a:latin typeface="Calibri" panose="020F0502020204030204" pitchFamily="34" charset="0"/>
                <a:ea typeface="Calibri" panose="020F0502020204030204" pitchFamily="34" charset="0"/>
                <a:cs typeface="Times New Roman" panose="02020603050405020304" pitchFamily="18" charset="0"/>
              </a:rPr>
              <a:t>Table 4 The new species codes for the composite taxa from Stafford and their included species </a:t>
            </a:r>
          </a:p>
        </p:txBody>
      </p:sp>
    </p:spTree>
    <p:extLst>
      <p:ext uri="{BB962C8B-B14F-4D97-AF65-F5344CB8AC3E}">
        <p14:creationId xmlns:p14="http://schemas.microsoft.com/office/powerpoint/2010/main" val="23036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EF1817D1-A1CB-AE17-F2A2-FE31AC1410FC}"/>
              </a:ext>
            </a:extLst>
          </p:cNvPr>
          <p:cNvPicPr>
            <a:picLocks noChangeAspect="1"/>
          </p:cNvPicPr>
          <p:nvPr/>
        </p:nvPicPr>
        <p:blipFill>
          <a:blip r:embed="rId3"/>
          <a:stretch>
            <a:fillRect/>
          </a:stretch>
        </p:blipFill>
        <p:spPr>
          <a:xfrm>
            <a:off x="1042605" y="1270472"/>
            <a:ext cx="3782466" cy="2170923"/>
          </a:xfrm>
          <a:prstGeom prst="rect">
            <a:avLst/>
          </a:prstGeom>
        </p:spPr>
      </p:pic>
      <p:pic>
        <p:nvPicPr>
          <p:cNvPr id="3" name="Picture 2">
            <a:extLst>
              <a:ext uri="{FF2B5EF4-FFF2-40B4-BE49-F238E27FC236}">
                <a16:creationId xmlns:a16="http://schemas.microsoft.com/office/drawing/2014/main" id="{F24D6698-CC05-04B8-467A-F8D227082DFC}"/>
              </a:ext>
            </a:extLst>
          </p:cNvPr>
          <p:cNvPicPr>
            <a:picLocks noChangeAspect="1"/>
          </p:cNvPicPr>
          <p:nvPr/>
        </p:nvPicPr>
        <p:blipFill>
          <a:blip r:embed="rId4"/>
          <a:stretch>
            <a:fillRect/>
          </a:stretch>
        </p:blipFill>
        <p:spPr>
          <a:xfrm>
            <a:off x="1042605" y="3824465"/>
            <a:ext cx="3783157" cy="2360318"/>
          </a:xfrm>
          <a:prstGeom prst="rect">
            <a:avLst/>
          </a:prstGeom>
        </p:spPr>
      </p:pic>
      <p:cxnSp>
        <p:nvCxnSpPr>
          <p:cNvPr id="8" name="Straight Arrow Connector 7">
            <a:extLst>
              <a:ext uri="{FF2B5EF4-FFF2-40B4-BE49-F238E27FC236}">
                <a16:creationId xmlns:a16="http://schemas.microsoft.com/office/drawing/2014/main" id="{5259B6A9-C195-B224-696C-4EACE6475231}"/>
              </a:ext>
            </a:extLst>
          </p:cNvPr>
          <p:cNvCxnSpPr>
            <a:cxnSpLocks/>
          </p:cNvCxnSpPr>
          <p:nvPr/>
        </p:nvCxnSpPr>
        <p:spPr>
          <a:xfrm>
            <a:off x="2916024" y="3441395"/>
            <a:ext cx="346" cy="3830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B52A473-F6FF-6D82-3A6B-2553DFAC2D14}"/>
              </a:ext>
            </a:extLst>
          </p:cNvPr>
          <p:cNvSpPr/>
          <p:nvPr/>
        </p:nvSpPr>
        <p:spPr>
          <a:xfrm>
            <a:off x="1042605" y="5997039"/>
            <a:ext cx="3782466" cy="187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93F0C6E3-3BB9-B705-13C6-7ADF18CC730C}"/>
              </a:ext>
            </a:extLst>
          </p:cNvPr>
          <p:cNvSpPr txBox="1"/>
          <p:nvPr/>
        </p:nvSpPr>
        <p:spPr>
          <a:xfrm>
            <a:off x="810064" y="3521621"/>
            <a:ext cx="306494" cy="369332"/>
          </a:xfrm>
          <a:prstGeom prst="rect">
            <a:avLst/>
          </a:prstGeom>
          <a:noFill/>
        </p:spPr>
        <p:txBody>
          <a:bodyPr wrap="none" rtlCol="0">
            <a:spAutoFit/>
          </a:bodyPr>
          <a:lstStyle/>
          <a:p>
            <a:r>
              <a:rPr lang="en-AU" dirty="0"/>
              <a:t>b</a:t>
            </a:r>
          </a:p>
        </p:txBody>
      </p:sp>
      <p:sp>
        <p:nvSpPr>
          <p:cNvPr id="5" name="TextBox 4">
            <a:extLst>
              <a:ext uri="{FF2B5EF4-FFF2-40B4-BE49-F238E27FC236}">
                <a16:creationId xmlns:a16="http://schemas.microsoft.com/office/drawing/2014/main" id="{F5590F76-99D8-03CD-9A13-460F261724A8}"/>
              </a:ext>
            </a:extLst>
          </p:cNvPr>
          <p:cNvSpPr txBox="1"/>
          <p:nvPr/>
        </p:nvSpPr>
        <p:spPr>
          <a:xfrm>
            <a:off x="810064" y="979715"/>
            <a:ext cx="295274" cy="369332"/>
          </a:xfrm>
          <a:prstGeom prst="rect">
            <a:avLst/>
          </a:prstGeom>
          <a:noFill/>
        </p:spPr>
        <p:txBody>
          <a:bodyPr wrap="none" rtlCol="0">
            <a:spAutoFit/>
          </a:bodyPr>
          <a:lstStyle/>
          <a:p>
            <a:r>
              <a:rPr lang="en-AU" dirty="0"/>
              <a:t>a</a:t>
            </a:r>
          </a:p>
        </p:txBody>
      </p:sp>
      <p:sp>
        <p:nvSpPr>
          <p:cNvPr id="6" name="TextBox 5">
            <a:extLst>
              <a:ext uri="{FF2B5EF4-FFF2-40B4-BE49-F238E27FC236}">
                <a16:creationId xmlns:a16="http://schemas.microsoft.com/office/drawing/2014/main" id="{B051981F-F940-CDFF-8D2E-8822838A5364}"/>
              </a:ext>
            </a:extLst>
          </p:cNvPr>
          <p:cNvSpPr txBox="1"/>
          <p:nvPr/>
        </p:nvSpPr>
        <p:spPr>
          <a:xfrm>
            <a:off x="682831" y="6715496"/>
            <a:ext cx="2020681" cy="369332"/>
          </a:xfrm>
          <a:prstGeom prst="rect">
            <a:avLst/>
          </a:prstGeom>
          <a:noFill/>
        </p:spPr>
        <p:txBody>
          <a:bodyPr wrap="none" rtlCol="0">
            <a:spAutoFit/>
          </a:bodyPr>
          <a:lstStyle/>
          <a:p>
            <a:r>
              <a:rPr lang="en-AU" dirty="0"/>
              <a:t>Figure 2 ( or table?)</a:t>
            </a:r>
          </a:p>
        </p:txBody>
      </p:sp>
    </p:spTree>
    <p:extLst>
      <p:ext uri="{BB962C8B-B14F-4D97-AF65-F5344CB8AC3E}">
        <p14:creationId xmlns:p14="http://schemas.microsoft.com/office/powerpoint/2010/main" val="226224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680AC-5ED5-B3C5-20BA-CC49FEDAC037}"/>
              </a:ext>
            </a:extLst>
          </p:cNvPr>
          <p:cNvPicPr>
            <a:picLocks noChangeAspect="1"/>
          </p:cNvPicPr>
          <p:nvPr/>
        </p:nvPicPr>
        <p:blipFill rotWithShape="1">
          <a:blip r:embed="rId3"/>
          <a:srcRect r="16078"/>
          <a:stretch/>
        </p:blipFill>
        <p:spPr>
          <a:xfrm>
            <a:off x="7902791" y="1672806"/>
            <a:ext cx="5515325" cy="7664824"/>
          </a:xfrm>
          <a:prstGeom prst="rect">
            <a:avLst/>
          </a:prstGeom>
        </p:spPr>
      </p:pic>
      <p:sp>
        <p:nvSpPr>
          <p:cNvPr id="2" name="TextBox 1">
            <a:extLst>
              <a:ext uri="{FF2B5EF4-FFF2-40B4-BE49-F238E27FC236}">
                <a16:creationId xmlns:a16="http://schemas.microsoft.com/office/drawing/2014/main" id="{5587FD18-99B5-C549-BABA-5ECD34E89732}"/>
              </a:ext>
            </a:extLst>
          </p:cNvPr>
          <p:cNvSpPr txBox="1"/>
          <p:nvPr/>
        </p:nvSpPr>
        <p:spPr>
          <a:xfrm>
            <a:off x="365522" y="8968298"/>
            <a:ext cx="1254934" cy="646331"/>
          </a:xfrm>
          <a:prstGeom prst="rect">
            <a:avLst/>
          </a:prstGeom>
          <a:noFill/>
        </p:spPr>
        <p:txBody>
          <a:bodyPr wrap="square" rtlCol="0">
            <a:spAutoFit/>
          </a:bodyPr>
          <a:lstStyle/>
          <a:p>
            <a:r>
              <a:rPr lang="en-AU" dirty="0"/>
              <a:t>Table 6 - NEW</a:t>
            </a:r>
          </a:p>
        </p:txBody>
      </p:sp>
      <p:sp>
        <p:nvSpPr>
          <p:cNvPr id="3" name="TextBox 2">
            <a:extLst>
              <a:ext uri="{FF2B5EF4-FFF2-40B4-BE49-F238E27FC236}">
                <a16:creationId xmlns:a16="http://schemas.microsoft.com/office/drawing/2014/main" id="{AA2C814F-E639-DB1C-67C1-8AA47E0C1EBC}"/>
              </a:ext>
            </a:extLst>
          </p:cNvPr>
          <p:cNvSpPr txBox="1"/>
          <p:nvPr/>
        </p:nvSpPr>
        <p:spPr>
          <a:xfrm>
            <a:off x="9627326" y="1214846"/>
            <a:ext cx="481222" cy="369332"/>
          </a:xfrm>
          <a:prstGeom prst="rect">
            <a:avLst/>
          </a:prstGeom>
          <a:noFill/>
        </p:spPr>
        <p:txBody>
          <a:bodyPr wrap="none" rtlCol="0">
            <a:spAutoFit/>
          </a:bodyPr>
          <a:lstStyle/>
          <a:p>
            <a:r>
              <a:rPr lang="en-AU" dirty="0"/>
              <a:t>old</a:t>
            </a:r>
          </a:p>
        </p:txBody>
      </p:sp>
      <p:pic>
        <p:nvPicPr>
          <p:cNvPr id="6" name="Picture 5">
            <a:extLst>
              <a:ext uri="{FF2B5EF4-FFF2-40B4-BE49-F238E27FC236}">
                <a16:creationId xmlns:a16="http://schemas.microsoft.com/office/drawing/2014/main" id="{6F2DA76D-2201-C6E1-7169-82002AF1AFD1}"/>
              </a:ext>
            </a:extLst>
          </p:cNvPr>
          <p:cNvPicPr>
            <a:picLocks noChangeAspect="1"/>
          </p:cNvPicPr>
          <p:nvPr/>
        </p:nvPicPr>
        <p:blipFill rotWithShape="1">
          <a:blip r:embed="rId4"/>
          <a:srcRect b="744"/>
          <a:stretch/>
        </p:blipFill>
        <p:spPr>
          <a:xfrm>
            <a:off x="1763595" y="150488"/>
            <a:ext cx="3801182" cy="9002476"/>
          </a:xfrm>
          <a:prstGeom prst="rect">
            <a:avLst/>
          </a:prstGeom>
        </p:spPr>
      </p:pic>
    </p:spTree>
    <p:extLst>
      <p:ext uri="{BB962C8B-B14F-4D97-AF65-F5344CB8AC3E}">
        <p14:creationId xmlns:p14="http://schemas.microsoft.com/office/powerpoint/2010/main" val="189401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AFE6F-D7E6-C7E1-AC26-E70CF15EF08B}"/>
              </a:ext>
            </a:extLst>
          </p:cNvPr>
          <p:cNvPicPr>
            <a:picLocks noChangeAspect="1"/>
          </p:cNvPicPr>
          <p:nvPr/>
        </p:nvPicPr>
        <p:blipFill rotWithShape="1">
          <a:blip r:embed="rId3"/>
          <a:srcRect l="9528" t="7009" r="4971"/>
          <a:stretch/>
        </p:blipFill>
        <p:spPr>
          <a:xfrm>
            <a:off x="1116105" y="125506"/>
            <a:ext cx="4625789" cy="4995582"/>
          </a:xfrm>
          <a:prstGeom prst="rect">
            <a:avLst/>
          </a:prstGeom>
        </p:spPr>
      </p:pic>
      <p:pic>
        <p:nvPicPr>
          <p:cNvPr id="4" name="Picture 3">
            <a:extLst>
              <a:ext uri="{FF2B5EF4-FFF2-40B4-BE49-F238E27FC236}">
                <a16:creationId xmlns:a16="http://schemas.microsoft.com/office/drawing/2014/main" id="{E1DD430F-EF42-A3BD-99CF-D0598CCC7564}"/>
              </a:ext>
            </a:extLst>
          </p:cNvPr>
          <p:cNvPicPr>
            <a:picLocks noChangeAspect="1"/>
          </p:cNvPicPr>
          <p:nvPr/>
        </p:nvPicPr>
        <p:blipFill>
          <a:blip r:embed="rId4"/>
          <a:stretch>
            <a:fillRect/>
          </a:stretch>
        </p:blipFill>
        <p:spPr>
          <a:xfrm>
            <a:off x="572172" y="5121088"/>
            <a:ext cx="5480141" cy="3836099"/>
          </a:xfrm>
          <a:prstGeom prst="rect">
            <a:avLst/>
          </a:prstGeom>
        </p:spPr>
      </p:pic>
      <p:sp>
        <p:nvSpPr>
          <p:cNvPr id="6" name="TextBox 5">
            <a:extLst>
              <a:ext uri="{FF2B5EF4-FFF2-40B4-BE49-F238E27FC236}">
                <a16:creationId xmlns:a16="http://schemas.microsoft.com/office/drawing/2014/main" id="{8CBCB992-386C-FBB9-1EFE-29DBF0B99D88}"/>
              </a:ext>
            </a:extLst>
          </p:cNvPr>
          <p:cNvSpPr txBox="1"/>
          <p:nvPr/>
        </p:nvSpPr>
        <p:spPr>
          <a:xfrm>
            <a:off x="707923" y="491613"/>
            <a:ext cx="317716" cy="369332"/>
          </a:xfrm>
          <a:prstGeom prst="rect">
            <a:avLst/>
          </a:prstGeom>
          <a:noFill/>
        </p:spPr>
        <p:txBody>
          <a:bodyPr wrap="none" rtlCol="0">
            <a:spAutoFit/>
          </a:bodyPr>
          <a:lstStyle/>
          <a:p>
            <a:r>
              <a:rPr lang="en-AU" dirty="0"/>
              <a:t>A</a:t>
            </a:r>
          </a:p>
        </p:txBody>
      </p:sp>
      <p:sp>
        <p:nvSpPr>
          <p:cNvPr id="8" name="TextBox 7">
            <a:extLst>
              <a:ext uri="{FF2B5EF4-FFF2-40B4-BE49-F238E27FC236}">
                <a16:creationId xmlns:a16="http://schemas.microsoft.com/office/drawing/2014/main" id="{C5B8B8EF-8ED0-2E92-1221-45140ABF5B47}"/>
              </a:ext>
            </a:extLst>
          </p:cNvPr>
          <p:cNvSpPr txBox="1"/>
          <p:nvPr/>
        </p:nvSpPr>
        <p:spPr>
          <a:xfrm>
            <a:off x="265471" y="5565058"/>
            <a:ext cx="309700" cy="369332"/>
          </a:xfrm>
          <a:prstGeom prst="rect">
            <a:avLst/>
          </a:prstGeom>
          <a:noFill/>
        </p:spPr>
        <p:txBody>
          <a:bodyPr wrap="none" rtlCol="0">
            <a:spAutoFit/>
          </a:bodyPr>
          <a:lstStyle/>
          <a:p>
            <a:r>
              <a:rPr lang="en-AU" dirty="0"/>
              <a:t>B</a:t>
            </a:r>
          </a:p>
        </p:txBody>
      </p:sp>
      <p:sp>
        <p:nvSpPr>
          <p:cNvPr id="10" name="Rectangle 9">
            <a:extLst>
              <a:ext uri="{FF2B5EF4-FFF2-40B4-BE49-F238E27FC236}">
                <a16:creationId xmlns:a16="http://schemas.microsoft.com/office/drawing/2014/main" id="{1B18FAA1-5F60-CE26-BC83-622723444059}"/>
              </a:ext>
            </a:extLst>
          </p:cNvPr>
          <p:cNvSpPr/>
          <p:nvPr/>
        </p:nvSpPr>
        <p:spPr>
          <a:xfrm>
            <a:off x="953729" y="5476568"/>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83C6B20D-6374-E7F7-5A03-5F44E72E8082}"/>
              </a:ext>
            </a:extLst>
          </p:cNvPr>
          <p:cNvSpPr/>
          <p:nvPr/>
        </p:nvSpPr>
        <p:spPr>
          <a:xfrm>
            <a:off x="953729" y="608446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9404857-2FEC-A132-52AB-8966051CFA1D}"/>
              </a:ext>
            </a:extLst>
          </p:cNvPr>
          <p:cNvSpPr/>
          <p:nvPr/>
        </p:nvSpPr>
        <p:spPr>
          <a:xfrm>
            <a:off x="953729" y="6765981"/>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70FB3F0B-71C7-DC58-D3D0-4B23495FD142}"/>
              </a:ext>
            </a:extLst>
          </p:cNvPr>
          <p:cNvSpPr/>
          <p:nvPr/>
        </p:nvSpPr>
        <p:spPr>
          <a:xfrm>
            <a:off x="988285" y="744749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4CAE4420-273F-D20D-D349-646FDF646C95}"/>
              </a:ext>
            </a:extLst>
          </p:cNvPr>
          <p:cNvSpPr/>
          <p:nvPr/>
        </p:nvSpPr>
        <p:spPr>
          <a:xfrm>
            <a:off x="988285" y="821557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00E7B777-474B-1BC1-699F-4931FDCCD7DB}"/>
              </a:ext>
            </a:extLst>
          </p:cNvPr>
          <p:cNvSpPr txBox="1"/>
          <p:nvPr/>
        </p:nvSpPr>
        <p:spPr>
          <a:xfrm>
            <a:off x="206478" y="9311148"/>
            <a:ext cx="6213988" cy="469346"/>
          </a:xfrm>
          <a:prstGeom prst="rect">
            <a:avLst/>
          </a:prstGeom>
          <a:noFill/>
        </p:spPr>
        <p:txBody>
          <a:bodyPr wrap="square" rtlCol="0">
            <a:spAutoFit/>
          </a:bodyPr>
          <a:lstStyle/>
          <a:p>
            <a:r>
              <a:rPr lang="en-AU" sz="1200" dirty="0"/>
              <a:t>Figure 3. A) the output of </a:t>
            </a:r>
            <a:r>
              <a:rPr lang="en-AU" sz="1200" dirty="0" err="1"/>
              <a:t>wplot_phase</a:t>
            </a:r>
            <a:r>
              <a:rPr lang="en-AU" sz="1200" dirty="0"/>
              <a:t> using the Stafford data and model 1. B) figure 7 from </a:t>
            </a:r>
            <a:r>
              <a:rPr lang="en-AU" sz="1200" dirty="0" err="1"/>
              <a:t>Hamerow</a:t>
            </a:r>
            <a:r>
              <a:rPr lang="en-AU" sz="1200" dirty="0"/>
              <a:t> et al (2020) showing the same data.</a:t>
            </a:r>
          </a:p>
        </p:txBody>
      </p:sp>
    </p:spTree>
    <p:extLst>
      <p:ext uri="{BB962C8B-B14F-4D97-AF65-F5344CB8AC3E}">
        <p14:creationId xmlns:p14="http://schemas.microsoft.com/office/powerpoint/2010/main" val="329303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EC479-43CB-0813-92B7-6902A8775F57}"/>
              </a:ext>
            </a:extLst>
          </p:cNvPr>
          <p:cNvPicPr>
            <a:picLocks noChangeAspect="1"/>
          </p:cNvPicPr>
          <p:nvPr/>
        </p:nvPicPr>
        <p:blipFill>
          <a:blip r:embed="rId3"/>
          <a:stretch>
            <a:fillRect/>
          </a:stretch>
        </p:blipFill>
        <p:spPr>
          <a:xfrm>
            <a:off x="3862087" y="1284789"/>
            <a:ext cx="2682212" cy="3824144"/>
          </a:xfrm>
          <a:prstGeom prst="rect">
            <a:avLst/>
          </a:prstGeom>
        </p:spPr>
      </p:pic>
      <p:pic>
        <p:nvPicPr>
          <p:cNvPr id="7" name="Picture 6">
            <a:extLst>
              <a:ext uri="{FF2B5EF4-FFF2-40B4-BE49-F238E27FC236}">
                <a16:creationId xmlns:a16="http://schemas.microsoft.com/office/drawing/2014/main" id="{86908504-89B8-924B-1B55-4372656EA023}"/>
              </a:ext>
            </a:extLst>
          </p:cNvPr>
          <p:cNvPicPr>
            <a:picLocks noChangeAspect="1"/>
          </p:cNvPicPr>
          <p:nvPr/>
        </p:nvPicPr>
        <p:blipFill>
          <a:blip r:embed="rId4"/>
          <a:stretch>
            <a:fillRect/>
          </a:stretch>
        </p:blipFill>
        <p:spPr>
          <a:xfrm>
            <a:off x="313701" y="1284789"/>
            <a:ext cx="2682214" cy="3871329"/>
          </a:xfrm>
          <a:prstGeom prst="rect">
            <a:avLst/>
          </a:prstGeom>
        </p:spPr>
      </p:pic>
      <p:cxnSp>
        <p:nvCxnSpPr>
          <p:cNvPr id="9" name="Straight Arrow Connector 8">
            <a:extLst>
              <a:ext uri="{FF2B5EF4-FFF2-40B4-BE49-F238E27FC236}">
                <a16:creationId xmlns:a16="http://schemas.microsoft.com/office/drawing/2014/main" id="{B333FA6E-0896-497A-7E7A-46DF85808E3F}"/>
              </a:ext>
            </a:extLst>
          </p:cNvPr>
          <p:cNvCxnSpPr>
            <a:cxnSpLocks/>
          </p:cNvCxnSpPr>
          <p:nvPr/>
        </p:nvCxnSpPr>
        <p:spPr>
          <a:xfrm>
            <a:off x="2995914" y="2592730"/>
            <a:ext cx="8661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E21BE5D-94C4-C1DC-A076-081E43178BE6}"/>
              </a:ext>
            </a:extLst>
          </p:cNvPr>
          <p:cNvSpPr txBox="1"/>
          <p:nvPr/>
        </p:nvSpPr>
        <p:spPr>
          <a:xfrm>
            <a:off x="313701" y="810228"/>
            <a:ext cx="6282489" cy="261610"/>
          </a:xfrm>
          <a:prstGeom prst="rect">
            <a:avLst/>
          </a:prstGeom>
          <a:noFill/>
        </p:spPr>
        <p:txBody>
          <a:bodyPr wrap="none" rtlCol="0">
            <a:spAutoFit/>
          </a:bodyPr>
          <a:lstStyle/>
          <a:p>
            <a:r>
              <a:rPr lang="en-AU" sz="1100" dirty="0"/>
              <a:t>Table 7. A subset of the results of the function </a:t>
            </a:r>
            <a:r>
              <a:rPr lang="en-AU" sz="1100" dirty="0" err="1"/>
              <a:t>weed_data</a:t>
            </a:r>
            <a:r>
              <a:rPr lang="en-AU" sz="1100" dirty="0"/>
              <a:t> (a) and then the changed entre for </a:t>
            </a:r>
            <a:r>
              <a:rPr lang="en-AU" sz="1100" dirty="0" err="1"/>
              <a:t>silenut</a:t>
            </a:r>
            <a:r>
              <a:rPr lang="en-AU" sz="1100" dirty="0"/>
              <a:t> in (b) </a:t>
            </a:r>
          </a:p>
        </p:txBody>
      </p:sp>
      <p:sp>
        <p:nvSpPr>
          <p:cNvPr id="16" name="TextBox 15">
            <a:extLst>
              <a:ext uri="{FF2B5EF4-FFF2-40B4-BE49-F238E27FC236}">
                <a16:creationId xmlns:a16="http://schemas.microsoft.com/office/drawing/2014/main" id="{B93CB97F-D214-D3E1-183F-97728AED52B5}"/>
              </a:ext>
            </a:extLst>
          </p:cNvPr>
          <p:cNvSpPr txBox="1"/>
          <p:nvPr/>
        </p:nvSpPr>
        <p:spPr>
          <a:xfrm>
            <a:off x="261810" y="993648"/>
            <a:ext cx="295274" cy="369332"/>
          </a:xfrm>
          <a:prstGeom prst="rect">
            <a:avLst/>
          </a:prstGeom>
          <a:noFill/>
        </p:spPr>
        <p:txBody>
          <a:bodyPr wrap="none" rtlCol="0">
            <a:spAutoFit/>
          </a:bodyPr>
          <a:lstStyle/>
          <a:p>
            <a:r>
              <a:rPr lang="en-AU" dirty="0"/>
              <a:t>a</a:t>
            </a:r>
          </a:p>
        </p:txBody>
      </p:sp>
      <p:sp>
        <p:nvSpPr>
          <p:cNvPr id="17" name="TextBox 16">
            <a:extLst>
              <a:ext uri="{FF2B5EF4-FFF2-40B4-BE49-F238E27FC236}">
                <a16:creationId xmlns:a16="http://schemas.microsoft.com/office/drawing/2014/main" id="{D212266A-60AC-7F13-6349-8F530454DE3F}"/>
              </a:ext>
            </a:extLst>
          </p:cNvPr>
          <p:cNvSpPr txBox="1"/>
          <p:nvPr/>
        </p:nvSpPr>
        <p:spPr>
          <a:xfrm>
            <a:off x="3852012" y="993648"/>
            <a:ext cx="306494" cy="369332"/>
          </a:xfrm>
          <a:prstGeom prst="rect">
            <a:avLst/>
          </a:prstGeom>
          <a:noFill/>
        </p:spPr>
        <p:txBody>
          <a:bodyPr wrap="none" rtlCol="0">
            <a:spAutoFit/>
          </a:bodyPr>
          <a:lstStyle/>
          <a:p>
            <a:r>
              <a:rPr lang="en-AU" dirty="0"/>
              <a:t>b</a:t>
            </a:r>
          </a:p>
        </p:txBody>
      </p:sp>
      <p:sp>
        <p:nvSpPr>
          <p:cNvPr id="18" name="TextBox 17">
            <a:extLst>
              <a:ext uri="{FF2B5EF4-FFF2-40B4-BE49-F238E27FC236}">
                <a16:creationId xmlns:a16="http://schemas.microsoft.com/office/drawing/2014/main" id="{0DED13C1-F334-7C03-6F77-CA2E687E952C}"/>
              </a:ext>
            </a:extLst>
          </p:cNvPr>
          <p:cNvSpPr txBox="1"/>
          <p:nvPr/>
        </p:nvSpPr>
        <p:spPr>
          <a:xfrm>
            <a:off x="1520042" y="6068291"/>
            <a:ext cx="1052276" cy="369332"/>
          </a:xfrm>
          <a:prstGeom prst="rect">
            <a:avLst/>
          </a:prstGeom>
          <a:noFill/>
        </p:spPr>
        <p:txBody>
          <a:bodyPr wrap="none" rtlCol="0">
            <a:spAutoFit/>
          </a:bodyPr>
          <a:lstStyle/>
          <a:p>
            <a:r>
              <a:rPr lang="en-AU" dirty="0"/>
              <a:t>Or table?</a:t>
            </a:r>
          </a:p>
        </p:txBody>
      </p:sp>
    </p:spTree>
    <p:extLst>
      <p:ext uri="{BB962C8B-B14F-4D97-AF65-F5344CB8AC3E}">
        <p14:creationId xmlns:p14="http://schemas.microsoft.com/office/powerpoint/2010/main" val="15664603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22524</TotalTime>
  <Words>498</Words>
  <Application>Microsoft Macintosh PowerPoint</Application>
  <PresentationFormat>A4 Paper (210x297 mm)</PresentationFormat>
  <Paragraphs>114</Paragraphs>
  <Slides>13</Slides>
  <Notes>10</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Document</vt:lpstr>
      <vt:lpstr>For weedmodels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Supplementary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weedmodels paper</dc:title>
  <dc:creator>Elizabeth Stroud</dc:creator>
  <cp:lastModifiedBy>Elizabeth Stroud</cp:lastModifiedBy>
  <cp:revision>5</cp:revision>
  <cp:lastPrinted>2022-12-02T17:31:49Z</cp:lastPrinted>
  <dcterms:created xsi:type="dcterms:W3CDTF">2022-11-07T11:24:04Z</dcterms:created>
  <dcterms:modified xsi:type="dcterms:W3CDTF">2023-02-07T10:13:55Z</dcterms:modified>
</cp:coreProperties>
</file>