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30A29-72DA-4C53-AD57-CE3C348C555A}" type="datetimeFigureOut">
              <a:rPr lang="zh-TW" altLang="en-US" smtClean="0"/>
              <a:t>2020/6/30/Tue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0B119-FFB5-4ADF-B692-87D3B2481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814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0B119-FFB5-4ADF-B692-87D3B24816A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992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0B119-FFB5-4ADF-B692-87D3B24816A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887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2F6DD9-417E-4078-BA93-2FB42B7B0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0E2345-B6D4-43B0-8E89-CD0BB029A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78A641-1244-443B-8ABB-DEFFE233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AF48-2BDC-4F06-B107-53658F1C4868}" type="datetimeFigureOut">
              <a:rPr lang="zh-TW" altLang="en-US" smtClean="0"/>
              <a:t>2020/6/30/Tue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D04226-F181-4F58-BD48-EDA89520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F33907-EBD4-4517-ACA4-9B432BFD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51E4-C1E8-4A8D-8191-A4BD62FB0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09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D7A04E-4308-4136-8712-8E501D3E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B44562-90B3-49C7-A792-2926EA67D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3B3E30-B3AD-4306-8793-5C728395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AF48-2BDC-4F06-B107-53658F1C4868}" type="datetimeFigureOut">
              <a:rPr lang="zh-TW" altLang="en-US" smtClean="0"/>
              <a:t>2020/6/30/Tue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0B85C7-1B23-4C7A-B159-DD976DE8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54AFF2-707A-41FB-BAA1-4C287CB4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51E4-C1E8-4A8D-8191-A4BD62FB0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6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80A2FCA-2EDC-4ACB-AB9D-F9F873321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A6F53E-BDED-46FE-B635-6179B446D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61A64B-AADA-4C24-B00F-4A627B1C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AF48-2BDC-4F06-B107-53658F1C4868}" type="datetimeFigureOut">
              <a:rPr lang="zh-TW" altLang="en-US" smtClean="0"/>
              <a:t>2020/6/30/Tue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FA05CE-2094-4CA2-A4C5-9BBFE0CA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F8C08-EA44-4DCD-8BD4-C1E3638C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51E4-C1E8-4A8D-8191-A4BD62FB0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53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2DFE5B-6FF4-43CE-BDBE-21FE752D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7FC857-9029-4685-9C1D-93CCBFB03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84735B-3B6B-45CE-A176-2100F3B1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AF48-2BDC-4F06-B107-53658F1C4868}" type="datetimeFigureOut">
              <a:rPr lang="zh-TW" altLang="en-US" smtClean="0"/>
              <a:t>2020/6/30/Tue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A30847-F680-4A39-97E0-66275C80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CE09C8-F91B-4841-94E0-BB3B61B2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51E4-C1E8-4A8D-8191-A4BD62FB0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65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BF18A0-CB67-4B19-85BD-FA7A7FD9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1C49B3-6D86-4D08-84F0-F288884FE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381682-1343-4787-B3CE-811FA3400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AF48-2BDC-4F06-B107-53658F1C4868}" type="datetimeFigureOut">
              <a:rPr lang="zh-TW" altLang="en-US" smtClean="0"/>
              <a:t>2020/6/30/Tue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49611D-B1D7-4E17-8FF1-22CB6E984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5B30D5-B025-4AA4-92AD-B7A6199A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51E4-C1E8-4A8D-8191-A4BD62FB0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76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2D5D64-5537-4323-8B0D-B729A9EA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F7E6D6-3A88-4F59-9BA1-5959D0E5C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DC8732-3E03-4A07-9BAA-6EB4DF324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2824EE-D202-4CC5-B602-CB922BE2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AF48-2BDC-4F06-B107-53658F1C4868}" type="datetimeFigureOut">
              <a:rPr lang="zh-TW" altLang="en-US" smtClean="0"/>
              <a:t>2020/6/30/Tue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AA9CEF-40F6-4632-9D21-A6F9EB0B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82E047-862F-4D7F-B94F-FC22BE09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51E4-C1E8-4A8D-8191-A4BD62FB0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78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39CEB-16FD-4F3D-8D05-68327A8B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FBBE8B-AD83-4F4D-B40D-916BC79CD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320F40-5113-4819-8AEB-6149CCE32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02F9646-91B3-4E9B-A36D-4BC265BFB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9D9199-8228-43F4-AD21-51A8FEA8A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22ECE0E-A70B-47FA-9D8F-B897529F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AF48-2BDC-4F06-B107-53658F1C4868}" type="datetimeFigureOut">
              <a:rPr lang="zh-TW" altLang="en-US" smtClean="0"/>
              <a:t>2020/6/30/Tue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D20D9C-1F6F-4BB7-B0BB-9E79918D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811B40-6434-43FD-B5AF-62E4D849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51E4-C1E8-4A8D-8191-A4BD62FB0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10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CF12D-EC0A-4065-A18B-5C72C275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F67BFE-EBED-433A-A609-078A877B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AF48-2BDC-4F06-B107-53658F1C4868}" type="datetimeFigureOut">
              <a:rPr lang="zh-TW" altLang="en-US" smtClean="0"/>
              <a:t>2020/6/30/Tue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334DC4D-9416-4365-AB4F-5F814E3C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2504CD-8E53-4885-A362-0CB525A6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51E4-C1E8-4A8D-8191-A4BD62FB0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63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836903-6D05-4D74-9C6B-B5C1E43D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AF48-2BDC-4F06-B107-53658F1C4868}" type="datetimeFigureOut">
              <a:rPr lang="zh-TW" altLang="en-US" smtClean="0"/>
              <a:t>2020/6/30/Tue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F556D8B-B193-42E5-AE62-DADF0470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986FCA-253E-42EE-967E-3C8373F1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51E4-C1E8-4A8D-8191-A4BD62FB0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96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CCA383-DE2B-4725-BB8D-E82D6A471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F047BE-A92A-4836-866A-68D75D4AE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B7992D-2161-4868-AD91-34FDDEDBA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8836CF-F15B-47E2-854D-39DD0BC3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AF48-2BDC-4F06-B107-53658F1C4868}" type="datetimeFigureOut">
              <a:rPr lang="zh-TW" altLang="en-US" smtClean="0"/>
              <a:t>2020/6/30/Tue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D9817A-E096-49B2-A8EB-F07CED25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E98F2A-021E-474C-A2DA-D1BFD9BA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51E4-C1E8-4A8D-8191-A4BD62FB0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11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4409B-CC43-498F-AFEB-054DD633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B9E579B-DEC4-47EF-937E-F39752102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1A3CF4-867C-458B-B6C6-127E9FE63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3B9D6B-488F-49BA-81FB-DEE1F67F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AF48-2BDC-4F06-B107-53658F1C4868}" type="datetimeFigureOut">
              <a:rPr lang="zh-TW" altLang="en-US" smtClean="0"/>
              <a:t>2020/6/30/Tue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F9CD17-867F-416C-B741-5FB388C2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D6691A-E509-45AA-8CC5-7C5D66DD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51E4-C1E8-4A8D-8191-A4BD62FB0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37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367147-02C4-4EF5-A0F9-F7156F7C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F8D1A2-4A2C-429C-AEDB-DE4D45875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A7C9DC-58A0-4DF5-B044-EA782B393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4AF48-2BDC-4F06-B107-53658F1C4868}" type="datetimeFigureOut">
              <a:rPr lang="zh-TW" altLang="en-US" smtClean="0"/>
              <a:t>2020/6/30/Tue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7E1000-0CB9-4798-95F1-0F354314E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9FD6C9-4164-4317-A4F3-262454C75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51E4-C1E8-4A8D-8191-A4BD62FB0D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27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0CEB8D38-29C9-45AF-B27C-0A63C2BFE5DB}"/>
              </a:ext>
            </a:extLst>
          </p:cNvPr>
          <p:cNvGrpSpPr/>
          <p:nvPr/>
        </p:nvGrpSpPr>
        <p:grpSpPr>
          <a:xfrm>
            <a:off x="2833477" y="2392223"/>
            <a:ext cx="6525046" cy="4465777"/>
            <a:chOff x="4376877" y="2592216"/>
            <a:chExt cx="8251102" cy="5313293"/>
          </a:xfrm>
          <a:effectLst>
            <a:glow rad="127000">
              <a:schemeClr val="accent1">
                <a:alpha val="0"/>
              </a:schemeClr>
            </a:glow>
          </a:effectLst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4F4D16A5-9353-4796-95FA-44EEE7CEC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8287" y="2592216"/>
              <a:ext cx="7628281" cy="5044877"/>
            </a:xfrm>
            <a:prstGeom prst="rect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85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effectLst>
              <a:glow rad="127000">
                <a:schemeClr val="accent1">
                  <a:alpha val="0"/>
                </a:schemeClr>
              </a:glow>
              <a:softEdge rad="76200"/>
            </a:effectLst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97C2C60-5543-4268-B669-6532B140291D}"/>
                </a:ext>
              </a:extLst>
            </p:cNvPr>
            <p:cNvSpPr/>
            <p:nvPr/>
          </p:nvSpPr>
          <p:spPr>
            <a:xfrm>
              <a:off x="4376877" y="2592216"/>
              <a:ext cx="8251102" cy="5313293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" name="圖形 2">
            <a:extLst>
              <a:ext uri="{FF2B5EF4-FFF2-40B4-BE49-F238E27FC236}">
                <a16:creationId xmlns:a16="http://schemas.microsoft.com/office/drawing/2014/main" id="{507B04E2-A0C5-4333-B46C-9AAF252FAF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46000" contrast="8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9880"/>
          <a:stretch/>
        </p:blipFill>
        <p:spPr>
          <a:xfrm>
            <a:off x="0" y="0"/>
            <a:ext cx="3414532" cy="7451387"/>
          </a:xfrm>
          <a:prstGeom prst="rect">
            <a:avLst/>
          </a:prstGeom>
        </p:spPr>
      </p:pic>
      <p:pic>
        <p:nvPicPr>
          <p:cNvPr id="20" name="圖形 19">
            <a:extLst>
              <a:ext uri="{FF2B5EF4-FFF2-40B4-BE49-F238E27FC236}">
                <a16:creationId xmlns:a16="http://schemas.microsoft.com/office/drawing/2014/main" id="{F6AED1E9-4D68-4503-8ABD-AE760CAE0F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46000" contrast="8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6659"/>
          <a:stretch/>
        </p:blipFill>
        <p:spPr>
          <a:xfrm>
            <a:off x="8819971" y="0"/>
            <a:ext cx="3633983" cy="7451387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7A5A9CA9-972F-4058-97BA-05120C8DFBD1}"/>
              </a:ext>
            </a:extLst>
          </p:cNvPr>
          <p:cNvSpPr txBox="1">
            <a:spLocks/>
          </p:cNvSpPr>
          <p:nvPr/>
        </p:nvSpPr>
        <p:spPr>
          <a:xfrm>
            <a:off x="5822439" y="7288798"/>
            <a:ext cx="4499043" cy="25548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Agency FB" panose="020B0503020202020204" pitchFamily="34" charset="0"/>
                <a:cs typeface="Aharoni" panose="020B0604020202020204" pitchFamily="2" charset="-79"/>
              </a:rPr>
              <a:t>8051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B0604020202020204" pitchFamily="2" charset="-79"/>
              </a:rPr>
              <a:t>專題製作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Aharoni" panose="020B0604020202020204" pitchFamily="2" charset="-79"/>
            </a:endParaRPr>
          </a:p>
          <a:p>
            <a:endParaRPr lang="en-US" altLang="zh-TW" dirty="0">
              <a:latin typeface="Verdana" panose="020B0604030504040204" pitchFamily="34" charset="0"/>
            </a:endParaRPr>
          </a:p>
          <a:p>
            <a:endParaRPr lang="zh-TW" altLang="en-US" dirty="0">
              <a:latin typeface="Verdana" panose="020B060403050404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E1B6C31-E930-4BCA-BF47-83036EEEE453}"/>
              </a:ext>
            </a:extLst>
          </p:cNvPr>
          <p:cNvSpPr/>
          <p:nvPr/>
        </p:nvSpPr>
        <p:spPr>
          <a:xfrm>
            <a:off x="4811867" y="3975854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gency FB" panose="020B0503020202020204" pitchFamily="34" charset="0"/>
                <a:cs typeface="Aharoni" panose="020B0604020202020204" pitchFamily="2" charset="-79"/>
              </a:rPr>
              <a:t>8051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B4453C-B68A-4ACB-AB22-C0255CAA6E14}"/>
              </a:ext>
            </a:extLst>
          </p:cNvPr>
          <p:cNvSpPr/>
          <p:nvPr/>
        </p:nvSpPr>
        <p:spPr>
          <a:xfrm>
            <a:off x="5929258" y="3837354"/>
            <a:ext cx="375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B0604020202020204" pitchFamily="2" charset="-79"/>
              </a:rPr>
              <a:t>專題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5311BD4-E705-4497-9C6C-C8D6A2A8B555}"/>
              </a:ext>
            </a:extLst>
          </p:cNvPr>
          <p:cNvSpPr/>
          <p:nvPr/>
        </p:nvSpPr>
        <p:spPr>
          <a:xfrm>
            <a:off x="5078209" y="511946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B0604020202020204" pitchFamily="2" charset="-79"/>
              </a:rPr>
              <a:t>製作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039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0CEB8D38-29C9-45AF-B27C-0A63C2BFE5DB}"/>
              </a:ext>
            </a:extLst>
          </p:cNvPr>
          <p:cNvGrpSpPr/>
          <p:nvPr/>
        </p:nvGrpSpPr>
        <p:grpSpPr>
          <a:xfrm>
            <a:off x="-21962" y="0"/>
            <a:ext cx="11902440" cy="7086600"/>
            <a:chOff x="4376877" y="2592216"/>
            <a:chExt cx="8251102" cy="5313293"/>
          </a:xfrm>
          <a:effectLst>
            <a:glow rad="127000">
              <a:schemeClr val="accent1">
                <a:alpha val="0"/>
              </a:schemeClr>
            </a:glow>
          </a:effectLst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4F4D16A5-9353-4796-95FA-44EEE7CEC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8287" y="2592216"/>
              <a:ext cx="7628281" cy="5044877"/>
            </a:xfrm>
            <a:prstGeom prst="rect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85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effectLst>
              <a:glow rad="127000">
                <a:schemeClr val="accent1">
                  <a:alpha val="0"/>
                </a:schemeClr>
              </a:glow>
              <a:softEdge rad="76200"/>
            </a:effectLst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97C2C60-5543-4268-B669-6532B140291D}"/>
                </a:ext>
              </a:extLst>
            </p:cNvPr>
            <p:cNvSpPr/>
            <p:nvPr/>
          </p:nvSpPr>
          <p:spPr>
            <a:xfrm>
              <a:off x="4376877" y="2592216"/>
              <a:ext cx="8251102" cy="5313293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600"/>
            </a:p>
          </p:txBody>
        </p:sp>
      </p:grpSp>
      <p:sp>
        <p:nvSpPr>
          <p:cNvPr id="5" name="標題 1">
            <a:extLst>
              <a:ext uri="{FF2B5EF4-FFF2-40B4-BE49-F238E27FC236}">
                <a16:creationId xmlns:a16="http://schemas.microsoft.com/office/drawing/2014/main" id="{7A5A9CA9-972F-4058-97BA-05120C8DFBD1}"/>
              </a:ext>
            </a:extLst>
          </p:cNvPr>
          <p:cNvSpPr txBox="1">
            <a:spLocks/>
          </p:cNvSpPr>
          <p:nvPr/>
        </p:nvSpPr>
        <p:spPr>
          <a:xfrm>
            <a:off x="5822439" y="7288798"/>
            <a:ext cx="4499043" cy="25548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Agency FB" panose="020B0503020202020204" pitchFamily="34" charset="0"/>
                <a:cs typeface="Aharoni" panose="020B0604020202020204" pitchFamily="2" charset="-79"/>
              </a:rPr>
              <a:t>8051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B0604020202020204" pitchFamily="2" charset="-79"/>
              </a:rPr>
              <a:t>專題製作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Aharoni" panose="020B0604020202020204" pitchFamily="2" charset="-79"/>
            </a:endParaRPr>
          </a:p>
          <a:p>
            <a:endParaRPr lang="en-US" altLang="zh-TW" dirty="0">
              <a:latin typeface="Verdana" panose="020B0604030504040204" pitchFamily="34" charset="0"/>
            </a:endParaRPr>
          </a:p>
          <a:p>
            <a:endParaRPr lang="zh-TW" altLang="en-US" dirty="0">
              <a:latin typeface="Verdana" panose="020B060403050404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E1B6C31-E930-4BCA-BF47-83036EEEE453}"/>
              </a:ext>
            </a:extLst>
          </p:cNvPr>
          <p:cNvSpPr/>
          <p:nvPr/>
        </p:nvSpPr>
        <p:spPr>
          <a:xfrm>
            <a:off x="3515023" y="2456429"/>
            <a:ext cx="38444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dirty="0">
                <a:latin typeface="Agency FB" panose="020B0503020202020204" pitchFamily="34" charset="0"/>
                <a:cs typeface="Aharoni" panose="020B0604020202020204" pitchFamily="2" charset="-79"/>
              </a:rPr>
              <a:t>8   0</a:t>
            </a:r>
            <a:endParaRPr lang="zh-TW" altLang="en-US" sz="48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B4453C-B68A-4ACB-AB22-C0255CAA6E14}"/>
              </a:ext>
            </a:extLst>
          </p:cNvPr>
          <p:cNvSpPr/>
          <p:nvPr/>
        </p:nvSpPr>
        <p:spPr>
          <a:xfrm>
            <a:off x="7261505" y="2110874"/>
            <a:ext cx="3759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B0604020202020204" pitchFamily="2" charset="-79"/>
              </a:rPr>
              <a:t>專</a:t>
            </a:r>
            <a:endParaRPr lang="zh-TW" altLang="en-US" sz="3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5311BD4-E705-4497-9C6C-C8D6A2A8B555}"/>
              </a:ext>
            </a:extLst>
          </p:cNvPr>
          <p:cNvSpPr/>
          <p:nvPr/>
        </p:nvSpPr>
        <p:spPr>
          <a:xfrm>
            <a:off x="9266271" y="3112412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B0604020202020204" pitchFamily="2" charset="-79"/>
              </a:rPr>
              <a:t>製</a:t>
            </a:r>
            <a:endParaRPr lang="zh-TW" altLang="en-US" sz="5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A0AB97C-FA40-40D9-BD55-82BFD8DD4A64}"/>
              </a:ext>
            </a:extLst>
          </p:cNvPr>
          <p:cNvSpPr/>
          <p:nvPr/>
        </p:nvSpPr>
        <p:spPr>
          <a:xfrm flipH="1">
            <a:off x="7359477" y="3574077"/>
            <a:ext cx="17422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B0604020202020204" pitchFamily="2" charset="-79"/>
              </a:rPr>
              <a:t>題</a:t>
            </a:r>
            <a:endParaRPr lang="zh-TW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92B501-57D7-457D-9970-90E3A15F4345}"/>
              </a:ext>
            </a:extLst>
          </p:cNvPr>
          <p:cNvSpPr/>
          <p:nvPr/>
        </p:nvSpPr>
        <p:spPr>
          <a:xfrm>
            <a:off x="9266270" y="4887848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B0604020202020204" pitchFamily="2" charset="-79"/>
              </a:rPr>
              <a:t>作</a:t>
            </a:r>
            <a:endParaRPr lang="zh-TW" altLang="en-US" sz="5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BDEB83-6D65-4F72-9284-442C5C154A1D}"/>
              </a:ext>
            </a:extLst>
          </p:cNvPr>
          <p:cNvSpPr/>
          <p:nvPr/>
        </p:nvSpPr>
        <p:spPr>
          <a:xfrm>
            <a:off x="5257259" y="2482348"/>
            <a:ext cx="38444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dirty="0">
                <a:latin typeface="Agency FB" panose="020B0503020202020204" pitchFamily="34" charset="0"/>
                <a:cs typeface="Aharoni" panose="020B0604020202020204" pitchFamily="2" charset="-79"/>
              </a:rPr>
              <a:t>  5   1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583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53B29-9BEC-4859-A633-3C4EFCE6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我的美感好醜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D9875F-06B8-43BC-B3CE-B7D891A6B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91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FCC89-5EE3-4BAA-AFF7-4B54885F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Verdana" panose="020B0604030504040204" pitchFamily="34" charset="0"/>
              </a:rPr>
              <a:t>合作無間</a:t>
            </a:r>
            <a:r>
              <a:rPr lang="zh-TW" altLang="en-US" dirty="0">
                <a:latin typeface="Tahoma" panose="020B0604030504040204" pitchFamily="34" charset="0"/>
                <a:cs typeface="Tahoma" panose="020B0604030504040204" pitchFamily="34" charset="0"/>
              </a:rPr>
              <a:t>，</a:t>
            </a:r>
            <a:r>
              <a:rPr lang="zh-TW" altLang="en-US" dirty="0">
                <a:latin typeface="Verdana" panose="020B0604030504040204" pitchFamily="34" charset="0"/>
              </a:rPr>
              <a:t>及時傳送專案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E108BF-75F3-4E9F-9318-11503EB12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4" y="1825625"/>
            <a:ext cx="7167418" cy="4667250"/>
          </a:xfrm>
        </p:spPr>
        <p:txBody>
          <a:bodyPr/>
          <a:lstStyle/>
          <a:p>
            <a:endParaRPr lang="zh-TW" altLang="en-US" dirty="0">
              <a:latin typeface="Verdana" panose="020B0604030504040204" pitchFamily="34" charset="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8B5792E-AB0D-42FB-890C-1DB71CC5CFCF}"/>
              </a:ext>
            </a:extLst>
          </p:cNvPr>
          <p:cNvSpPr txBox="1">
            <a:spLocks/>
          </p:cNvSpPr>
          <p:nvPr/>
        </p:nvSpPr>
        <p:spPr>
          <a:xfrm>
            <a:off x="8340436" y="1825625"/>
            <a:ext cx="32973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latin typeface="Verdana" panose="020B060403050404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F01FD51-6064-4D85-873C-943982AF7997}"/>
              </a:ext>
            </a:extLst>
          </p:cNvPr>
          <p:cNvSpPr txBox="1">
            <a:spLocks/>
          </p:cNvSpPr>
          <p:nvPr/>
        </p:nvSpPr>
        <p:spPr>
          <a:xfrm>
            <a:off x="7823200" y="1825625"/>
            <a:ext cx="3971635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latin typeface="Verdana" panose="020B0604030504040204" pitchFamily="34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23D9836-3DE2-42E3-BB66-B06C18B7D45A}"/>
              </a:ext>
            </a:extLst>
          </p:cNvPr>
          <p:cNvSpPr txBox="1">
            <a:spLocks/>
          </p:cNvSpPr>
          <p:nvPr/>
        </p:nvSpPr>
        <p:spPr>
          <a:xfrm>
            <a:off x="7823200" y="1825625"/>
            <a:ext cx="39716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Verdana" panose="020B0604030504040204" pitchFamily="34" charset="0"/>
              </a:rPr>
              <a:t>做完的專案都利用</a:t>
            </a:r>
            <a:r>
              <a:rPr lang="en-US" altLang="zh-TW" dirty="0">
                <a:latin typeface="Verdana" panose="020B0604030504040204" pitchFamily="34" charset="0"/>
              </a:rPr>
              <a:t>Git</a:t>
            </a:r>
            <a:r>
              <a:rPr lang="zh-TW" altLang="en-US" dirty="0">
                <a:latin typeface="Verdana" panose="020B0604030504040204" pitchFamily="34" charset="0"/>
              </a:rPr>
              <a:t>打包完整，傳送至大家的電腦</a:t>
            </a:r>
          </a:p>
        </p:txBody>
      </p:sp>
    </p:spTree>
    <p:extLst>
      <p:ext uri="{BB962C8B-B14F-4D97-AF65-F5344CB8AC3E}">
        <p14:creationId xmlns:p14="http://schemas.microsoft.com/office/powerpoint/2010/main" val="371175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5D3AD4-2A3D-4C72-8728-F04E44EC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我們擁有音樂高手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CCF2DDF-3ADD-4327-A630-BBF748D95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53"/>
          <a:stretch/>
        </p:blipFill>
        <p:spPr>
          <a:xfrm>
            <a:off x="625764" y="1690688"/>
            <a:ext cx="3067618" cy="3657167"/>
          </a:xfrm>
        </p:spPr>
      </p:pic>
    </p:spTree>
    <p:extLst>
      <p:ext uri="{BB962C8B-B14F-4D97-AF65-F5344CB8AC3E}">
        <p14:creationId xmlns:p14="http://schemas.microsoft.com/office/powerpoint/2010/main" val="52197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AAC7EF-09DC-446C-B431-90DEBFF5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我們擁有程式天才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6B2856-A3ED-446B-86C4-C88E04767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29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FCB61-33C6-49C8-9F8B-DE3A3C8A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我們擁有硬體設計經驗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FC366-848A-48B4-8EDA-89D98649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3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58</Words>
  <Application>Microsoft Office PowerPoint</Application>
  <PresentationFormat>寬螢幕</PresentationFormat>
  <Paragraphs>19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微軟正黑體</vt:lpstr>
      <vt:lpstr>新細明體</vt:lpstr>
      <vt:lpstr>Agency FB</vt:lpstr>
      <vt:lpstr>Aharoni</vt:lpstr>
      <vt:lpstr>Arial</vt:lpstr>
      <vt:lpstr>Calibri</vt:lpstr>
      <vt:lpstr>Calibri Light</vt:lpstr>
      <vt:lpstr>Tahoma</vt:lpstr>
      <vt:lpstr>Verdana</vt:lpstr>
      <vt:lpstr>Office 佈景主題</vt:lpstr>
      <vt:lpstr>PowerPoint 簡報</vt:lpstr>
      <vt:lpstr>PowerPoint 簡報</vt:lpstr>
      <vt:lpstr>我的美感好醜</vt:lpstr>
      <vt:lpstr>合作無間，及時傳送專案</vt:lpstr>
      <vt:lpstr>我們擁有音樂高手</vt:lpstr>
      <vt:lpstr>我們擁有程式天才</vt:lpstr>
      <vt:lpstr>我們擁有硬體設計經驗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ornging H</dc:creator>
  <cp:lastModifiedBy>ornging H</cp:lastModifiedBy>
  <cp:revision>14</cp:revision>
  <dcterms:created xsi:type="dcterms:W3CDTF">2020-06-29T11:18:17Z</dcterms:created>
  <dcterms:modified xsi:type="dcterms:W3CDTF">2020-06-30T03:48:53Z</dcterms:modified>
</cp:coreProperties>
</file>