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9" r:id="rId5"/>
    <p:sldId id="268" r:id="rId7"/>
    <p:sldId id="269" r:id="rId8"/>
    <p:sldId id="287" r:id="rId9"/>
    <p:sldId id="286" r:id="rId10"/>
    <p:sldId id="288" r:id="rId11"/>
    <p:sldId id="289" r:id="rId12"/>
    <p:sldId id="290"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10" r:id="rId31"/>
    <p:sldId id="311" r:id="rId32"/>
    <p:sldId id="312" r:id="rId33"/>
    <p:sldId id="313" r:id="rId34"/>
    <p:sldId id="314" r:id="rId35"/>
    <p:sldId id="315" r:id="rId36"/>
    <p:sldId id="316" r:id="rId37"/>
    <p:sldId id="317" r:id="rId38"/>
    <p:sldId id="318" r:id="rId39"/>
    <p:sldId id="319" r:id="rId40"/>
    <p:sldId id="323" r:id="rId41"/>
    <p:sldId id="320" r:id="rId42"/>
    <p:sldId id="321" r:id="rId43"/>
    <p:sldId id="322" r:id="rId44"/>
    <p:sldId id="324" r:id="rId45"/>
    <p:sldId id="325" r:id="rId46"/>
    <p:sldId id="326" r:id="rId47"/>
    <p:sldId id="327" r:id="rId48"/>
    <p:sldId id="282" r:id="rId49"/>
    <p:sldId id="283" r:id="rId50"/>
    <p:sldId id="284" r:id="rId51"/>
    <p:sldId id="285" r:id="rId5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8305CCF-39D9-449F-9D8B-0864CC338406}" type="slidenum">
              <a:rPr lang="zh-CN" altLang="en-US" smtClean="0">
                <a:latin typeface="Calibri" panose="020F0502020204030204" charset="0"/>
              </a:rPr>
            </a:fld>
            <a:endParaRPr lang="en-US" altLang="zh-CN" smtClean="0">
              <a:latin typeface="Calibri" panose="020F050202020403020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FF31E5-0FEC-47A9-BBA1-7FEDC12C0FBA}" type="slidenum">
              <a:rPr lang="zh-CN" altLang="en-US">
                <a:latin typeface="Calibri" panose="020F0502020204030204" charset="0"/>
              </a:rPr>
            </a:fld>
            <a:endParaRPr lang="en-US" altLang="zh-CN">
              <a:latin typeface="Calibri" panose="020F050202020403020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6ABC0-9E20-455C-9261-CE93DD552DC8}" type="slidenum">
              <a:rPr lang="zh-CN" altLang="en-US">
                <a:latin typeface="Calibri" panose="020F0502020204030204" charset="0"/>
              </a:rPr>
            </a:fld>
            <a:endParaRPr lang="en-US" altLang="zh-CN">
              <a:latin typeface="Calibri" panose="020F050202020403020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a:xfrm>
            <a:off x="685800" y="1143000"/>
            <a:ext cx="5486400" cy="3086100"/>
          </a:xfrm>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algn="r" eaLnBrk="1" hangingPunct="1">
              <a:buFont typeface="Arial" panose="020B0604020202020204" pitchFamily="34" charset="0"/>
              <a:buNone/>
            </a:pPr>
            <a:fld id="{BDBBE5BD-45AC-4D01-B832-1F8D6C7C9B27}"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473B74B-9336-49EF-854E-CACCD89F8B4F}" type="slidenum">
              <a:rPr lang="zh-CN" altLang="en-US" smtClean="0">
                <a:latin typeface="Calibri" panose="020F0502020204030204" charset="0"/>
              </a:rPr>
            </a:fld>
            <a:endParaRPr lang="zh-CN" altLang="en-US" smtClean="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D34C5CA-5B98-404B-9EE5-6A539AD0A220}"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chorCtr="0">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normAutofit/>
          </a:bodyPr>
          <a:lstStyle/>
          <a:p>
            <a:endParaRPr lang="en-US" dirty="0"/>
          </a:p>
        </p:txBody>
      </p:sp>
      <p:sp>
        <p:nvSpPr>
          <p:cNvPr id="6" name="Slide Number Placeholder 5"/>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46152" y="2741296"/>
            <a:ext cx="4918710" cy="571817"/>
          </a:xfrm>
          <a:noFill/>
        </p:spPr>
        <p:txBody>
          <a:bodyPr anchor="ctr" anchorCtr="0">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normAutofit/>
          </a:bodyPr>
          <a:lstStyle/>
          <a:p>
            <a:endParaRPr lang="en-US" dirty="0"/>
          </a:p>
        </p:txBody>
      </p:sp>
      <p:sp>
        <p:nvSpPr>
          <p:cNvPr id="7" name="Slide Number Placeholder 6"/>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normAutofit/>
          </a:bodyPr>
          <a:lstStyle/>
          <a:p>
            <a:endParaRPr lang="en-US" dirty="0"/>
          </a:p>
        </p:txBody>
      </p:sp>
      <p:sp>
        <p:nvSpPr>
          <p:cNvPr id="5" name="Slide Number Placeholder 4"/>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normAutofit/>
          </a:bodyPr>
          <a:lstStyle/>
          <a:p>
            <a:endParaRPr lang="en-US" dirty="0"/>
          </a:p>
        </p:txBody>
      </p:sp>
      <p:sp>
        <p:nvSpPr>
          <p:cNvPr id="4" name="Slide Number Placeholder 3"/>
          <p:cNvSpPr>
            <a:spLocks noGrp="1"/>
          </p:cNvSpPr>
          <p:nvPr>
            <p:ph type="sldNum" sz="quarter" idx="12"/>
          </p:nvPr>
        </p:nvSpPr>
        <p:spPr/>
        <p:txBody>
          <a:bodyPr>
            <a:normAutofit/>
          </a:bodyPr>
          <a:lstStyle/>
          <a:p>
            <a:fld id="{48F63A3B-78C7-47BE-AE5E-E10140E04643}" type="slidenum">
              <a:rPr lang="en-US" dirty="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normAutofit/>
          </a:bodyPr>
          <a:lstStyle/>
          <a:p>
            <a:fld id="{095331BB-5290-4B74-890F-ADE3EAA0FDB5}"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6B5ED51-E834-49EC-BF25-99CF33DB10E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normAutofit/>
          </a:bodyPr>
          <a:lstStyle/>
          <a:p>
            <a:fld id="{6EF2F5ED-D19D-4097-92A9-D6092B3D6E68}" type="datetimeFigureOut">
              <a:rPr lang="zh-CN" altLang="en-US" smtClean="0"/>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normAutofit/>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normAutofit/>
          </a:bodyPr>
          <a:lstStyle/>
          <a:p>
            <a:fld id="{A7AAEAA2-D029-4D23-B6D5-DE004B8B3ED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182880"/>
            <a:ext cx="10515600" cy="79248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81760"/>
            <a:ext cx="10515600" cy="479520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8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Arial" panose="020B0604020202020204" pitchFamily="34" charset="0"/>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5.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4.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4.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5.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8.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9.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0.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1.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3.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4.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4.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2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2" Type="http://schemas.openxmlformats.org/officeDocument/2006/relationships/notesSlide" Target="../notesSlides/notesSlide19.xml"/><Relationship Id="rId11" Type="http://schemas.openxmlformats.org/officeDocument/2006/relationships/slideLayout" Target="../slideLayouts/slideLayout18.xml"/><Relationship Id="rId10" Type="http://schemas.openxmlformats.org/officeDocument/2006/relationships/tags" Target="../tags/tag127.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6" Type="http://schemas.openxmlformats.org/officeDocument/2006/relationships/notesSlide" Target="../notesSlides/notesSlide2.xml"/><Relationship Id="rId15" Type="http://schemas.openxmlformats.org/officeDocument/2006/relationships/slideLayout" Target="../slideLayouts/slideLayout18.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3.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3.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3.xml"/><Relationship Id="rId4" Type="http://schemas.openxmlformats.org/officeDocument/2006/relationships/tags" Target="../tags/tag145.xml"/><Relationship Id="rId3" Type="http://schemas.openxmlformats.org/officeDocument/2006/relationships/image" Target="../media/image13.png"/><Relationship Id="rId2" Type="http://schemas.openxmlformats.org/officeDocument/2006/relationships/tags" Target="../tags/tag144.xml"/><Relationship Id="rId1" Type="http://schemas.openxmlformats.org/officeDocument/2006/relationships/tags" Target="../tags/tag143.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3.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3.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3.xml"/><Relationship Id="rId4" Type="http://schemas.openxmlformats.org/officeDocument/2006/relationships/tags" Target="../tags/tag154.xml"/><Relationship Id="rId3" Type="http://schemas.openxmlformats.org/officeDocument/2006/relationships/image" Target="../media/image14.png"/><Relationship Id="rId2" Type="http://schemas.openxmlformats.org/officeDocument/2006/relationships/tags" Target="../tags/tag153.xml"/><Relationship Id="rId1" Type="http://schemas.openxmlformats.org/officeDocument/2006/relationships/tags" Target="../tags/tag152.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tags" Target="../tags/tag157.xml"/><Relationship Id="rId3" Type="http://schemas.openxmlformats.org/officeDocument/2006/relationships/image" Target="../media/image15.png"/><Relationship Id="rId2" Type="http://schemas.openxmlformats.org/officeDocument/2006/relationships/tags" Target="../tags/tag156.xml"/><Relationship Id="rId1" Type="http://schemas.openxmlformats.org/officeDocument/2006/relationships/tags" Target="../tags/tag15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4.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3.xml"/><Relationship Id="rId4" Type="http://schemas.openxmlformats.org/officeDocument/2006/relationships/tags" Target="../tags/tag160.xml"/><Relationship Id="rId3" Type="http://schemas.openxmlformats.org/officeDocument/2006/relationships/image" Target="../media/image16.png"/><Relationship Id="rId2" Type="http://schemas.openxmlformats.org/officeDocument/2006/relationships/tags" Target="../tags/tag159.xml"/><Relationship Id="rId1" Type="http://schemas.openxmlformats.org/officeDocument/2006/relationships/tags" Target="../tags/tag158.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3.xml"/><Relationship Id="rId4" Type="http://schemas.openxmlformats.org/officeDocument/2006/relationships/tags" Target="../tags/tag163.xml"/><Relationship Id="rId3" Type="http://schemas.openxmlformats.org/officeDocument/2006/relationships/image" Target="../media/image17.png"/><Relationship Id="rId2" Type="http://schemas.openxmlformats.org/officeDocument/2006/relationships/tags" Target="../tags/tag162.xml"/><Relationship Id="rId1" Type="http://schemas.openxmlformats.org/officeDocument/2006/relationships/tags" Target="../tags/tag16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3.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3.xml"/><Relationship Id="rId4" Type="http://schemas.openxmlformats.org/officeDocument/2006/relationships/tags" Target="../tags/tag169.xml"/><Relationship Id="rId3" Type="http://schemas.openxmlformats.org/officeDocument/2006/relationships/image" Target="../media/image18.png"/><Relationship Id="rId2" Type="http://schemas.openxmlformats.org/officeDocument/2006/relationships/tags" Target="../tags/tag168.xml"/><Relationship Id="rId1" Type="http://schemas.openxmlformats.org/officeDocument/2006/relationships/tags" Target="../tags/tag167.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3.xml"/><Relationship Id="rId4" Type="http://schemas.openxmlformats.org/officeDocument/2006/relationships/tags" Target="../tags/tag172.xml"/><Relationship Id="rId3" Type="http://schemas.openxmlformats.org/officeDocument/2006/relationships/image" Target="../media/image19.png"/><Relationship Id="rId2" Type="http://schemas.openxmlformats.org/officeDocument/2006/relationships/tags" Target="../tags/tag171.xml"/><Relationship Id="rId1" Type="http://schemas.openxmlformats.org/officeDocument/2006/relationships/tags" Target="../tags/tag170.xml"/></Relationships>
</file>

<file path=ppt/slides/_rels/slide45.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3" Type="http://schemas.openxmlformats.org/officeDocument/2006/relationships/notesSlide" Target="../notesSlides/notesSlide35.xml"/><Relationship Id="rId22" Type="http://schemas.openxmlformats.org/officeDocument/2006/relationships/slideLayout" Target="../slideLayouts/slideLayout18.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tags" Target="../tags/tag174.xml"/><Relationship Id="rId19" Type="http://schemas.openxmlformats.org/officeDocument/2006/relationships/tags" Target="../tags/tag191.xml"/><Relationship Id="rId18" Type="http://schemas.openxmlformats.org/officeDocument/2006/relationships/tags" Target="../tags/tag190.xml"/><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46.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5" Type="http://schemas.openxmlformats.org/officeDocument/2006/relationships/notesSlide" Target="../notesSlides/notesSlide36.xml"/><Relationship Id="rId14" Type="http://schemas.openxmlformats.org/officeDocument/2006/relationships/slideLayout" Target="../slideLayouts/slideLayout18.xml"/><Relationship Id="rId13" Type="http://schemas.openxmlformats.org/officeDocument/2006/relationships/tags" Target="../tags/tag206.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4.xml"/></Relationships>
</file>

<file path=ppt/slides/_rels/slide47.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7" Type="http://schemas.openxmlformats.org/officeDocument/2006/relationships/notesSlide" Target="../notesSlides/notesSlide37.xml"/><Relationship Id="rId26" Type="http://schemas.openxmlformats.org/officeDocument/2006/relationships/slideLayout" Target="../slideLayouts/slideLayout18.xml"/><Relationship Id="rId25" Type="http://schemas.openxmlformats.org/officeDocument/2006/relationships/tags" Target="../tags/tag230.xml"/><Relationship Id="rId24" Type="http://schemas.openxmlformats.org/officeDocument/2006/relationships/tags" Target="../tags/tag229.xml"/><Relationship Id="rId23" Type="http://schemas.openxmlformats.org/officeDocument/2006/relationships/tags" Target="../tags/tag228.xml"/><Relationship Id="rId22" Type="http://schemas.openxmlformats.org/officeDocument/2006/relationships/image" Target="../media/image20.png"/><Relationship Id="rId21" Type="http://schemas.openxmlformats.org/officeDocument/2006/relationships/tags" Target="../tags/tag227.xml"/><Relationship Id="rId20" Type="http://schemas.openxmlformats.org/officeDocument/2006/relationships/tags" Target="../tags/tag226.xml"/><Relationship Id="rId2" Type="http://schemas.openxmlformats.org/officeDocument/2006/relationships/tags" Target="../tags/tag208.xml"/><Relationship Id="rId19" Type="http://schemas.openxmlformats.org/officeDocument/2006/relationships/tags" Target="../tags/tag225.xml"/><Relationship Id="rId18" Type="http://schemas.openxmlformats.org/officeDocument/2006/relationships/tags" Target="../tags/tag224.xml"/><Relationship Id="rId17" Type="http://schemas.openxmlformats.org/officeDocument/2006/relationships/tags" Target="../tags/tag223.xml"/><Relationship Id="rId16" Type="http://schemas.openxmlformats.org/officeDocument/2006/relationships/tags" Target="../tags/tag222.xml"/><Relationship Id="rId15" Type="http://schemas.openxmlformats.org/officeDocument/2006/relationships/tags" Target="../tags/tag221.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slideLayout" Target="../slideLayouts/slideLayout17.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3.png"/><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4.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6" Type="http://schemas.openxmlformats.org/officeDocument/2006/relationships/notesSlide" Target="../notesSlides/notesSlide6.xml"/><Relationship Id="rId15" Type="http://schemas.openxmlformats.org/officeDocument/2006/relationships/slideLayout" Target="../slideLayouts/slideLayout18.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5.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custDataLst>
              <p:tags r:id="rId1"/>
            </p:custDataLst>
          </p:nvPr>
        </p:nvSpPr>
        <p:spPr/>
        <p:txBody>
          <a:bodyPr>
            <a:normAutofit/>
          </a:bodyPr>
          <a:p>
            <a:r>
              <a:rPr lang="en-US" altLang="zh-CN" dirty="0"/>
              <a:t>Web</a:t>
            </a:r>
            <a:r>
              <a:rPr lang="zh-CN" altLang="en-US" dirty="0"/>
              <a:t>工程大作业</a:t>
            </a:r>
            <a:endParaRPr lang="zh-CN" altLang="en-US" dirty="0"/>
          </a:p>
        </p:txBody>
      </p:sp>
      <p:sp>
        <p:nvSpPr>
          <p:cNvPr id="7" name="副标题 6"/>
          <p:cNvSpPr>
            <a:spLocks noGrp="1"/>
          </p:cNvSpPr>
          <p:nvPr>
            <p:ph type="subTitle" idx="1"/>
            <p:custDataLst>
              <p:tags r:id="rId2"/>
            </p:custDataLst>
          </p:nvPr>
        </p:nvSpPr>
        <p:spPr/>
        <p:txBody>
          <a:bodyPr>
            <a:normAutofit/>
          </a:bodyPr>
          <a:p>
            <a:r>
              <a:rPr lang="en-US" altLang="zh-CN" dirty="0"/>
              <a:t>LOREM IPSUM DOLOR</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pPr marL="0" indent="0">
              <a:buNone/>
            </a:pPr>
            <a:r>
              <a:rPr lang="zh-CN" altLang="en-US"/>
              <a:t>           </a:t>
            </a:r>
            <a:r>
              <a:rPr lang="zh-CN" altLang="en-US" sz="1800"/>
              <a:t>○ Event 暗号</a:t>
            </a:r>
            <a:endParaRPr lang="zh-CN" altLang="en-US" sz="1800"/>
          </a:p>
          <a:p>
            <a:pPr marL="0" indent="0">
              <a:buNone/>
            </a:pPr>
            <a:r>
              <a:rPr lang="zh-CN" altLang="en-US" sz="1800"/>
              <a:t>               ○ Event 名称</a:t>
            </a:r>
            <a:endParaRPr lang="zh-CN" altLang="en-US" sz="1800"/>
          </a:p>
          <a:p>
            <a:pPr marL="0" indent="0">
              <a:buNone/>
            </a:pPr>
            <a:r>
              <a:rPr lang="zh-CN" altLang="en-US" sz="1800"/>
              <a:t>               ○ 时区选择</a:t>
            </a:r>
            <a:endParaRPr lang="zh-CN" altLang="en-US" sz="1800"/>
          </a:p>
          <a:p>
            <a:pPr marL="0" indent="0">
              <a:buNone/>
            </a:pPr>
            <a:r>
              <a:rPr lang="zh-CN" altLang="en-US" sz="1800"/>
              <a:t>               ○ 整体时间范围</a:t>
            </a:r>
            <a:endParaRPr lang="zh-CN" altLang="en-US" sz="1800"/>
          </a:p>
          <a:p>
            <a:pPr marL="0" indent="0">
              <a:buNone/>
            </a:pPr>
            <a:r>
              <a:rPr lang="zh-CN" altLang="en-US" sz="1800"/>
              <a:t>               ○ 每日起止时间点 （对整体时间以天为单位的约束条件）</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pPr marL="0" indent="0">
              <a:buNone/>
            </a:pPr>
            <a:r>
              <a:rPr lang="zh-CN" altLang="en-US"/>
              <a:t>           </a:t>
            </a:r>
            <a:r>
              <a:rPr lang="zh-CN" altLang="en-US" sz="1800"/>
              <a:t>○ 暗号验证</a:t>
            </a:r>
            <a:endParaRPr lang="zh-CN" altLang="en-US" sz="1800"/>
          </a:p>
          <a:p>
            <a:pPr marL="0" indent="0">
              <a:buNone/>
            </a:pPr>
            <a:r>
              <a:rPr lang="zh-CN" altLang="en-US" sz="1800"/>
              <a:t>               ○ 成员时区确定</a:t>
            </a:r>
            <a:endParaRPr lang="zh-CN" altLang="en-US" sz="1800"/>
          </a:p>
          <a:p>
            <a:pPr marL="0" indent="0">
              <a:buNone/>
            </a:pPr>
            <a:r>
              <a:rPr lang="zh-CN" altLang="en-US" sz="1800"/>
              <a:t>               ○ 成员名称和登录密码（为了之后可能有的变动）</a:t>
            </a:r>
            <a:endParaRPr lang="zh-CN" altLang="en-US" sz="1800"/>
          </a:p>
          <a:p>
            <a:pPr marL="0" indent="0">
              <a:buNone/>
            </a:pPr>
            <a:r>
              <a:rPr lang="zh-CN" altLang="en-US" sz="1800"/>
              <a:t>               ○ 显示：event 名称，event 表（此时时间范围勾画表和时间重合率及时间重合点的                          </a:t>
            </a:r>
            <a:r>
              <a:rPr lang="en-US" altLang="zh-CN" sz="1800"/>
              <a:t>available</a:t>
            </a:r>
            <a:r>
              <a:rPr lang="zh-CN" altLang="en-US" sz="1800"/>
              <a:t>成员及成员率 ）  </a:t>
            </a:r>
            <a:endParaRPr lang="zh-CN" altLang="en-US" sz="1800"/>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pPr marL="0" indent="0">
              <a:buNone/>
            </a:pPr>
            <a:r>
              <a:rPr lang="zh-CN" altLang="en-US"/>
              <a:t>           </a:t>
            </a:r>
            <a:r>
              <a:rPr lang="zh-CN" altLang="en-US" sz="1800"/>
              <a:t>○ 选择时间表（选择自己合适的时间区域）</a:t>
            </a:r>
            <a:endParaRPr lang="zh-CN" altLang="en-US" sz="1800"/>
          </a:p>
          <a:p>
            <a:pPr marL="0" indent="0">
              <a:buNone/>
            </a:pPr>
            <a:r>
              <a:rPr lang="zh-CN" altLang="en-US" sz="1800"/>
              <a:t>               ○ 团队中已选成员的实时 event 表（实时，动态的显示目前时间重合率）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r>
              <a:rPr lang="zh-CN" altLang="en-US"/>
              <a:t>成员二次修改</a:t>
            </a:r>
            <a:endParaRPr lang="zh-CN" altLang="en-US"/>
          </a:p>
          <a:p>
            <a:pPr marL="0" indent="0">
              <a:buNone/>
            </a:pPr>
            <a:r>
              <a:rPr lang="zh-CN" altLang="en-US"/>
              <a:t>           </a:t>
            </a:r>
            <a:r>
              <a:rPr lang="zh-CN" altLang="en-US" sz="1800"/>
              <a:t>○ 时区选择（为了二次修改时时区的改变）</a:t>
            </a:r>
            <a:endParaRPr lang="zh-CN" altLang="en-US" sz="1800"/>
          </a:p>
          <a:p>
            <a:pPr marL="0" indent="0">
              <a:buNone/>
            </a:pPr>
            <a:r>
              <a:rPr lang="zh-CN" altLang="en-US" sz="1800"/>
              <a:t>               ○ 自己一选择的时间选择表（以作修改）</a:t>
            </a:r>
            <a:endParaRPr lang="zh-CN" altLang="en-US" sz="1800"/>
          </a:p>
          <a:p>
            <a:pPr marL="0" indent="0">
              <a:buNone/>
            </a:pPr>
            <a:r>
              <a:rPr lang="zh-CN" altLang="en-US" sz="1800"/>
              <a:t>               </a:t>
            </a:r>
            <a:r>
              <a:rPr lang="zh-CN" altLang="en-US" sz="1800">
                <a:sym typeface="+mn-ea"/>
              </a:rPr>
              <a:t>○</a:t>
            </a:r>
            <a:r>
              <a:rPr lang="zh-CN" altLang="en-US" sz="1800"/>
              <a:t> 实时 event 表和每个时间重合点的 availability 成员及成员率</a:t>
            </a:r>
            <a:endParaRPr lang="zh-CN" altLang="en-US" sz="1800"/>
          </a:p>
          <a:p>
            <a:endParaRPr lang="zh-CN" altLang="en-US" sz="1800"/>
          </a:p>
          <a:p>
            <a:endParaRPr lang="zh-CN" altLang="en-US" sz="1800"/>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normAutofit fontScale="90000" lnSpcReduction="20000"/>
          </a:bodyPr>
          <a:lstStyle/>
          <a:p>
            <a:r>
              <a:rPr lang="zh-CN" altLang="en-US" sz="3200"/>
              <a:t>需求说明</a:t>
            </a:r>
            <a:endParaRPr lang="zh-CN" altLang="en-US" sz="3200"/>
          </a:p>
          <a:p>
            <a:pPr marL="0" indent="0" fontAlgn="auto">
              <a:lnSpc>
                <a:spcPct val="150000"/>
              </a:lnSpc>
              <a:buNone/>
            </a:pPr>
            <a:r>
              <a:rPr lang="zh-CN" altLang="en-US" sz="3200"/>
              <a:t>     </a:t>
            </a:r>
            <a:r>
              <a:rPr lang="zh-CN" altLang="en-US" sz="2000"/>
              <a:t>我们将致力于为用户提供一个安全、方便、免费的时间管理平台。所以希望能为用户提</a:t>
            </a:r>
            <a:endParaRPr lang="zh-CN" altLang="en-US" sz="2000"/>
          </a:p>
          <a:p>
            <a:pPr marL="0" indent="0" fontAlgn="auto">
              <a:lnSpc>
                <a:spcPct val="150000"/>
              </a:lnSpc>
              <a:buNone/>
            </a:pPr>
            <a:r>
              <a:rPr lang="zh-CN" altLang="en-US" sz="2000"/>
              <a:t>供最简单的时间统筹管理的平台，并预期提供以下的性能目标：</a:t>
            </a:r>
            <a:endParaRPr lang="zh-CN" altLang="en-US" sz="2000"/>
          </a:p>
          <a:p>
            <a:pPr marL="0" indent="0" fontAlgn="auto">
              <a:lnSpc>
                <a:spcPct val="150000"/>
              </a:lnSpc>
              <a:buNone/>
            </a:pPr>
            <a:r>
              <a:rPr lang="zh-CN" altLang="en-US" sz="2000"/>
              <a:t>         1.功能性：网页所提供的各项功能必须具备准确性和实用性，确保用户可以获取需要的</a:t>
            </a:r>
            <a:endParaRPr lang="zh-CN" altLang="en-US" sz="2000"/>
          </a:p>
          <a:p>
            <a:pPr marL="0" indent="0" fontAlgn="auto">
              <a:lnSpc>
                <a:spcPct val="150000"/>
              </a:lnSpc>
              <a:buNone/>
            </a:pPr>
            <a:r>
              <a:rPr lang="zh-CN" altLang="en-US" sz="2000"/>
              <a:t>                          信息。</a:t>
            </a:r>
            <a:endParaRPr lang="zh-CN" altLang="en-US" sz="2000"/>
          </a:p>
          <a:p>
            <a:pPr marL="0" indent="0" fontAlgn="auto">
              <a:lnSpc>
                <a:spcPct val="150000"/>
              </a:lnSpc>
              <a:buNone/>
            </a:pPr>
            <a:r>
              <a:rPr lang="zh-CN" altLang="en-US" sz="2000"/>
              <a:t>         2.可靠性：在用户进行非法操作时，进行提醒报错，维护数据库，避免被恶意修改。</a:t>
            </a:r>
            <a:endParaRPr lang="zh-CN" altLang="en-US" sz="2000"/>
          </a:p>
          <a:p>
            <a:pPr marL="0" indent="0" fontAlgn="auto">
              <a:lnSpc>
                <a:spcPct val="150000"/>
              </a:lnSpc>
              <a:buNone/>
            </a:pPr>
            <a:r>
              <a:rPr lang="zh-CN" altLang="en-US" sz="2000"/>
              <a:t>         3.易使用性：功能明确，界面清晰，保证用户易上手使用。</a:t>
            </a:r>
            <a:endParaRPr lang="zh-CN" altLang="en-US" sz="2000"/>
          </a:p>
          <a:p>
            <a:pPr marL="0" indent="0" fontAlgn="auto">
              <a:lnSpc>
                <a:spcPct val="150000"/>
              </a:lnSpc>
              <a:buNone/>
            </a:pPr>
            <a:r>
              <a:rPr lang="zh-CN" altLang="en-US" sz="2000"/>
              <a:t>         4.高效性：在完成功能时，尽量快速。</a:t>
            </a:r>
            <a:endParaRPr lang="zh-CN" altLang="en-US" sz="2000"/>
          </a:p>
          <a:p>
            <a:pPr marL="0" indent="0" fontAlgn="auto">
              <a:lnSpc>
                <a:spcPct val="150000"/>
              </a:lnSpc>
              <a:buNone/>
            </a:pPr>
            <a:r>
              <a:rPr lang="zh-CN" altLang="en-US" sz="2000"/>
              <a:t>         5.可维护性：网页要易于修改和测试，遇到故障时要能够快速的发现并修改错误</a:t>
            </a:r>
            <a:r>
              <a:rPr lang="zh-CN" altLang="en-US" sz="2800"/>
              <a:t>。</a:t>
            </a:r>
            <a:endParaRPr lang="zh-CN" altLang="en-US" sz="2800"/>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a:t>
            </a:r>
            <a:r>
              <a:rPr lang="zh-CN" altLang="en-US" dirty="0"/>
              <a:t>书</a:t>
            </a:r>
            <a:endParaRPr lang="zh-CN" altLang="en-US" dirty="0"/>
          </a:p>
        </p:txBody>
      </p:sp>
      <p:sp>
        <p:nvSpPr>
          <p:cNvPr id="6" name="内容占位符 5"/>
          <p:cNvSpPr>
            <a:spLocks noGrp="1"/>
          </p:cNvSpPr>
          <p:nvPr>
            <p:ph sz="half" idx="1"/>
            <p:custDataLst>
              <p:tags r:id="rId2"/>
            </p:custDataLst>
          </p:nvPr>
        </p:nvSpPr>
        <p:spPr/>
        <p:txBody>
          <a:bodyPr>
            <a:normAutofit lnSpcReduction="20000"/>
          </a:bodyPr>
          <a:lstStyle/>
          <a:p>
            <a:r>
              <a:rPr lang="zh-CN" altLang="en-US" sz="3200"/>
              <a:t>项目建议</a:t>
            </a:r>
            <a:endParaRPr lang="zh-CN" altLang="en-US" sz="3200"/>
          </a:p>
          <a:p>
            <a:pPr marL="0" indent="0" fontAlgn="auto">
              <a:lnSpc>
                <a:spcPct val="150000"/>
              </a:lnSpc>
              <a:buNone/>
            </a:pPr>
            <a:r>
              <a:rPr lang="zh-CN" altLang="en-US" sz="2000"/>
              <a:t>       项目主要做一个团队时间管理的系统，考虑到分享链接可能会造成一定的不安全性，或许会因为链接的错误或其他原因而导致团队成员无法加入团队或是加入不正确的团队，因此建议添加一个暗号进入的功能，以确认加入正确的团队。</a:t>
            </a:r>
            <a:endParaRPr lang="zh-CN" altLang="en-US" sz="2000"/>
          </a:p>
        </p:txBody>
      </p:sp>
      <p:sp>
        <p:nvSpPr>
          <p:cNvPr id="7" name="内容占位符 6"/>
          <p:cNvSpPr>
            <a:spLocks noGrp="1"/>
          </p:cNvSpPr>
          <p:nvPr>
            <p:ph sz="half" idx="2"/>
            <p:custDataLst>
              <p:tags r:id="rId3"/>
            </p:custDataLst>
          </p:nvPr>
        </p:nvSpPr>
        <p:spPr/>
        <p:txBody>
          <a:bodyPr/>
          <a:lstStyle/>
          <a:p>
            <a:r>
              <a:rPr lang="zh-CN" altLang="en-US" sz="3200"/>
              <a:t>项目总结</a:t>
            </a:r>
            <a:endParaRPr lang="zh-CN" altLang="en-US" sz="3200"/>
          </a:p>
          <a:p>
            <a:pPr marL="0" indent="0">
              <a:buNone/>
            </a:pPr>
            <a:r>
              <a:rPr lang="zh-CN" altLang="en-US" sz="3200"/>
              <a:t>    </a:t>
            </a:r>
            <a:r>
              <a:rPr lang="zh-CN" altLang="en-US" sz="2000"/>
              <a:t>项目比较实用而且开发成本中等，所以我们认为，通过我们不断的学习和努力，一定可以成功构建这个网站。</a:t>
            </a:r>
            <a:endParaRPr lang="zh-CN" altLang="en-US" sz="2000"/>
          </a:p>
        </p:txBody>
      </p:sp>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3</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项目需求文档</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4</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应用建模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功能需求</a:t>
            </a:r>
            <a:endParaRPr lang="zh-CN" altLang="en-US" sz="2800"/>
          </a:p>
          <a:p>
            <a:pPr marL="0" indent="0">
              <a:buNone/>
            </a:pPr>
            <a:endParaRPr lang="zh-CN" altLang="en-US" sz="2800"/>
          </a:p>
        </p:txBody>
      </p:sp>
      <p:pic>
        <p:nvPicPr>
          <p:cNvPr id="7" name="图片 6" descr="QQ图片20180618110435"/>
          <p:cNvPicPr>
            <a:picLocks noChangeAspect="1"/>
          </p:cNvPicPr>
          <p:nvPr/>
        </p:nvPicPr>
        <p:blipFill>
          <a:blip r:embed="rId1"/>
          <a:stretch>
            <a:fillRect/>
          </a:stretch>
        </p:blipFill>
        <p:spPr>
          <a:xfrm>
            <a:off x="2976880" y="2028825"/>
            <a:ext cx="5106670" cy="439229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pPr marL="0" indent="0">
              <a:buNone/>
            </a:pPr>
            <a:endParaRPr lang="zh-CN" altLang="en-US" sz="2800"/>
          </a:p>
        </p:txBody>
      </p:sp>
      <p:pic>
        <p:nvPicPr>
          <p:cNvPr id="4" name="图片 3" descr="QQ图片20180618110948"/>
          <p:cNvPicPr>
            <a:picLocks noChangeAspect="1"/>
          </p:cNvPicPr>
          <p:nvPr/>
        </p:nvPicPr>
        <p:blipFill>
          <a:blip r:embed="rId1"/>
          <a:stretch>
            <a:fillRect/>
          </a:stretch>
        </p:blipFill>
        <p:spPr>
          <a:xfrm>
            <a:off x="1066800" y="2308225"/>
            <a:ext cx="7044055" cy="391668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zh-CN" altLang="en-US"/>
              <a:t>团队成员介绍</a:t>
            </a:r>
            <a:endParaRPr lang="zh-CN" altLang="en-US"/>
          </a:p>
        </p:txBody>
      </p:sp>
      <p:sp>
        <p:nvSpPr>
          <p:cNvPr id="7" name="内容占位符 6"/>
          <p:cNvSpPr>
            <a:spLocks noGrp="1"/>
          </p:cNvSpPr>
          <p:nvPr>
            <p:ph idx="1"/>
            <p:custDataLst>
              <p:tags r:id="rId2"/>
            </p:custDataLst>
          </p:nvPr>
        </p:nvSpPr>
        <p:spPr/>
        <p:txBody>
          <a:bodyPr/>
          <a:lstStyle/>
          <a:p>
            <a:r>
              <a:rPr lang="zh-CN" altLang="en-US"/>
              <a:t>队长：汤建波</a:t>
            </a:r>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注册用户类图</a:t>
            </a:r>
            <a:endParaRPr lang="zh-CN" altLang="en-US" sz="2800"/>
          </a:p>
          <a:p>
            <a:pPr marL="0" indent="0">
              <a:buNone/>
            </a:pPr>
            <a:endParaRPr lang="zh-CN" altLang="en-US" sz="2800"/>
          </a:p>
        </p:txBody>
      </p:sp>
      <p:pic>
        <p:nvPicPr>
          <p:cNvPr id="6" name="图片 5" descr="1"/>
          <p:cNvPicPr>
            <a:picLocks noChangeAspect="1"/>
          </p:cNvPicPr>
          <p:nvPr/>
        </p:nvPicPr>
        <p:blipFill>
          <a:blip r:embed="rId1"/>
          <a:stretch>
            <a:fillRect/>
          </a:stretch>
        </p:blipFill>
        <p:spPr>
          <a:xfrm>
            <a:off x="1491615" y="2457450"/>
            <a:ext cx="6105525" cy="39497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登陆</a:t>
            </a:r>
            <a:r>
              <a:rPr lang="zh-CN" altLang="en-US" sz="2000"/>
              <a:t>类图</a:t>
            </a:r>
            <a:endParaRPr lang="zh-CN" altLang="en-US" sz="2800"/>
          </a:p>
          <a:p>
            <a:pPr marL="0" indent="0">
              <a:buNone/>
            </a:pPr>
            <a:endParaRPr lang="zh-CN" altLang="en-US" sz="2800"/>
          </a:p>
        </p:txBody>
      </p:sp>
      <p:pic>
        <p:nvPicPr>
          <p:cNvPr id="4" name="图片 3" descr="2"/>
          <p:cNvPicPr>
            <a:picLocks noChangeAspect="1"/>
          </p:cNvPicPr>
          <p:nvPr/>
        </p:nvPicPr>
        <p:blipFill>
          <a:blip r:embed="rId1"/>
          <a:stretch>
            <a:fillRect/>
          </a:stretch>
        </p:blipFill>
        <p:spPr>
          <a:xfrm>
            <a:off x="1624965" y="2407920"/>
            <a:ext cx="6151245" cy="373888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创建事件</a:t>
            </a:r>
            <a:r>
              <a:rPr lang="zh-CN" altLang="en-US" sz="2000"/>
              <a:t>类图</a:t>
            </a:r>
            <a:endParaRPr lang="zh-CN" altLang="en-US" sz="2800"/>
          </a:p>
          <a:p>
            <a:pPr marL="0" indent="0">
              <a:buNone/>
            </a:pPr>
            <a:endParaRPr lang="zh-CN" altLang="en-US" sz="2800"/>
          </a:p>
        </p:txBody>
      </p:sp>
      <p:pic>
        <p:nvPicPr>
          <p:cNvPr id="4" name="图片 3" descr="3"/>
          <p:cNvPicPr>
            <a:picLocks noChangeAspect="1"/>
          </p:cNvPicPr>
          <p:nvPr/>
        </p:nvPicPr>
        <p:blipFill>
          <a:blip r:embed="rId1"/>
          <a:stretch>
            <a:fillRect/>
          </a:stretch>
        </p:blipFill>
        <p:spPr>
          <a:xfrm>
            <a:off x="1132205" y="2351405"/>
            <a:ext cx="7722870" cy="425894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创建事件序列</a:t>
            </a:r>
            <a:r>
              <a:rPr lang="zh-CN" altLang="en-US" sz="2000"/>
              <a:t>图</a:t>
            </a:r>
            <a:endParaRPr lang="zh-CN" altLang="en-US" sz="2800"/>
          </a:p>
          <a:p>
            <a:pPr marL="0" indent="0">
              <a:buNone/>
            </a:pPr>
            <a:endParaRPr lang="zh-CN" altLang="en-US" sz="2800"/>
          </a:p>
        </p:txBody>
      </p:sp>
      <p:pic>
        <p:nvPicPr>
          <p:cNvPr id="5" name="图片 4" descr="4"/>
          <p:cNvPicPr>
            <a:picLocks noChangeAspect="1"/>
          </p:cNvPicPr>
          <p:nvPr/>
        </p:nvPicPr>
        <p:blipFill>
          <a:blip r:embed="rId1"/>
          <a:stretch>
            <a:fillRect/>
          </a:stretch>
        </p:blipFill>
        <p:spPr>
          <a:xfrm>
            <a:off x="1079500" y="2369185"/>
            <a:ext cx="8500110" cy="380809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注册</a:t>
            </a:r>
            <a:r>
              <a:rPr lang="zh-CN" altLang="en-US" sz="2000"/>
              <a:t>序列图</a:t>
            </a:r>
            <a:endParaRPr lang="zh-CN" altLang="en-US" sz="2800"/>
          </a:p>
          <a:p>
            <a:pPr marL="0" indent="0">
              <a:buNone/>
            </a:pPr>
            <a:endParaRPr lang="zh-CN" altLang="en-US" sz="2800"/>
          </a:p>
        </p:txBody>
      </p:sp>
      <p:pic>
        <p:nvPicPr>
          <p:cNvPr id="4" name="图片 3" descr="1"/>
          <p:cNvPicPr>
            <a:picLocks noChangeAspect="1"/>
          </p:cNvPicPr>
          <p:nvPr/>
        </p:nvPicPr>
        <p:blipFill>
          <a:blip r:embed="rId1"/>
          <a:stretch>
            <a:fillRect/>
          </a:stretch>
        </p:blipFill>
        <p:spPr>
          <a:xfrm>
            <a:off x="1282065" y="2956560"/>
            <a:ext cx="9627235" cy="260350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登陆</a:t>
            </a:r>
            <a:r>
              <a:rPr lang="zh-CN" altLang="en-US" sz="2000"/>
              <a:t>序列图</a:t>
            </a:r>
            <a:endParaRPr lang="zh-CN" altLang="en-US" sz="2800"/>
          </a:p>
          <a:p>
            <a:pPr marL="0" indent="0">
              <a:buNone/>
            </a:pPr>
            <a:endParaRPr lang="zh-CN" altLang="en-US" sz="2800"/>
          </a:p>
        </p:txBody>
      </p:sp>
      <p:pic>
        <p:nvPicPr>
          <p:cNvPr id="4" name="图片 3" descr="2"/>
          <p:cNvPicPr>
            <a:picLocks noChangeAspect="1"/>
          </p:cNvPicPr>
          <p:nvPr/>
        </p:nvPicPr>
        <p:blipFill>
          <a:blip r:embed="rId1"/>
          <a:stretch>
            <a:fillRect/>
          </a:stretch>
        </p:blipFill>
        <p:spPr>
          <a:xfrm>
            <a:off x="1066800" y="2209165"/>
            <a:ext cx="7807325" cy="342709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Task4:Web</a:t>
            </a:r>
            <a:r>
              <a:rPr lang="zh-CN" altLang="en-US"/>
              <a:t>应用建模</a:t>
            </a:r>
            <a:endParaRPr lang="zh-CN" altLang="en-US"/>
          </a:p>
        </p:txBody>
      </p:sp>
      <p:sp>
        <p:nvSpPr>
          <p:cNvPr id="3" name="内容占位符 2"/>
          <p:cNvSpPr>
            <a:spLocks noGrp="1"/>
          </p:cNvSpPr>
          <p:nvPr>
            <p:ph idx="1"/>
          </p:nvPr>
        </p:nvSpPr>
        <p:spPr/>
        <p:txBody>
          <a:bodyPr/>
          <a:p>
            <a:r>
              <a:rPr lang="zh-CN" altLang="en-US" sz="2800"/>
              <a:t>功能内容</a:t>
            </a:r>
            <a:endParaRPr lang="zh-CN" altLang="en-US" sz="2800"/>
          </a:p>
          <a:p>
            <a:r>
              <a:rPr lang="zh-CN" altLang="en-US" sz="2000"/>
              <a:t>选择时间</a:t>
            </a:r>
            <a:r>
              <a:rPr lang="zh-CN" altLang="en-US" sz="2000"/>
              <a:t>序列图</a:t>
            </a:r>
            <a:endParaRPr lang="zh-CN" altLang="en-US" sz="2800"/>
          </a:p>
          <a:p>
            <a:pPr marL="0" indent="0">
              <a:buNone/>
            </a:pPr>
            <a:endParaRPr lang="zh-CN" altLang="en-US" sz="2800"/>
          </a:p>
        </p:txBody>
      </p:sp>
      <p:pic>
        <p:nvPicPr>
          <p:cNvPr id="4" name="图片 3" descr="3"/>
          <p:cNvPicPr>
            <a:picLocks noChangeAspect="1"/>
          </p:cNvPicPr>
          <p:nvPr/>
        </p:nvPicPr>
        <p:blipFill>
          <a:blip r:embed="rId1"/>
          <a:stretch>
            <a:fillRect/>
          </a:stretch>
        </p:blipFill>
        <p:spPr>
          <a:xfrm>
            <a:off x="1936750" y="3171190"/>
            <a:ext cx="7633335" cy="209550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5</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应用架构设计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6</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应用设计</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a:spLocks noChangeArrowheads="1"/>
          </p:cNvSpPr>
          <p:nvPr>
            <p:custDataLst>
              <p:tags r:id="rId1"/>
            </p:custDataLst>
          </p:nvPr>
        </p:nvSpPr>
        <p:spPr bwMode="auto">
          <a:xfrm>
            <a:off x="2970530" y="302260"/>
            <a:ext cx="64623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Task6</a:t>
            </a:r>
            <a:r>
              <a:rPr lang="zh-CN" altLang="en-US" sz="3200" b="1" dirty="0">
                <a:solidFill>
                  <a:schemeClr val="accent1"/>
                </a:solidFill>
                <a:latin typeface="+mj-lt"/>
                <a:ea typeface="+mj-ea"/>
                <a:cs typeface="+mj-cs"/>
              </a:rPr>
              <a:t>：</a:t>
            </a: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应用设计</a:t>
            </a:r>
            <a:endParaRPr lang="zh-CN" altLang="en-US" sz="3200" b="1" dirty="0">
              <a:solidFill>
                <a:schemeClr val="accent1"/>
              </a:solidFill>
              <a:latin typeface="+mj-lt"/>
              <a:ea typeface="+mj-ea"/>
              <a:cs typeface="+mj-cs"/>
            </a:endParaRPr>
          </a:p>
        </p:txBody>
      </p:sp>
      <p:sp>
        <p:nvSpPr>
          <p:cNvPr id="18" name="任意多边形 17"/>
          <p:cNvSpPr/>
          <p:nvPr>
            <p:custDataLst>
              <p:tags r:id="rId2"/>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交互设计</a:t>
            </a:r>
            <a:endParaRPr lang="zh-CN" altLang="en-US" dirty="0">
              <a:solidFill>
                <a:schemeClr val="bg1"/>
              </a:solidFill>
            </a:endParaRPr>
          </a:p>
        </p:txBody>
      </p:sp>
      <p:sp>
        <p:nvSpPr>
          <p:cNvPr id="19" name="六边形 18"/>
          <p:cNvSpPr/>
          <p:nvPr>
            <p:custDataLst>
              <p:tags r:id="rId3"/>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21" name="任意多边形 20"/>
          <p:cNvSpPr/>
          <p:nvPr>
            <p:custDataLst>
              <p:tags r:id="rId4"/>
            </p:custDataLst>
          </p:nvPr>
        </p:nvSpPr>
        <p:spPr>
          <a:xfrm>
            <a:off x="3232761" y="2642327"/>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展示设计</a:t>
            </a:r>
            <a:endParaRPr lang="zh-CN" altLang="en-US" dirty="0">
              <a:solidFill>
                <a:schemeClr val="bg1"/>
              </a:solidFill>
            </a:endParaRPr>
          </a:p>
        </p:txBody>
      </p:sp>
      <p:sp>
        <p:nvSpPr>
          <p:cNvPr id="22" name="六边形 21"/>
          <p:cNvSpPr/>
          <p:nvPr>
            <p:custDataLst>
              <p:tags r:id="rId5"/>
            </p:custDataLst>
          </p:nvPr>
        </p:nvSpPr>
        <p:spPr>
          <a:xfrm>
            <a:off x="3284134" y="2675114"/>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4" name="任意多边形 23"/>
          <p:cNvSpPr/>
          <p:nvPr>
            <p:custDataLst>
              <p:tags r:id="rId6"/>
            </p:custDataLst>
          </p:nvPr>
        </p:nvSpPr>
        <p:spPr>
          <a:xfrm>
            <a:off x="3232761" y="401973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内容设计</a:t>
            </a:r>
            <a:endParaRPr lang="zh-CN" altLang="en-US" dirty="0">
              <a:solidFill>
                <a:schemeClr val="bg1"/>
              </a:solidFill>
            </a:endParaRPr>
          </a:p>
        </p:txBody>
      </p:sp>
      <p:sp>
        <p:nvSpPr>
          <p:cNvPr id="25" name="六边形 24"/>
          <p:cNvSpPr/>
          <p:nvPr>
            <p:custDataLst>
              <p:tags r:id="rId7"/>
            </p:custDataLst>
          </p:nvPr>
        </p:nvSpPr>
        <p:spPr>
          <a:xfrm>
            <a:off x="3284134" y="405252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7" name="任意多边形 26"/>
          <p:cNvSpPr/>
          <p:nvPr>
            <p:custDataLst>
              <p:tags r:id="rId8"/>
            </p:custDataLst>
          </p:nvPr>
        </p:nvSpPr>
        <p:spPr>
          <a:xfrm>
            <a:off x="3232761" y="539714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功能设计</a:t>
            </a:r>
            <a:endParaRPr lang="zh-CN" altLang="en-US" dirty="0">
              <a:solidFill>
                <a:schemeClr val="bg1"/>
              </a:solidFill>
            </a:endParaRPr>
          </a:p>
        </p:txBody>
      </p:sp>
      <p:sp>
        <p:nvSpPr>
          <p:cNvPr id="28" name="六边形 27"/>
          <p:cNvSpPr/>
          <p:nvPr>
            <p:custDataLst>
              <p:tags r:id="rId9"/>
            </p:custDataLst>
          </p:nvPr>
        </p:nvSpPr>
        <p:spPr>
          <a:xfrm>
            <a:off x="3284134" y="542992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Tree>
    <p:custDataLst>
      <p:tags r:id="rId10"/>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Task1</a:t>
            </a:r>
            <a:r>
              <a:rPr lang="zh-CN" altLang="en-US" dirty="0">
                <a:solidFill>
                  <a:schemeClr val="bg1"/>
                </a:solidFill>
              </a:rPr>
              <a:t>：组建项目团队</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Task2</a:t>
            </a:r>
            <a:r>
              <a:rPr lang="zh-CN" altLang="en-US" dirty="0">
                <a:solidFill>
                  <a:schemeClr val="bg1"/>
                </a:solidFill>
              </a:rPr>
              <a:t>：</a:t>
            </a:r>
            <a:r>
              <a:rPr lang="en-US" altLang="zh-CN" dirty="0">
                <a:solidFill>
                  <a:schemeClr val="bg1"/>
                </a:solidFill>
              </a:rPr>
              <a:t>Web</a:t>
            </a:r>
            <a:r>
              <a:rPr lang="zh-CN" altLang="en-US" dirty="0">
                <a:solidFill>
                  <a:schemeClr val="bg1"/>
                </a:solidFill>
              </a:rPr>
              <a:t>项目建议书</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Task3</a:t>
            </a:r>
            <a:r>
              <a:rPr lang="zh-CN" altLang="en-US" dirty="0">
                <a:solidFill>
                  <a:schemeClr val="bg1"/>
                </a:solidFill>
              </a:rPr>
              <a:t>：</a:t>
            </a:r>
            <a:r>
              <a:rPr lang="en-US" altLang="zh-CN" dirty="0">
                <a:solidFill>
                  <a:schemeClr val="bg1"/>
                </a:solidFill>
              </a:rPr>
              <a:t>Web</a:t>
            </a:r>
            <a:r>
              <a:rPr lang="zh-CN" altLang="en-US" dirty="0">
                <a:solidFill>
                  <a:schemeClr val="bg1"/>
                </a:solidFill>
              </a:rPr>
              <a:t>项目需求文档</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Task4</a:t>
            </a:r>
            <a:r>
              <a:rPr lang="zh-CN" altLang="en-US" dirty="0">
                <a:solidFill>
                  <a:schemeClr val="bg1"/>
                </a:solidFill>
              </a:rPr>
              <a:t>：</a:t>
            </a:r>
            <a:r>
              <a:rPr lang="en-US" altLang="zh-CN" dirty="0">
                <a:solidFill>
                  <a:schemeClr val="bg1"/>
                </a:solidFill>
              </a:rPr>
              <a:t>Web</a:t>
            </a:r>
            <a:r>
              <a:rPr lang="zh-CN" altLang="en-US" dirty="0">
                <a:solidFill>
                  <a:schemeClr val="bg1"/>
                </a:solidFill>
              </a:rPr>
              <a:t>应用建模</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Task5</a:t>
            </a:r>
            <a:r>
              <a:rPr lang="zh-CN" altLang="en-US" dirty="0">
                <a:solidFill>
                  <a:schemeClr val="bg1"/>
                </a:solidFill>
              </a:rPr>
              <a:t>：</a:t>
            </a:r>
            <a:r>
              <a:rPr lang="en-US" altLang="zh-CN" dirty="0">
                <a:solidFill>
                  <a:schemeClr val="bg1"/>
                </a:solidFill>
              </a:rPr>
              <a:t>Web</a:t>
            </a:r>
            <a:r>
              <a:rPr lang="zh-CN" altLang="en-US" dirty="0">
                <a:solidFill>
                  <a:schemeClr val="bg1"/>
                </a:solidFill>
              </a:rPr>
              <a:t>应用架构设计</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en-US" altLang="zh-CN" dirty="0">
                <a:solidFill>
                  <a:schemeClr val="bg1"/>
                </a:solidFill>
              </a:rPr>
              <a:t>Task6</a:t>
            </a:r>
            <a:r>
              <a:rPr lang="zh-CN" altLang="en-US" dirty="0">
                <a:solidFill>
                  <a:schemeClr val="bg1"/>
                </a:solidFill>
              </a:rPr>
              <a:t>：</a:t>
            </a:r>
            <a:r>
              <a:rPr lang="en-US" altLang="zh-CN" dirty="0">
                <a:solidFill>
                  <a:schemeClr val="bg1"/>
                </a:solidFill>
              </a:rPr>
              <a:t>Web</a:t>
            </a:r>
            <a:r>
              <a:rPr lang="zh-CN" altLang="en-US" dirty="0">
                <a:solidFill>
                  <a:schemeClr val="bg1"/>
                </a:solidFill>
              </a:rPr>
              <a:t>应用设计</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233420" y="302260"/>
            <a:ext cx="5725795" cy="58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//web</a:t>
            </a:r>
            <a:r>
              <a:rPr lang="zh-CN" altLang="en-US" sz="3200" b="1" dirty="0">
                <a:solidFill>
                  <a:schemeClr val="accent1"/>
                </a:solidFill>
                <a:latin typeface="+mj-lt"/>
                <a:ea typeface="+mj-ea"/>
                <a:cs typeface="+mj-cs"/>
              </a:rPr>
              <a:t>工程大作业</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r>
              <a:rPr lang="zh-CN" altLang="en-US"/>
              <a:t>用户页面组织</a:t>
            </a:r>
            <a:endParaRPr lang="zh-CN" altLang="en-US"/>
          </a:p>
          <a:p>
            <a:r>
              <a:rPr lang="zh-CN" altLang="en-US"/>
              <a:t>导航设计</a:t>
            </a:r>
            <a:endParaRPr lang="zh-CN" altLang="en-US"/>
          </a:p>
          <a:p>
            <a:r>
              <a:rPr lang="zh-CN" altLang="en-US"/>
              <a:t>复杂活动的会话设计</a:t>
            </a:r>
            <a:endParaRPr lang="en-US" altLang="zh-CN"/>
          </a:p>
        </p:txBody>
      </p:sp>
    </p:spTree>
    <p:custDataLst>
      <p:tags r:id="rId3"/>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Event命名文本框：根据框中默认文字提示，在框中输入Event名。</a:t>
            </a:r>
            <a:endParaRPr lang="en-US" altLang="zh-CN" sz="1800"/>
          </a:p>
          <a:p>
            <a:pPr marL="0" indent="0">
              <a:buNone/>
            </a:pPr>
            <a:r>
              <a:rPr lang="en-US" altLang="zh-CN" sz="1800"/>
              <a:t>           日期选择按钮：给出当月日历，根据文字引导用户点击日历中要选的日期的按钮。</a:t>
            </a:r>
            <a:endParaRPr lang="en-US" altLang="zh-CN" sz="1800"/>
          </a:p>
          <a:p>
            <a:pPr marL="0" indent="0">
              <a:buNone/>
            </a:pPr>
            <a:r>
              <a:rPr lang="en-US" altLang="zh-CN" sz="1800"/>
              <a:t>           一日时间开始/结束下拉选择框：点击下拉框，选择开始/结束时间。</a:t>
            </a:r>
            <a:endParaRPr lang="en-US" altLang="zh-CN" sz="1800"/>
          </a:p>
          <a:p>
            <a:pPr marL="0" indent="0">
              <a:buNone/>
            </a:pPr>
            <a:r>
              <a:rPr lang="en-US" altLang="zh-CN" sz="1800"/>
              <a:t>           创建Event按钮：将页面中填写的信息存储成一个Event，导航到第二个页面。</a:t>
            </a:r>
            <a:endParaRPr lang="en-US" altLang="zh-CN" sz="1800"/>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用户名标签及文本框：根据标签引导用户输入用户名。</a:t>
            </a:r>
            <a:endParaRPr lang="en-US" altLang="zh-CN" sz="1800"/>
          </a:p>
          <a:p>
            <a:pPr marL="0" indent="0">
              <a:buNone/>
            </a:pPr>
            <a:r>
              <a:rPr lang="en-US" altLang="zh-CN" sz="1800"/>
              <a:t>           密码标签及文本框：根据标签引导用户输入密码。</a:t>
            </a:r>
            <a:endParaRPr lang="en-US" altLang="zh-CN" sz="1800"/>
          </a:p>
          <a:p>
            <a:pPr marL="0" indent="0">
              <a:buNone/>
            </a:pPr>
            <a:r>
              <a:rPr lang="en-US" altLang="zh-CN" sz="1800"/>
              <a:t>           登录按钮：创建新用户或匹配已存在用户，密码错误时会有信息框提醒。</a:t>
            </a:r>
            <a:endParaRPr lang="en-US" altLang="zh-CN" sz="1800"/>
          </a:p>
          <a:p>
            <a:pPr marL="0" indent="0">
              <a:buNone/>
            </a:pPr>
            <a:r>
              <a:rPr lang="en-US" altLang="zh-CN" sz="1800"/>
              <a:t>           时间重叠程度展示框：用户可知道组的成员数和不同颜色代表的时间重叠程度。</a:t>
            </a:r>
            <a:endParaRPr lang="en-US" altLang="zh-CN" sz="1800"/>
          </a:p>
          <a:p>
            <a:pPr marL="0" indent="0">
              <a:buNone/>
            </a:pPr>
            <a:r>
              <a:rPr lang="en-US" altLang="zh-CN" sz="1800"/>
              <a:t>           组活动时间重叠表：组选中日期从一日开始时间到一日时间以半个小时为一格的表，			初始表为空白，若有成员选择过时间，被选中时间会有颜色，时间重叠程度越			高时间段的颜色越深。根据文字提示，可通过悬停在某一时间看谁有时间、谁			没时间。</a:t>
            </a:r>
            <a:endParaRPr lang="en-US" altLang="zh-CN" sz="1800"/>
          </a:p>
        </p:txBody>
      </p:sp>
    </p:spTree>
    <p:custDataLst>
      <p:tags r:id="rId3"/>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用户交互</a:t>
            </a:r>
            <a:endParaRPr lang="zh-CN" altLang="en-US"/>
          </a:p>
          <a:p>
            <a:pPr marL="0" indent="0">
              <a:buNone/>
            </a:pPr>
            <a:r>
              <a:rPr lang="en-US" altLang="zh-CN"/>
              <a:t>  </a:t>
            </a:r>
            <a:r>
              <a:rPr lang="en-US" altLang="zh-CN" sz="1800"/>
              <a:t>（1）创建Event页面</a:t>
            </a:r>
            <a:endParaRPr lang="en-US" altLang="zh-CN" sz="1800"/>
          </a:p>
          <a:p>
            <a:pPr marL="0" indent="0">
              <a:buNone/>
            </a:pPr>
            <a:r>
              <a:rPr lang="en-US" altLang="zh-CN" sz="1800"/>
              <a:t>   （2）登录页面</a:t>
            </a:r>
            <a:endParaRPr lang="en-US" altLang="zh-CN" sz="1800"/>
          </a:p>
          <a:p>
            <a:pPr marL="0" indent="0">
              <a:buNone/>
            </a:pPr>
            <a:r>
              <a:rPr lang="en-US" altLang="zh-CN" sz="1800"/>
              <a:t>   （3）时间选择页面</a:t>
            </a:r>
            <a:endParaRPr lang="en-US" altLang="zh-CN" sz="1800"/>
          </a:p>
          <a:p>
            <a:pPr marL="0" indent="0">
              <a:buNone/>
            </a:pPr>
            <a:r>
              <a:rPr lang="en-US" altLang="zh-CN" sz="1800"/>
              <a:t>           个人活动时间选择表：根据文字提示，鼠标点击后拖动选择一个时间块/删除已选时间块。</a:t>
            </a:r>
            <a:endParaRPr lang="en-US" altLang="zh-CN" sz="1800"/>
          </a:p>
          <a:p>
            <a:pPr marL="0" indent="0">
              <a:buNone/>
            </a:pPr>
            <a:r>
              <a:rPr lang="en-US" altLang="zh-CN" sz="1800"/>
              <a:t>           组活动时间重叠表：与第二个页面中的相同。随着个人活动时间选择表时间块的选择和删除更新。</a:t>
            </a:r>
            <a:endParaRPr lang="en-US" altLang="zh-CN" sz="1800"/>
          </a:p>
        </p:txBody>
      </p:sp>
    </p:spTree>
    <p:custDataLst>
      <p:tags r:id="rId3"/>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用户页面组织</a:t>
            </a:r>
            <a:endParaRPr lang="zh-CN" altLang="en-US"/>
          </a:p>
          <a:p>
            <a:pPr marL="0" indent="0">
              <a:buNone/>
            </a:pPr>
            <a:r>
              <a:rPr lang="en-US" altLang="zh-CN"/>
              <a:t>      </a:t>
            </a:r>
            <a:r>
              <a:rPr lang="en-US" altLang="zh-CN" sz="1800"/>
              <a:t>主要分为三个页面</a:t>
            </a:r>
            <a:r>
              <a:rPr lang="zh-CN" altLang="en-US" sz="1800"/>
              <a:t>：</a:t>
            </a:r>
            <a:r>
              <a:rPr lang="en-US" altLang="zh-CN" sz="1800"/>
              <a:t>Event页面、登录页面、时间选择页面。</a:t>
            </a:r>
            <a:endParaRPr lang="en-US" altLang="zh-CN"/>
          </a:p>
          <a:p>
            <a:pPr marL="0" indent="0">
              <a:buNone/>
            </a:pPr>
            <a:r>
              <a:rPr lang="en-US" altLang="zh-CN" sz="1800"/>
              <a:t>        屏幕大小：一个页面内容量较小，只使用滚动条</a:t>
            </a:r>
            <a:endParaRPr lang="en-US" altLang="zh-CN" sz="1800"/>
          </a:p>
        </p:txBody>
      </p:sp>
    </p:spTree>
    <p:custDataLst>
      <p:tags r:id="rId3"/>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导航设计</a:t>
            </a:r>
            <a:endParaRPr lang="zh-CN" altLang="en-US"/>
          </a:p>
          <a:p>
            <a:pPr marL="0" indent="0">
              <a:buNone/>
            </a:pPr>
            <a:r>
              <a:rPr lang="en-US" altLang="zh-CN"/>
              <a:t>      </a:t>
            </a:r>
            <a:endParaRPr lang="en-US" altLang="zh-CN" sz="1800"/>
          </a:p>
        </p:txBody>
      </p:sp>
      <p:pic>
        <p:nvPicPr>
          <p:cNvPr id="4" name="图片 3"/>
          <p:cNvPicPr>
            <a:picLocks noChangeAspect="1"/>
          </p:cNvPicPr>
          <p:nvPr/>
        </p:nvPicPr>
        <p:blipFill>
          <a:blip r:embed="rId3"/>
          <a:stretch>
            <a:fillRect/>
          </a:stretch>
        </p:blipFill>
        <p:spPr>
          <a:xfrm>
            <a:off x="1680210" y="2545080"/>
            <a:ext cx="6278245" cy="2978150"/>
          </a:xfrm>
          <a:prstGeom prst="rect">
            <a:avLst/>
          </a:prstGeom>
        </p:spPr>
      </p:pic>
    </p:spTree>
    <p:custDataLst>
      <p:tags r:id="rId4"/>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交互设计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复杂活动的会话设计</a:t>
            </a:r>
            <a:endParaRPr lang="zh-CN" altLang="en-US"/>
          </a:p>
          <a:p>
            <a:pPr marL="0" indent="0" fontAlgn="auto">
              <a:lnSpc>
                <a:spcPct val="150000"/>
              </a:lnSpc>
              <a:buNone/>
            </a:pPr>
            <a:r>
              <a:rPr lang="en-US" altLang="zh-CN"/>
              <a:t>      </a:t>
            </a:r>
            <a:r>
              <a:rPr sz="1800"/>
              <a:t>回退：从Event页面创建Event后链接到登录页面，未按登录按钮前回退，页面从登录页面回退到        Event页面，用相同的信息创建Event，获得与回退前不同链接的登录页面网址。其它情况下回退，关闭页面，其中时间选择页面，如果在回退前有进行时间选择，结果会保存。</a:t>
            </a:r>
            <a:endParaRPr sz="1800"/>
          </a:p>
        </p:txBody>
      </p:sp>
    </p:spTree>
    <p:custDataLst>
      <p:tags r:id="rId3"/>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页面布局技术：DIV+CSS</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a:t>
            </a:r>
            <a:endParaRPr lang="zh-CN" altLang="en-US"/>
          </a:p>
          <a:p>
            <a:r>
              <a:rPr lang="zh-CN" altLang="en-US" sz="2000"/>
              <a:t>创建事件页面：国字形</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14" name="图片 3"/>
          <p:cNvPicPr>
            <a:picLocks noChangeAspect="1"/>
          </p:cNvPicPr>
          <p:nvPr/>
        </p:nvPicPr>
        <p:blipFill>
          <a:blip r:embed="rId3"/>
          <a:stretch>
            <a:fillRect/>
          </a:stretch>
        </p:blipFill>
        <p:spPr>
          <a:xfrm>
            <a:off x="2011680" y="2604770"/>
            <a:ext cx="6682105" cy="371094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a:t>
            </a:r>
            <a:endParaRPr lang="zh-CN" altLang="en-US"/>
          </a:p>
          <a:p>
            <a:r>
              <a:rPr lang="zh-CN" altLang="en-US" sz="2000"/>
              <a:t>登录页面：拐角</a:t>
            </a:r>
            <a:r>
              <a:rPr lang="zh-CN" altLang="en-US" sz="2000"/>
              <a:t>形</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 name="图片 2"/>
          <p:cNvPicPr>
            <a:picLocks noChangeAspect="1"/>
          </p:cNvPicPr>
          <p:nvPr/>
        </p:nvPicPr>
        <p:blipFill>
          <a:blip r:embed="rId3"/>
          <a:stretch>
            <a:fillRect/>
          </a:stretch>
        </p:blipFill>
        <p:spPr>
          <a:xfrm>
            <a:off x="2037715" y="2432685"/>
            <a:ext cx="5997575" cy="363474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1</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zh-CN" altLang="en-US" dirty="0"/>
              <a:t>组建项目团队</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展示设计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页面布局设计</a:t>
            </a:r>
            <a:endParaRPr lang="zh-CN" altLang="en-US"/>
          </a:p>
          <a:p>
            <a:r>
              <a:rPr lang="zh-CN" altLang="en-US" sz="2000"/>
              <a:t>时间选择</a:t>
            </a:r>
            <a:r>
              <a:rPr lang="zh-CN" altLang="en-US" sz="2000"/>
              <a:t>页面：拐角形</a:t>
            </a: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3" name="图片 1"/>
          <p:cNvPicPr>
            <a:picLocks noChangeAspect="1"/>
          </p:cNvPicPr>
          <p:nvPr/>
        </p:nvPicPr>
        <p:blipFill>
          <a:blip r:embed="rId3"/>
          <a:stretch>
            <a:fillRect/>
          </a:stretch>
        </p:blipFill>
        <p:spPr>
          <a:xfrm>
            <a:off x="2051685" y="2513330"/>
            <a:ext cx="5586730" cy="3900170"/>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信息架构图</a:t>
            </a:r>
            <a:endParaRPr lang="zh-CN" altLang="en-US"/>
          </a:p>
          <a:p>
            <a:pPr marL="0" indent="0">
              <a:buNone/>
            </a:pPr>
            <a:endParaRPr lang="zh-CN" altLang="en-US" sz="2000"/>
          </a:p>
          <a:p>
            <a:pPr marL="0" indent="0">
              <a:buNone/>
            </a:pPr>
            <a:endParaRPr lang="zh-CN" altLang="en-US" sz="2000"/>
          </a:p>
          <a:p>
            <a:pPr marL="0" indent="0">
              <a:buNone/>
            </a:pPr>
            <a:endParaRPr lang="zh-CN" altLang="en-US"/>
          </a:p>
          <a:p>
            <a:pPr marL="0" indent="0" fontAlgn="auto">
              <a:lnSpc>
                <a:spcPct val="150000"/>
              </a:lnSpc>
              <a:buNone/>
            </a:pPr>
            <a:r>
              <a:rPr lang="en-US" altLang="zh-CN"/>
              <a:t>     </a:t>
            </a:r>
            <a:endParaRPr sz="1800"/>
          </a:p>
        </p:txBody>
      </p:sp>
      <p:pic>
        <p:nvPicPr>
          <p:cNvPr id="21" name="图片 10"/>
          <p:cNvPicPr>
            <a:picLocks noChangeAspect="1"/>
          </p:cNvPicPr>
          <p:nvPr/>
        </p:nvPicPr>
        <p:blipFill>
          <a:blip r:embed="rId3"/>
          <a:stretch>
            <a:fillRect/>
          </a:stretch>
        </p:blipFill>
        <p:spPr>
          <a:xfrm>
            <a:off x="1007110" y="2623820"/>
            <a:ext cx="10046970" cy="338391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内容设计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导航</a:t>
            </a:r>
            <a:endParaRPr lang="zh-CN" altLang="en-US"/>
          </a:p>
          <a:p>
            <a:pPr marL="0" indent="0">
              <a:buNone/>
            </a:pPr>
            <a:r>
              <a:rPr lang="zh-CN" altLang="en-US" sz="2000"/>
              <a:t>       </a:t>
            </a:r>
            <a:r>
              <a:rPr lang="zh-CN" altLang="en-US" sz="1800"/>
              <a:t>创建事件页面的创建事件按钮导航到分配的事件对应网址的登录页面。</a:t>
            </a:r>
            <a:endParaRPr lang="zh-CN" altLang="en-US" sz="1800"/>
          </a:p>
          <a:p>
            <a:pPr marL="0" indent="0">
              <a:buNone/>
            </a:pPr>
            <a:endParaRPr lang="zh-CN" altLang="en-US" sz="2000"/>
          </a:p>
          <a:p>
            <a:pPr marL="0" indent="0" fontAlgn="auto">
              <a:lnSpc>
                <a:spcPct val="150000"/>
              </a:lnSpc>
              <a:buNone/>
            </a:pPr>
            <a:r>
              <a:rPr lang="en-US" altLang="zh-CN"/>
              <a:t>     </a:t>
            </a:r>
            <a:endParaRPr sz="1800"/>
          </a:p>
        </p:txBody>
      </p:sp>
    </p:spTree>
    <p:custDataLst>
      <p:tags r:id="rId3"/>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a:t>
            </a:r>
            <a:r>
              <a:rPr lang="zh-CN" altLang="en-US" sz="3600"/>
              <a:t>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交互模型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19" name="图片 8"/>
          <p:cNvPicPr>
            <a:picLocks noChangeAspect="1"/>
          </p:cNvPicPr>
          <p:nvPr/>
        </p:nvPicPr>
        <p:blipFill>
          <a:blip r:embed="rId3"/>
          <a:stretch>
            <a:fillRect/>
          </a:stretch>
        </p:blipFill>
        <p:spPr>
          <a:xfrm>
            <a:off x="1188720" y="2049145"/>
            <a:ext cx="7603490" cy="420687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Task6:Web</a:t>
            </a:r>
            <a:r>
              <a:rPr lang="zh-CN" altLang="en-US"/>
              <a:t>应用设计</a:t>
            </a:r>
            <a:r>
              <a:rPr lang="en-US" altLang="zh-CN"/>
              <a:t>#</a:t>
            </a:r>
            <a:r>
              <a:rPr lang="zh-CN" altLang="en-US" sz="3600"/>
              <a:t>功能设计</a:t>
            </a:r>
            <a:endParaRPr lang="zh-CN" altLang="en-US" sz="3600"/>
          </a:p>
        </p:txBody>
      </p:sp>
      <p:sp>
        <p:nvSpPr>
          <p:cNvPr id="7" name="内容占位符 6"/>
          <p:cNvSpPr>
            <a:spLocks noGrp="1"/>
          </p:cNvSpPr>
          <p:nvPr>
            <p:ph idx="1"/>
            <p:custDataLst>
              <p:tags r:id="rId2"/>
            </p:custDataLst>
          </p:nvPr>
        </p:nvSpPr>
        <p:spPr/>
        <p:txBody>
          <a:bodyPr/>
          <a:lstStyle/>
          <a:p>
            <a:r>
              <a:rPr lang="zh-CN" altLang="en-US"/>
              <a:t>功能</a:t>
            </a:r>
            <a:r>
              <a:rPr lang="zh-CN" altLang="en-US"/>
              <a:t>模型</a:t>
            </a:r>
            <a:endParaRPr lang="zh-CN" altLang="en-US"/>
          </a:p>
          <a:p>
            <a:pPr marL="0" indent="0">
              <a:buNone/>
            </a:pPr>
            <a:endParaRPr lang="zh-CN" altLang="en-US" sz="1800"/>
          </a:p>
          <a:p>
            <a:pPr marL="0" indent="0">
              <a:buNone/>
            </a:pPr>
            <a:endParaRPr lang="zh-CN" altLang="en-US" sz="2000"/>
          </a:p>
          <a:p>
            <a:pPr marL="0" indent="0" fontAlgn="auto">
              <a:lnSpc>
                <a:spcPct val="150000"/>
              </a:lnSpc>
              <a:buNone/>
            </a:pPr>
            <a:r>
              <a:rPr lang="en-US" altLang="zh-CN"/>
              <a:t>     </a:t>
            </a:r>
            <a:endParaRPr sz="1800"/>
          </a:p>
        </p:txBody>
      </p:sp>
      <p:pic>
        <p:nvPicPr>
          <p:cNvPr id="20" name="图片 9"/>
          <p:cNvPicPr>
            <a:picLocks noChangeAspect="1"/>
          </p:cNvPicPr>
          <p:nvPr/>
        </p:nvPicPr>
        <p:blipFill>
          <a:blip r:embed="rId3"/>
          <a:stretch>
            <a:fillRect/>
          </a:stretch>
        </p:blipFill>
        <p:spPr>
          <a:xfrm>
            <a:off x="1101090" y="2077085"/>
            <a:ext cx="9344660" cy="3992245"/>
          </a:xfrm>
          <a:prstGeom prst="rect">
            <a:avLst/>
          </a:prstGeom>
          <a:noFill/>
          <a:ln w="9525">
            <a:noFill/>
          </a:ln>
        </p:spPr>
      </p:pic>
    </p:spTree>
    <p:custDataLst>
      <p:tags r:id="rId4"/>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五边形 21"/>
          <p:cNvSpPr/>
          <p:nvPr>
            <p:custDataLst>
              <p:tags r:id="rId1"/>
            </p:custDataLst>
          </p:nvPr>
        </p:nvSpPr>
        <p:spPr bwMode="auto">
          <a:xfrm>
            <a:off x="2333897" y="3526609"/>
            <a:ext cx="7524206" cy="736646"/>
          </a:xfrm>
          <a:prstGeom prst="homePlate">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20000"/>
              </a:lnSpc>
              <a:defRPr/>
            </a:pPr>
            <a:endParaRPr lang="zh-CN" altLang="en-US" sz="900" dirty="0">
              <a:solidFill>
                <a:srgbClr val="4D4D4D"/>
              </a:solidFill>
            </a:endParaRPr>
          </a:p>
        </p:txBody>
      </p:sp>
      <p:cxnSp>
        <p:nvCxnSpPr>
          <p:cNvPr id="62" name="直接连接符 61"/>
          <p:cNvCxnSpPr/>
          <p:nvPr>
            <p:custDataLst>
              <p:tags r:id="rId2"/>
            </p:custDataLst>
          </p:nvPr>
        </p:nvCxnSpPr>
        <p:spPr>
          <a:xfrm>
            <a:off x="3156857" y="4121878"/>
            <a:ext cx="0" cy="1776879"/>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61" name="KSO_GT1"/>
          <p:cNvSpPr txBox="1">
            <a:spLocks noChangeArrowheads="1"/>
          </p:cNvSpPr>
          <p:nvPr>
            <p:custDataLst>
              <p:tags r:id="rId3"/>
            </p:custDataLst>
          </p:nvPr>
        </p:nvSpPr>
        <p:spPr bwMode="auto">
          <a:xfrm>
            <a:off x="3165786" y="4680408"/>
            <a:ext cx="1386978" cy="121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nchorCtr="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24" name="椭圆 23"/>
          <p:cNvSpPr/>
          <p:nvPr>
            <p:custDataLst>
              <p:tags r:id="rId4"/>
            </p:custDataLst>
          </p:nvPr>
        </p:nvSpPr>
        <p:spPr bwMode="auto">
          <a:xfrm>
            <a:off x="2807136" y="3541491"/>
            <a:ext cx="705394" cy="706883"/>
          </a:xfrm>
          <a:prstGeom prst="ellipse">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bg1"/>
                </a:solidFill>
              </a:rPr>
              <a:t>2010</a:t>
            </a:r>
            <a:endParaRPr lang="zh-CN" altLang="en-US" sz="1400" b="1" dirty="0">
              <a:solidFill>
                <a:schemeClr val="bg1"/>
              </a:solidFill>
            </a:endParaRPr>
          </a:p>
        </p:txBody>
      </p:sp>
      <p:cxnSp>
        <p:nvCxnSpPr>
          <p:cNvPr id="65" name="直接连接符 64"/>
          <p:cNvCxnSpPr/>
          <p:nvPr>
            <p:custDataLst>
              <p:tags r:id="rId5"/>
            </p:custDataLst>
          </p:nvPr>
        </p:nvCxnSpPr>
        <p:spPr>
          <a:xfrm>
            <a:off x="4325074" y="1891107"/>
            <a:ext cx="0" cy="1775390"/>
          </a:xfrm>
          <a:prstGeom prst="line">
            <a:avLst/>
          </a:prstGeom>
          <a:ln>
            <a:solidFill>
              <a:schemeClr val="accent1">
                <a:lumMod val="40000"/>
                <a:lumOff val="6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60" name="KSO_GT2"/>
          <p:cNvSpPr txBox="1">
            <a:spLocks noChangeArrowheads="1"/>
          </p:cNvSpPr>
          <p:nvPr>
            <p:custDataLst>
              <p:tags r:id="rId6"/>
            </p:custDataLst>
          </p:nvPr>
        </p:nvSpPr>
        <p:spPr bwMode="auto">
          <a:xfrm>
            <a:off x="2924703" y="1891108"/>
            <a:ext cx="1388466" cy="122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25" name="椭圆 24"/>
          <p:cNvSpPr/>
          <p:nvPr>
            <p:custDataLst>
              <p:tags r:id="rId7"/>
            </p:custDataLst>
          </p:nvPr>
        </p:nvSpPr>
        <p:spPr bwMode="auto">
          <a:xfrm>
            <a:off x="3975354" y="3541490"/>
            <a:ext cx="705394" cy="706883"/>
          </a:xfrm>
          <a:prstGeom prst="ellipse">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tx1"/>
                </a:solidFill>
              </a:rPr>
              <a:t>2011</a:t>
            </a:r>
            <a:endParaRPr lang="zh-CN" altLang="en-US" sz="1400" b="1" dirty="0">
              <a:solidFill>
                <a:schemeClr val="tx1"/>
              </a:solidFill>
            </a:endParaRPr>
          </a:p>
        </p:txBody>
      </p:sp>
      <p:cxnSp>
        <p:nvCxnSpPr>
          <p:cNvPr id="63" name="直接连接符 62"/>
          <p:cNvCxnSpPr/>
          <p:nvPr>
            <p:custDataLst>
              <p:tags r:id="rId8"/>
            </p:custDataLst>
          </p:nvPr>
        </p:nvCxnSpPr>
        <p:spPr>
          <a:xfrm>
            <a:off x="5493290" y="4121878"/>
            <a:ext cx="0" cy="1776879"/>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9" name="KSO_GT3"/>
          <p:cNvSpPr txBox="1">
            <a:spLocks noChangeArrowheads="1"/>
          </p:cNvSpPr>
          <p:nvPr>
            <p:custDataLst>
              <p:tags r:id="rId9"/>
            </p:custDataLst>
          </p:nvPr>
        </p:nvSpPr>
        <p:spPr bwMode="auto">
          <a:xfrm>
            <a:off x="5499243" y="4680408"/>
            <a:ext cx="1386978" cy="121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nchorCtr="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26" name="椭圆 25"/>
          <p:cNvSpPr/>
          <p:nvPr>
            <p:custDataLst>
              <p:tags r:id="rId10"/>
            </p:custDataLst>
          </p:nvPr>
        </p:nvSpPr>
        <p:spPr bwMode="auto">
          <a:xfrm>
            <a:off x="5143569" y="3541491"/>
            <a:ext cx="705394" cy="706883"/>
          </a:xfrm>
          <a:prstGeom prst="ellipse">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bg1"/>
                </a:solidFill>
              </a:rPr>
              <a:t>2012</a:t>
            </a:r>
            <a:endParaRPr lang="zh-CN" altLang="en-US" sz="1400" b="1" dirty="0">
              <a:solidFill>
                <a:schemeClr val="bg1"/>
              </a:solidFill>
            </a:endParaRPr>
          </a:p>
        </p:txBody>
      </p:sp>
      <p:cxnSp>
        <p:nvCxnSpPr>
          <p:cNvPr id="66" name="直接连接符 65"/>
          <p:cNvCxnSpPr/>
          <p:nvPr>
            <p:custDataLst>
              <p:tags r:id="rId11"/>
            </p:custDataLst>
          </p:nvPr>
        </p:nvCxnSpPr>
        <p:spPr>
          <a:xfrm>
            <a:off x="6661506" y="1891107"/>
            <a:ext cx="0" cy="1775390"/>
          </a:xfrm>
          <a:prstGeom prst="line">
            <a:avLst/>
          </a:prstGeom>
          <a:ln>
            <a:solidFill>
              <a:schemeClr val="accent1">
                <a:lumMod val="40000"/>
                <a:lumOff val="6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58" name="KSO_GT4"/>
          <p:cNvSpPr txBox="1">
            <a:spLocks noChangeArrowheads="1"/>
          </p:cNvSpPr>
          <p:nvPr>
            <p:custDataLst>
              <p:tags r:id="rId12"/>
            </p:custDataLst>
          </p:nvPr>
        </p:nvSpPr>
        <p:spPr bwMode="auto">
          <a:xfrm>
            <a:off x="5259646" y="1891108"/>
            <a:ext cx="1388467" cy="122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28" name="椭圆 27"/>
          <p:cNvSpPr/>
          <p:nvPr>
            <p:custDataLst>
              <p:tags r:id="rId13"/>
            </p:custDataLst>
          </p:nvPr>
        </p:nvSpPr>
        <p:spPr bwMode="auto">
          <a:xfrm>
            <a:off x="6310297" y="3541490"/>
            <a:ext cx="706883" cy="706883"/>
          </a:xfrm>
          <a:prstGeom prst="ellipse">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tx1"/>
                </a:solidFill>
              </a:rPr>
              <a:t>2013</a:t>
            </a:r>
            <a:endParaRPr lang="zh-CN" altLang="en-US" sz="1400" b="1" dirty="0">
              <a:solidFill>
                <a:schemeClr val="tx1"/>
              </a:solidFill>
            </a:endParaRPr>
          </a:p>
        </p:txBody>
      </p:sp>
      <p:cxnSp>
        <p:nvCxnSpPr>
          <p:cNvPr id="64" name="直接连接符 63"/>
          <p:cNvCxnSpPr/>
          <p:nvPr>
            <p:custDataLst>
              <p:tags r:id="rId14"/>
            </p:custDataLst>
          </p:nvPr>
        </p:nvCxnSpPr>
        <p:spPr>
          <a:xfrm>
            <a:off x="7829724" y="4121878"/>
            <a:ext cx="0" cy="1776879"/>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57" name="KSO_GT5"/>
          <p:cNvSpPr txBox="1">
            <a:spLocks noChangeArrowheads="1"/>
          </p:cNvSpPr>
          <p:nvPr>
            <p:custDataLst>
              <p:tags r:id="rId15"/>
            </p:custDataLst>
          </p:nvPr>
        </p:nvSpPr>
        <p:spPr bwMode="auto">
          <a:xfrm>
            <a:off x="7832700" y="4680408"/>
            <a:ext cx="1386978" cy="121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b" anchorCtr="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31" name="椭圆 30"/>
          <p:cNvSpPr/>
          <p:nvPr>
            <p:custDataLst>
              <p:tags r:id="rId16"/>
            </p:custDataLst>
          </p:nvPr>
        </p:nvSpPr>
        <p:spPr bwMode="auto">
          <a:xfrm>
            <a:off x="7478515" y="3541491"/>
            <a:ext cx="706882" cy="706883"/>
          </a:xfrm>
          <a:prstGeom prst="ellipse">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bg1"/>
                </a:solidFill>
              </a:rPr>
              <a:t>2014</a:t>
            </a:r>
            <a:endParaRPr lang="zh-CN" altLang="en-US" sz="1400" b="1" dirty="0">
              <a:solidFill>
                <a:schemeClr val="bg1"/>
              </a:solidFill>
            </a:endParaRPr>
          </a:p>
        </p:txBody>
      </p:sp>
      <p:cxnSp>
        <p:nvCxnSpPr>
          <p:cNvPr id="67" name="直接连接符 66"/>
          <p:cNvCxnSpPr/>
          <p:nvPr>
            <p:custDataLst>
              <p:tags r:id="rId17"/>
            </p:custDataLst>
          </p:nvPr>
        </p:nvCxnSpPr>
        <p:spPr>
          <a:xfrm>
            <a:off x="8997939" y="1891107"/>
            <a:ext cx="0" cy="1775390"/>
          </a:xfrm>
          <a:prstGeom prst="line">
            <a:avLst/>
          </a:prstGeom>
          <a:ln>
            <a:solidFill>
              <a:schemeClr val="accent1">
                <a:lumMod val="40000"/>
                <a:lumOff val="60000"/>
              </a:schemeClr>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sp>
        <p:nvSpPr>
          <p:cNvPr id="68" name="KSO_GT6"/>
          <p:cNvSpPr txBox="1">
            <a:spLocks noChangeArrowheads="1"/>
          </p:cNvSpPr>
          <p:nvPr>
            <p:custDataLst>
              <p:tags r:id="rId18"/>
            </p:custDataLst>
          </p:nvPr>
        </p:nvSpPr>
        <p:spPr bwMode="auto">
          <a:xfrm>
            <a:off x="7599056" y="1891108"/>
            <a:ext cx="1388466" cy="122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150000"/>
              </a:lnSpc>
              <a:defRPr/>
            </a:pPr>
            <a:r>
              <a:rPr lang="da-DK" altLang="zh-CN" dirty="0">
                <a:latin typeface="+mn-lt"/>
                <a:ea typeface="+mn-ea"/>
              </a:rPr>
              <a:t>Lorem ipsum</a:t>
            </a:r>
            <a:endParaRPr lang="zh-CN" altLang="en-US" dirty="0">
              <a:latin typeface="+mn-lt"/>
              <a:ea typeface="+mn-ea"/>
            </a:endParaRPr>
          </a:p>
        </p:txBody>
      </p:sp>
      <p:sp>
        <p:nvSpPr>
          <p:cNvPr id="33" name="椭圆 32"/>
          <p:cNvSpPr/>
          <p:nvPr>
            <p:custDataLst>
              <p:tags r:id="rId19"/>
            </p:custDataLst>
          </p:nvPr>
        </p:nvSpPr>
        <p:spPr bwMode="auto">
          <a:xfrm>
            <a:off x="8646730" y="3541490"/>
            <a:ext cx="706883" cy="706883"/>
          </a:xfrm>
          <a:prstGeom prst="ellipse">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20000"/>
              </a:lnSpc>
              <a:defRPr/>
            </a:pPr>
            <a:r>
              <a:rPr lang="en-US" altLang="zh-CN" sz="1400" b="1" dirty="0">
                <a:solidFill>
                  <a:schemeClr val="tx1"/>
                </a:solidFill>
              </a:rPr>
              <a:t>2015</a:t>
            </a:r>
            <a:endParaRPr lang="zh-CN" altLang="en-US" sz="1400" b="1" dirty="0">
              <a:solidFill>
                <a:schemeClr val="tx1"/>
              </a:solidFill>
            </a:endParaRPr>
          </a:p>
        </p:txBody>
      </p:sp>
      <p:sp>
        <p:nvSpPr>
          <p:cNvPr id="30" name="文本框 29"/>
          <p:cNvSpPr txBox="1"/>
          <p:nvPr>
            <p:custDataLst>
              <p:tags r:id="rId20"/>
            </p:custDataLst>
          </p:nvPr>
        </p:nvSpPr>
        <p:spPr>
          <a:xfrm>
            <a:off x="708073" y="460740"/>
            <a:ext cx="8292045" cy="699594"/>
          </a:xfrm>
          <a:prstGeom prst="rect">
            <a:avLst/>
          </a:prstGeom>
        </p:spPr>
        <p:txBody>
          <a:bodyPr vert="horz" lIns="91440" tIns="45720" rIns="91440" bIns="45720" rtlCol="0" anchor="ctr">
            <a:normAutofit/>
          </a:bodyPr>
          <a:lstStyle>
            <a:lvl1pPr>
              <a:lnSpc>
                <a:spcPct val="90000"/>
              </a:lnSpc>
              <a:spcBef>
                <a:spcPct val="0"/>
              </a:spcBef>
              <a:buNone/>
              <a:defRPr sz="3200" b="1" i="0" baseline="0">
                <a:solidFill>
                  <a:schemeClr val="bg1"/>
                </a:solidFill>
                <a:effectLst/>
                <a:latin typeface="+mj-lt"/>
                <a:ea typeface="微软雅黑" panose="020B0503020204020204" charset="-122"/>
                <a:cs typeface="+mj-cs"/>
              </a:defRPr>
            </a:lvl1pPr>
          </a:lstStyle>
          <a:p>
            <a:r>
              <a:rPr lang="da-DK" altLang="zh-CN" sz="3600" dirty="0">
                <a:solidFill>
                  <a:schemeClr val="accent1"/>
                </a:solidFill>
                <a:ea typeface="+mj-ea"/>
              </a:rPr>
              <a:t>LOREM IPSUM DOLOR</a:t>
            </a:r>
            <a:endParaRPr lang="zh-CN" altLang="en-US" sz="3600" dirty="0">
              <a:solidFill>
                <a:schemeClr val="accent1"/>
              </a:solidFill>
              <a:ea typeface="+mj-ea"/>
            </a:endParaRPr>
          </a:p>
        </p:txBody>
      </p:sp>
    </p:spTree>
    <p:custDataLst>
      <p:tags r:id="rId2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49"/>
          <p:cNvGrpSpPr/>
          <p:nvPr>
            <p:custDataLst>
              <p:tags r:id="rId1"/>
            </p:custDataLst>
          </p:nvPr>
        </p:nvGrpSpPr>
        <p:grpSpPr bwMode="auto">
          <a:xfrm>
            <a:off x="2395538" y="1631951"/>
            <a:ext cx="3473450" cy="346075"/>
            <a:chOff x="872158" y="1632099"/>
            <a:chExt cx="3473450" cy="346075"/>
          </a:xfrm>
        </p:grpSpPr>
        <p:sp>
          <p:nvSpPr>
            <p:cNvPr id="51" name="矩形 50"/>
            <p:cNvSpPr/>
            <p:nvPr>
              <p:custDataLst>
                <p:tags r:id="rId2"/>
              </p:custDataLst>
            </p:nvPr>
          </p:nvSpPr>
          <p:spPr>
            <a:xfrm>
              <a:off x="872158" y="1632099"/>
              <a:ext cx="153987" cy="153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2" name="矩形 51"/>
            <p:cNvSpPr/>
            <p:nvPr>
              <p:custDataLst>
                <p:tags r:id="rId3"/>
              </p:custDataLst>
            </p:nvPr>
          </p:nvSpPr>
          <p:spPr>
            <a:xfrm>
              <a:off x="872158" y="1824187"/>
              <a:ext cx="153987" cy="1539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3" name="矩形 52"/>
            <p:cNvSpPr/>
            <p:nvPr>
              <p:custDataLst>
                <p:tags r:id="rId4"/>
              </p:custDataLst>
            </p:nvPr>
          </p:nvSpPr>
          <p:spPr>
            <a:xfrm>
              <a:off x="1064245" y="1632099"/>
              <a:ext cx="152400" cy="1539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54" name="直接连接符 53"/>
            <p:cNvCxnSpPr/>
            <p:nvPr>
              <p:custDataLst>
                <p:tags r:id="rId5"/>
              </p:custDataLst>
            </p:nvPr>
          </p:nvCxnSpPr>
          <p:spPr>
            <a:xfrm flipV="1">
              <a:off x="1213470"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4819" name="组合 54"/>
          <p:cNvGrpSpPr/>
          <p:nvPr>
            <p:custDataLst>
              <p:tags r:id="rId6"/>
            </p:custDataLst>
          </p:nvPr>
        </p:nvGrpSpPr>
        <p:grpSpPr bwMode="auto">
          <a:xfrm flipH="1" flipV="1">
            <a:off x="6480175" y="5949951"/>
            <a:ext cx="3473450" cy="346075"/>
            <a:chOff x="872158" y="1632099"/>
            <a:chExt cx="3473450" cy="346075"/>
          </a:xfrm>
        </p:grpSpPr>
        <p:sp>
          <p:nvSpPr>
            <p:cNvPr id="57" name="矩形 56"/>
            <p:cNvSpPr/>
            <p:nvPr>
              <p:custDataLst>
                <p:tags r:id="rId7"/>
              </p:custDataLst>
            </p:nvPr>
          </p:nvSpPr>
          <p:spPr>
            <a:xfrm>
              <a:off x="872158" y="1632099"/>
              <a:ext cx="153987" cy="153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8" name="矩形 57"/>
            <p:cNvSpPr/>
            <p:nvPr>
              <p:custDataLst>
                <p:tags r:id="rId8"/>
              </p:custDataLst>
            </p:nvPr>
          </p:nvSpPr>
          <p:spPr>
            <a:xfrm>
              <a:off x="872158" y="1824186"/>
              <a:ext cx="153987" cy="1539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60" name="矩形 59"/>
            <p:cNvSpPr/>
            <p:nvPr>
              <p:custDataLst>
                <p:tags r:id="rId9"/>
              </p:custDataLst>
            </p:nvPr>
          </p:nvSpPr>
          <p:spPr>
            <a:xfrm>
              <a:off x="1064245" y="1632099"/>
              <a:ext cx="152400" cy="1539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61" name="直接连接符 60"/>
            <p:cNvCxnSpPr/>
            <p:nvPr>
              <p:custDataLst>
                <p:tags r:id="rId10"/>
              </p:custDataLst>
            </p:nvPr>
          </p:nvCxnSpPr>
          <p:spPr>
            <a:xfrm flipV="1">
              <a:off x="1213470"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3" name="矩形 12"/>
          <p:cNvSpPr/>
          <p:nvPr>
            <p:custDataLst>
              <p:tags r:id="rId11"/>
            </p:custDataLst>
          </p:nvPr>
        </p:nvSpPr>
        <p:spPr>
          <a:xfrm>
            <a:off x="2528095" y="2234143"/>
            <a:ext cx="7135813" cy="3490123"/>
          </a:xfrm>
          <a:prstGeom prst="rect">
            <a:avLst/>
          </a:prstGeom>
        </p:spPr>
        <p:txBody>
          <a:bodyPr>
            <a:normAutofit/>
          </a:bodyPr>
          <a:lstStyle/>
          <a:p>
            <a:pPr algn="just">
              <a:lnSpc>
                <a:spcPct val="140000"/>
              </a:lnSpc>
              <a:spcBef>
                <a:spcPts val="600"/>
              </a:spcBef>
              <a:spcAft>
                <a:spcPts val="600"/>
              </a:spcAft>
              <a:defRPr/>
            </a:pPr>
            <a:r>
              <a:rPr lang="en-US" altLang="zh-CN" sz="2000" kern="0" dirty="0"/>
              <a:t>Lorem ipsum dolor sit </a:t>
            </a:r>
            <a:r>
              <a:rPr lang="en-US" altLang="zh-CN" sz="2000" kern="0" dirty="0" err="1"/>
              <a:t>amet</a:t>
            </a:r>
            <a:r>
              <a:rPr lang="en-US" altLang="zh-CN" sz="2000" kern="0" dirty="0"/>
              <a:t>, </a:t>
            </a:r>
            <a:r>
              <a:rPr lang="en-US" altLang="zh-CN" sz="2000" kern="0" dirty="0" err="1"/>
              <a:t>consectetur</a:t>
            </a:r>
            <a:r>
              <a:rPr lang="en-US" altLang="zh-CN" sz="2000" kern="0" dirty="0"/>
              <a:t> </a:t>
            </a:r>
            <a:r>
              <a:rPr lang="en-US" altLang="zh-CN" sz="2000" kern="0" dirty="0" err="1"/>
              <a:t>adipisicing</a:t>
            </a:r>
            <a:r>
              <a:rPr lang="en-US" altLang="zh-CN" sz="2000" kern="0" dirty="0"/>
              <a:t> </a:t>
            </a:r>
            <a:r>
              <a:rPr lang="en-US" altLang="zh-CN" sz="2000" kern="0" dirty="0" err="1"/>
              <a:t>elit</a:t>
            </a:r>
            <a:r>
              <a:rPr lang="en-US" altLang="zh-CN" sz="2000" kern="0" dirty="0"/>
              <a:t>, </a:t>
            </a:r>
            <a:r>
              <a:rPr lang="en-US" altLang="zh-CN" sz="2000" kern="0" dirty="0" err="1"/>
              <a:t>sed</a:t>
            </a:r>
            <a:r>
              <a:rPr lang="en-US" altLang="zh-CN" sz="2000" kern="0" dirty="0"/>
              <a:t> do </a:t>
            </a:r>
            <a:r>
              <a:rPr lang="en-US" altLang="zh-CN" sz="2000" kern="0" dirty="0" err="1"/>
              <a:t>eiusmod</a:t>
            </a:r>
            <a:r>
              <a:rPr lang="en-US" altLang="zh-CN" sz="2000" kern="0" dirty="0"/>
              <a:t> </a:t>
            </a:r>
            <a:r>
              <a:rPr lang="en-US" altLang="zh-CN" sz="2000" kern="0" dirty="0" err="1"/>
              <a:t>tempor</a:t>
            </a:r>
            <a:r>
              <a:rPr lang="en-US" altLang="zh-CN" sz="2000" kern="0" dirty="0"/>
              <a:t> </a:t>
            </a:r>
            <a:r>
              <a:rPr lang="en-US" altLang="zh-CN" sz="2000" kern="0" dirty="0" err="1"/>
              <a:t>incididunt</a:t>
            </a:r>
            <a:r>
              <a:rPr lang="en-US" altLang="zh-CN" sz="2000" kern="0" dirty="0"/>
              <a:t> </a:t>
            </a:r>
            <a:r>
              <a:rPr lang="en-US" altLang="zh-CN" sz="2000" kern="0" dirty="0" err="1"/>
              <a:t>ut</a:t>
            </a:r>
            <a:r>
              <a:rPr lang="en-US" altLang="zh-CN" sz="2000" kern="0" dirty="0"/>
              <a:t> </a:t>
            </a:r>
            <a:r>
              <a:rPr lang="en-US" altLang="zh-CN" sz="2000" kern="0" dirty="0" err="1"/>
              <a:t>labore</a:t>
            </a:r>
            <a:r>
              <a:rPr lang="en-US" altLang="zh-CN" sz="2000" kern="0" dirty="0"/>
              <a:t> et </a:t>
            </a:r>
            <a:r>
              <a:rPr lang="en-US" altLang="zh-CN" sz="2000" kern="0" dirty="0" err="1"/>
              <a:t>dolore</a:t>
            </a:r>
            <a:r>
              <a:rPr lang="en-US" altLang="zh-CN" sz="2000" kern="0" dirty="0"/>
              <a:t> magna </a:t>
            </a:r>
            <a:r>
              <a:rPr lang="en-US" altLang="zh-CN" sz="2000" kern="0" dirty="0" err="1"/>
              <a:t>aliqua</a:t>
            </a:r>
            <a:r>
              <a:rPr lang="en-US" altLang="zh-CN" sz="2000" kern="0" dirty="0"/>
              <a:t>. </a:t>
            </a:r>
            <a:r>
              <a:rPr lang="en-US" altLang="zh-CN" sz="2000" kern="0" dirty="0" err="1"/>
              <a:t>Ut</a:t>
            </a:r>
            <a:r>
              <a:rPr lang="en-US" altLang="zh-CN" sz="2000" kern="0" dirty="0"/>
              <a:t> </a:t>
            </a:r>
            <a:r>
              <a:rPr lang="en-US" altLang="zh-CN" sz="2000" kern="0" dirty="0" err="1"/>
              <a:t>enim</a:t>
            </a:r>
            <a:r>
              <a:rPr lang="en-US" altLang="zh-CN" sz="2000" kern="0" dirty="0"/>
              <a:t> ad minim </a:t>
            </a:r>
            <a:r>
              <a:rPr lang="en-US" altLang="zh-CN" sz="2000" kern="0" dirty="0" err="1"/>
              <a:t>veniam</a:t>
            </a:r>
            <a:r>
              <a:rPr lang="en-US" altLang="zh-CN" sz="2000" kern="0" dirty="0"/>
              <a:t>, </a:t>
            </a:r>
            <a:r>
              <a:rPr lang="en-US" altLang="zh-CN" sz="2000" kern="0" dirty="0" err="1"/>
              <a:t>quis</a:t>
            </a:r>
            <a:r>
              <a:rPr lang="en-US" altLang="zh-CN" sz="2000" kern="0" dirty="0"/>
              <a:t> </a:t>
            </a:r>
            <a:r>
              <a:rPr lang="en-US" altLang="zh-CN" sz="2000" kern="0" dirty="0" err="1"/>
              <a:t>nostrud</a:t>
            </a:r>
            <a:r>
              <a:rPr lang="en-US" altLang="zh-CN" sz="2000" kern="0" dirty="0"/>
              <a:t> exercitation </a:t>
            </a:r>
            <a:r>
              <a:rPr lang="en-US" altLang="zh-CN" sz="2000" kern="0" dirty="0" err="1"/>
              <a:t>ullamco</a:t>
            </a:r>
            <a:r>
              <a:rPr lang="en-US" altLang="zh-CN" sz="2000" kern="0" dirty="0"/>
              <a:t> </a:t>
            </a:r>
            <a:r>
              <a:rPr lang="en-US" altLang="zh-CN" sz="2000" kern="0" dirty="0" err="1"/>
              <a:t>laboris</a:t>
            </a:r>
            <a:r>
              <a:rPr lang="en-US" altLang="zh-CN" sz="2000" kern="0" dirty="0"/>
              <a:t> nisi </a:t>
            </a:r>
            <a:r>
              <a:rPr lang="en-US" altLang="zh-CN" sz="2000" kern="0" dirty="0" err="1"/>
              <a:t>ut</a:t>
            </a:r>
            <a:r>
              <a:rPr lang="en-US" altLang="zh-CN" sz="2000" kern="0" dirty="0"/>
              <a:t> </a:t>
            </a:r>
            <a:r>
              <a:rPr lang="en-US" altLang="zh-CN" sz="2000" kern="0" dirty="0" err="1"/>
              <a:t>aliquip</a:t>
            </a:r>
            <a:r>
              <a:rPr lang="en-US" altLang="zh-CN" sz="2000" kern="0" dirty="0"/>
              <a:t> ex </a:t>
            </a:r>
            <a:r>
              <a:rPr lang="en-US" altLang="zh-CN" sz="2000" kern="0" dirty="0" err="1"/>
              <a:t>ea</a:t>
            </a:r>
            <a:r>
              <a:rPr lang="en-US" altLang="zh-CN" sz="2000" kern="0" dirty="0"/>
              <a:t> </a:t>
            </a:r>
            <a:r>
              <a:rPr lang="en-US" altLang="zh-CN" sz="2000" kern="0" dirty="0" err="1"/>
              <a:t>commodo</a:t>
            </a:r>
            <a:r>
              <a:rPr lang="en-US" altLang="zh-CN" sz="2000" kern="0" dirty="0"/>
              <a:t> </a:t>
            </a:r>
            <a:r>
              <a:rPr lang="en-US" altLang="zh-CN" sz="2000" kern="0" dirty="0" err="1"/>
              <a:t>consequat</a:t>
            </a:r>
            <a:r>
              <a:rPr lang="en-US" altLang="zh-CN" sz="2000" kern="0" dirty="0"/>
              <a:t>.</a:t>
            </a:r>
            <a:endParaRPr lang="en-US" altLang="zh-CN" sz="2000" kern="0" dirty="0"/>
          </a:p>
        </p:txBody>
      </p:sp>
      <p:sp>
        <p:nvSpPr>
          <p:cNvPr id="64" name="TextBox 15"/>
          <p:cNvSpPr txBox="1"/>
          <p:nvPr>
            <p:custDataLst>
              <p:tags r:id="rId12"/>
            </p:custDataLst>
          </p:nvPr>
        </p:nvSpPr>
        <p:spPr>
          <a:xfrm>
            <a:off x="2778425" y="387351"/>
            <a:ext cx="6635150" cy="584775"/>
          </a:xfrm>
          <a:prstGeom prst="rect">
            <a:avLst/>
          </a:prstGeom>
          <a:noFill/>
        </p:spPr>
        <p:txBody>
          <a:bodyPr wrap="none">
            <a:normAutofit/>
          </a:bodyPr>
          <a:lstStyle/>
          <a:p>
            <a:pPr algn="ctr">
              <a:defRPr/>
            </a:pPr>
            <a:r>
              <a:rPr lang="en-US" altLang="zh-CN" sz="3200" kern="0" dirty="0">
                <a:solidFill>
                  <a:schemeClr val="accent1"/>
                </a:solidFill>
                <a:latin typeface="+mj-lt"/>
                <a:ea typeface="+mj-ea"/>
                <a:cs typeface="+mj-cs"/>
              </a:rPr>
              <a:t>LOREM IPSUM DOLOR</a:t>
            </a:r>
            <a:endParaRPr lang="zh-CN" altLang="en-US" sz="3200" spc="300" dirty="0">
              <a:solidFill>
                <a:schemeClr val="accent1"/>
              </a:solidFill>
              <a:latin typeface="+mj-lt"/>
              <a:ea typeface="+mj-ea"/>
              <a:cs typeface="+mj-cs"/>
            </a:endParaRPr>
          </a:p>
        </p:txBody>
      </p:sp>
    </p:spTree>
    <p:custDataLst>
      <p:tags r:id="rId13"/>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组合 1"/>
          <p:cNvGrpSpPr/>
          <p:nvPr>
            <p:custDataLst>
              <p:tags r:id="rId1"/>
            </p:custDataLst>
          </p:nvPr>
        </p:nvGrpSpPr>
        <p:grpSpPr bwMode="auto">
          <a:xfrm>
            <a:off x="2403475" y="1909763"/>
            <a:ext cx="3473450" cy="346075"/>
            <a:chOff x="872158" y="1632099"/>
            <a:chExt cx="3473450" cy="346075"/>
          </a:xfrm>
        </p:grpSpPr>
        <p:sp>
          <p:nvSpPr>
            <p:cNvPr id="36" name="矩形 35"/>
            <p:cNvSpPr/>
            <p:nvPr>
              <p:custDataLst>
                <p:tags r:id="rId2"/>
              </p:custDataLst>
            </p:nvPr>
          </p:nvSpPr>
          <p:spPr>
            <a:xfrm>
              <a:off x="872158" y="1632099"/>
              <a:ext cx="153987" cy="153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37" name="矩形 36"/>
            <p:cNvSpPr/>
            <p:nvPr>
              <p:custDataLst>
                <p:tags r:id="rId3"/>
              </p:custDataLst>
            </p:nvPr>
          </p:nvSpPr>
          <p:spPr>
            <a:xfrm>
              <a:off x="872158" y="1824187"/>
              <a:ext cx="153987" cy="1539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38" name="矩形 37"/>
            <p:cNvSpPr/>
            <p:nvPr>
              <p:custDataLst>
                <p:tags r:id="rId4"/>
              </p:custDataLst>
            </p:nvPr>
          </p:nvSpPr>
          <p:spPr>
            <a:xfrm>
              <a:off x="1064245" y="1632099"/>
              <a:ext cx="152400" cy="1539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39" name="直接连接符 38"/>
            <p:cNvCxnSpPr/>
            <p:nvPr>
              <p:custDataLst>
                <p:tags r:id="rId5"/>
              </p:custDataLst>
            </p:nvPr>
          </p:nvCxnSpPr>
          <p:spPr>
            <a:xfrm flipV="1">
              <a:off x="1213470"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868" name="组合 2"/>
          <p:cNvGrpSpPr/>
          <p:nvPr>
            <p:custDataLst>
              <p:tags r:id="rId6"/>
            </p:custDataLst>
          </p:nvPr>
        </p:nvGrpSpPr>
        <p:grpSpPr bwMode="auto">
          <a:xfrm>
            <a:off x="6315075" y="1909763"/>
            <a:ext cx="3473450" cy="346075"/>
            <a:chOff x="4782825" y="1632099"/>
            <a:chExt cx="3473450" cy="346075"/>
          </a:xfrm>
        </p:grpSpPr>
        <p:sp>
          <p:nvSpPr>
            <p:cNvPr id="27" name="矩形 26"/>
            <p:cNvSpPr/>
            <p:nvPr>
              <p:custDataLst>
                <p:tags r:id="rId7"/>
              </p:custDataLst>
            </p:nvPr>
          </p:nvSpPr>
          <p:spPr>
            <a:xfrm flipH="1">
              <a:off x="8102287" y="1632099"/>
              <a:ext cx="153988" cy="153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28" name="矩形 27"/>
            <p:cNvSpPr/>
            <p:nvPr>
              <p:custDataLst>
                <p:tags r:id="rId8"/>
              </p:custDataLst>
            </p:nvPr>
          </p:nvSpPr>
          <p:spPr>
            <a:xfrm flipH="1">
              <a:off x="8102287" y="1824187"/>
              <a:ext cx="153988" cy="1539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29" name="矩形 28"/>
            <p:cNvSpPr/>
            <p:nvPr>
              <p:custDataLst>
                <p:tags r:id="rId9"/>
              </p:custDataLst>
            </p:nvPr>
          </p:nvSpPr>
          <p:spPr>
            <a:xfrm flipH="1">
              <a:off x="7911787" y="1632099"/>
              <a:ext cx="152400" cy="1539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30" name="直接连接符 29"/>
            <p:cNvCxnSpPr/>
            <p:nvPr>
              <p:custDataLst>
                <p:tags r:id="rId10"/>
              </p:custDataLst>
            </p:nvPr>
          </p:nvCxnSpPr>
          <p:spPr>
            <a:xfrm flipH="1" flipV="1">
              <a:off x="4782825" y="1641624"/>
              <a:ext cx="3132137"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869" name="组合 43"/>
          <p:cNvGrpSpPr/>
          <p:nvPr>
            <p:custDataLst>
              <p:tags r:id="rId11"/>
            </p:custDataLst>
          </p:nvPr>
        </p:nvGrpSpPr>
        <p:grpSpPr bwMode="auto">
          <a:xfrm flipH="1" flipV="1">
            <a:off x="2403475" y="5903913"/>
            <a:ext cx="3473450" cy="346075"/>
            <a:chOff x="872158" y="1632099"/>
            <a:chExt cx="3473450" cy="346075"/>
          </a:xfrm>
        </p:grpSpPr>
        <p:sp>
          <p:nvSpPr>
            <p:cNvPr id="50" name="矩形 49"/>
            <p:cNvSpPr/>
            <p:nvPr>
              <p:custDataLst>
                <p:tags r:id="rId12"/>
              </p:custDataLst>
            </p:nvPr>
          </p:nvSpPr>
          <p:spPr>
            <a:xfrm>
              <a:off x="872158" y="1632099"/>
              <a:ext cx="153988" cy="153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1" name="矩形 50"/>
            <p:cNvSpPr/>
            <p:nvPr>
              <p:custDataLst>
                <p:tags r:id="rId13"/>
              </p:custDataLst>
            </p:nvPr>
          </p:nvSpPr>
          <p:spPr>
            <a:xfrm>
              <a:off x="872158" y="1824186"/>
              <a:ext cx="153988" cy="1539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52" name="矩形 51"/>
            <p:cNvSpPr/>
            <p:nvPr>
              <p:custDataLst>
                <p:tags r:id="rId14"/>
              </p:custDataLst>
            </p:nvPr>
          </p:nvSpPr>
          <p:spPr>
            <a:xfrm>
              <a:off x="1064246" y="1632099"/>
              <a:ext cx="152400" cy="1539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53" name="直接连接符 52"/>
            <p:cNvCxnSpPr/>
            <p:nvPr>
              <p:custDataLst>
                <p:tags r:id="rId15"/>
              </p:custDataLst>
            </p:nvPr>
          </p:nvCxnSpPr>
          <p:spPr>
            <a:xfrm flipV="1">
              <a:off x="1213471" y="1641624"/>
              <a:ext cx="3132137"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870" name="组合 44"/>
          <p:cNvGrpSpPr/>
          <p:nvPr>
            <p:custDataLst>
              <p:tags r:id="rId16"/>
            </p:custDataLst>
          </p:nvPr>
        </p:nvGrpSpPr>
        <p:grpSpPr bwMode="auto">
          <a:xfrm flipH="1" flipV="1">
            <a:off x="6315075" y="5903913"/>
            <a:ext cx="3473450" cy="346075"/>
            <a:chOff x="4782825" y="1632099"/>
            <a:chExt cx="3473450" cy="346075"/>
          </a:xfrm>
        </p:grpSpPr>
        <p:sp>
          <p:nvSpPr>
            <p:cNvPr id="46" name="矩形 45"/>
            <p:cNvSpPr/>
            <p:nvPr>
              <p:custDataLst>
                <p:tags r:id="rId17"/>
              </p:custDataLst>
            </p:nvPr>
          </p:nvSpPr>
          <p:spPr>
            <a:xfrm flipH="1">
              <a:off x="8102288" y="1632099"/>
              <a:ext cx="153987" cy="153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47" name="矩形 46"/>
            <p:cNvSpPr/>
            <p:nvPr>
              <p:custDataLst>
                <p:tags r:id="rId18"/>
              </p:custDataLst>
            </p:nvPr>
          </p:nvSpPr>
          <p:spPr>
            <a:xfrm flipH="1">
              <a:off x="8102288" y="1824186"/>
              <a:ext cx="153987" cy="1539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sp>
          <p:nvSpPr>
            <p:cNvPr id="48" name="矩形 47"/>
            <p:cNvSpPr/>
            <p:nvPr>
              <p:custDataLst>
                <p:tags r:id="rId19"/>
              </p:custDataLst>
            </p:nvPr>
          </p:nvSpPr>
          <p:spPr>
            <a:xfrm flipH="1">
              <a:off x="7911788" y="1632099"/>
              <a:ext cx="152400" cy="15398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a:p>
          </p:txBody>
        </p:sp>
        <p:cxnSp>
          <p:nvCxnSpPr>
            <p:cNvPr id="49" name="直接连接符 48"/>
            <p:cNvCxnSpPr/>
            <p:nvPr>
              <p:custDataLst>
                <p:tags r:id="rId20"/>
              </p:custDataLst>
            </p:nvPr>
          </p:nvCxnSpPr>
          <p:spPr>
            <a:xfrm flipH="1" flipV="1">
              <a:off x="4782825" y="1641624"/>
              <a:ext cx="3132138" cy="0"/>
            </a:xfrm>
            <a:prstGeom prst="line">
              <a:avLst/>
            </a:prstGeom>
            <a:ln w="22225">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56" name="内容占位符 8"/>
          <p:cNvSpPr txBox="1"/>
          <p:nvPr>
            <p:custDataLst>
              <p:tags r:id="rId21"/>
            </p:custDataLst>
          </p:nvPr>
        </p:nvSpPr>
        <p:spPr>
          <a:xfrm>
            <a:off x="2574925" y="2182814"/>
            <a:ext cx="3148012" cy="3721100"/>
          </a:xfrm>
          <a:prstGeom prst="rect">
            <a:avLst/>
          </a:prstGeom>
        </p:spPr>
        <p:txBody>
          <a:bodyPr anchor="ctr">
            <a:normAutofit/>
          </a:bodyPr>
          <a:lstStyle>
            <a:lvl1pPr marL="357505" indent="-357505" algn="just" defTabSz="914400" rtl="0" eaLnBrk="1" latinLnBrk="0" hangingPunct="1">
              <a:lnSpc>
                <a:spcPct val="110000"/>
              </a:lnSpc>
              <a:spcBef>
                <a:spcPts val="1800"/>
              </a:spcBef>
              <a:spcAft>
                <a:spcPts val="0"/>
              </a:spcAft>
              <a:buClr>
                <a:schemeClr val="accent1"/>
              </a:buClr>
              <a:buSzPct val="100000"/>
              <a:buFontTx/>
              <a:buBlip>
                <a:blip r:embed="rId22"/>
              </a:buBlip>
              <a:defRPr sz="2000" kern="1200" baseline="0">
                <a:solidFill>
                  <a:schemeClr val="accent3">
                    <a:lumMod val="75000"/>
                  </a:schemeClr>
                </a:solidFill>
                <a:latin typeface="Arial" panose="020B0604020202020204" pitchFamily="34" charset="0"/>
                <a:ea typeface="黑体" panose="02010609060101010101"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86868"/>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spcBef>
                <a:spcPts val="600"/>
              </a:spcBef>
              <a:spcAft>
                <a:spcPts val="600"/>
              </a:spcAft>
              <a:buClrTx/>
              <a:buSzTx/>
              <a:buNone/>
              <a:defRPr/>
            </a:pPr>
            <a:r>
              <a:rPr lang="en-US" altLang="zh-CN" kern="0" smtClean="0">
                <a:solidFill>
                  <a:schemeClr val="tx1"/>
                </a:solidFill>
                <a:latin typeface="+mn-lt"/>
                <a:ea typeface="+mn-ea"/>
              </a:rPr>
              <a:t>Lorem ipsum dolor sit amet, consectetur adipisicing elit, sed do eiusmod tempor incididunt ut labore et dolore magna aliqua. </a:t>
            </a:r>
            <a:endParaRPr lang="en-US" altLang="zh-CN" kern="0" dirty="0">
              <a:solidFill>
                <a:schemeClr val="tx1"/>
              </a:solidFill>
              <a:latin typeface="+mn-lt"/>
              <a:ea typeface="+mn-ea"/>
            </a:endParaRPr>
          </a:p>
        </p:txBody>
      </p:sp>
      <p:sp>
        <p:nvSpPr>
          <p:cNvPr id="25" name="内容占位符 8"/>
          <p:cNvSpPr txBox="1"/>
          <p:nvPr>
            <p:custDataLst>
              <p:tags r:id="rId23"/>
            </p:custDataLst>
          </p:nvPr>
        </p:nvSpPr>
        <p:spPr>
          <a:xfrm>
            <a:off x="6486525" y="2182814"/>
            <a:ext cx="3148012" cy="3721100"/>
          </a:xfrm>
          <a:prstGeom prst="rect">
            <a:avLst/>
          </a:prstGeom>
        </p:spPr>
        <p:txBody>
          <a:bodyPr anchor="ctr">
            <a:normAutofit/>
          </a:bodyPr>
          <a:lstStyle>
            <a:lvl1pPr marL="357505" indent="-357505" algn="just" defTabSz="914400" rtl="0" eaLnBrk="1" latinLnBrk="0" hangingPunct="1">
              <a:lnSpc>
                <a:spcPct val="110000"/>
              </a:lnSpc>
              <a:spcBef>
                <a:spcPts val="1800"/>
              </a:spcBef>
              <a:spcAft>
                <a:spcPts val="0"/>
              </a:spcAft>
              <a:buClr>
                <a:schemeClr val="accent1"/>
              </a:buClr>
              <a:buSzPct val="100000"/>
              <a:buFontTx/>
              <a:buBlip>
                <a:blip r:embed="rId22"/>
              </a:buBlip>
              <a:defRPr sz="2000" kern="1200" baseline="0">
                <a:solidFill>
                  <a:schemeClr val="accent3">
                    <a:lumMod val="75000"/>
                  </a:schemeClr>
                </a:solidFill>
                <a:latin typeface="Arial" panose="020B0604020202020204" pitchFamily="34" charset="0"/>
                <a:ea typeface="黑体" panose="02010609060101010101"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86868"/>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spcBef>
                <a:spcPts val="600"/>
              </a:spcBef>
              <a:spcAft>
                <a:spcPts val="600"/>
              </a:spcAft>
              <a:buClrTx/>
              <a:buSzTx/>
              <a:buNone/>
              <a:defRPr/>
            </a:pPr>
            <a:r>
              <a:rPr lang="en-US" altLang="zh-CN" kern="0" smtClean="0">
                <a:solidFill>
                  <a:schemeClr val="tx1"/>
                </a:solidFill>
                <a:latin typeface="+mn-lt"/>
                <a:ea typeface="+mn-ea"/>
              </a:rPr>
              <a:t>Lorem ipsum dolor sit amet, consectetur adipisicing elit, sed do eiusmod tempor incididunt ut labore et dolore magna aliqua. </a:t>
            </a:r>
            <a:endParaRPr lang="en-US" altLang="zh-CN" kern="0" dirty="0">
              <a:solidFill>
                <a:schemeClr val="tx1"/>
              </a:solidFill>
              <a:latin typeface="+mn-lt"/>
              <a:ea typeface="+mn-ea"/>
            </a:endParaRPr>
          </a:p>
        </p:txBody>
      </p:sp>
      <p:sp>
        <p:nvSpPr>
          <p:cNvPr id="26" name="TextBox 15"/>
          <p:cNvSpPr txBox="1"/>
          <p:nvPr>
            <p:custDataLst>
              <p:tags r:id="rId24"/>
            </p:custDataLst>
          </p:nvPr>
        </p:nvSpPr>
        <p:spPr>
          <a:xfrm>
            <a:off x="2786362" y="608013"/>
            <a:ext cx="6635150" cy="584775"/>
          </a:xfrm>
          <a:prstGeom prst="rect">
            <a:avLst/>
          </a:prstGeom>
          <a:noFill/>
        </p:spPr>
        <p:txBody>
          <a:bodyPr wrap="none">
            <a:normAutofit/>
          </a:bodyPr>
          <a:lstStyle/>
          <a:p>
            <a:pPr algn="ctr">
              <a:defRPr/>
            </a:pPr>
            <a:r>
              <a:rPr lang="en-US" altLang="zh-CN" sz="3200" kern="0" dirty="0">
                <a:solidFill>
                  <a:schemeClr val="accent1"/>
                </a:solidFill>
                <a:latin typeface="+mj-lt"/>
                <a:ea typeface="+mj-ea"/>
                <a:cs typeface="+mj-cs"/>
              </a:rPr>
              <a:t>LOREM IPSUM DOLOR</a:t>
            </a:r>
            <a:endParaRPr lang="zh-CN" altLang="en-US" sz="3200" spc="300" dirty="0">
              <a:solidFill>
                <a:schemeClr val="accent1"/>
              </a:solidFill>
              <a:latin typeface="+mj-lt"/>
              <a:ea typeface="+mj-ea"/>
              <a:cs typeface="+mj-cs"/>
            </a:endParaRPr>
          </a:p>
        </p:txBody>
      </p:sp>
    </p:spTree>
    <p:custDataLst>
      <p:tags r:id="rId25"/>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custDataLst>
              <p:tags r:id="rId1"/>
            </p:custDataLst>
          </p:nvPr>
        </p:nvSpPr>
        <p:spPr bwMode="auto">
          <a:xfrm rot="21210126">
            <a:off x="2409867" y="2670009"/>
            <a:ext cx="1050108"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T</a:t>
            </a:r>
            <a:endParaRPr lang="zh-CN" altLang="en-US" sz="4800" b="1" dirty="0">
              <a:solidFill>
                <a:schemeClr val="bg1"/>
              </a:solidFill>
              <a:latin typeface="+mn-lt"/>
              <a:ea typeface="+mn-ea"/>
            </a:endParaRPr>
          </a:p>
        </p:txBody>
      </p:sp>
      <p:sp>
        <p:nvSpPr>
          <p:cNvPr id="3" name="矩形 2"/>
          <p:cNvSpPr>
            <a:spLocks noChangeArrowheads="1"/>
          </p:cNvSpPr>
          <p:nvPr>
            <p:custDataLst>
              <p:tags r:id="rId2"/>
            </p:custDataLst>
          </p:nvPr>
        </p:nvSpPr>
        <p:spPr bwMode="auto">
          <a:xfrm rot="422379">
            <a:off x="3650519" y="2439240"/>
            <a:ext cx="1050108"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H</a:t>
            </a:r>
            <a:endParaRPr lang="zh-CN" altLang="en-US" sz="4800" b="1" dirty="0">
              <a:solidFill>
                <a:schemeClr val="bg1"/>
              </a:solidFill>
              <a:latin typeface="+mn-lt"/>
              <a:ea typeface="+mn-ea"/>
            </a:endParaRPr>
          </a:p>
        </p:txBody>
      </p:sp>
      <p:sp>
        <p:nvSpPr>
          <p:cNvPr id="4" name="矩形 3"/>
          <p:cNvSpPr>
            <a:spLocks noChangeArrowheads="1"/>
          </p:cNvSpPr>
          <p:nvPr>
            <p:custDataLst>
              <p:tags r:id="rId3"/>
            </p:custDataLst>
          </p:nvPr>
        </p:nvSpPr>
        <p:spPr bwMode="auto">
          <a:xfrm rot="21179011">
            <a:off x="4891170" y="2670009"/>
            <a:ext cx="1050108" cy="1672551"/>
          </a:xfrm>
          <a:prstGeom prst="rect">
            <a:avLst/>
          </a:prstGeom>
          <a:solidFill>
            <a:srgbClr val="9BBB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A</a:t>
            </a:r>
            <a:endParaRPr lang="zh-CN" altLang="en-US" sz="4800" b="1" dirty="0">
              <a:solidFill>
                <a:schemeClr val="bg1"/>
              </a:solidFill>
              <a:latin typeface="+mn-lt"/>
              <a:ea typeface="+mn-ea"/>
            </a:endParaRPr>
          </a:p>
        </p:txBody>
      </p:sp>
      <p:sp>
        <p:nvSpPr>
          <p:cNvPr id="5" name="矩形 4"/>
          <p:cNvSpPr>
            <a:spLocks noChangeArrowheads="1"/>
          </p:cNvSpPr>
          <p:nvPr>
            <p:custDataLst>
              <p:tags r:id="rId4"/>
            </p:custDataLst>
          </p:nvPr>
        </p:nvSpPr>
        <p:spPr bwMode="auto">
          <a:xfrm rot="352131">
            <a:off x="6129704" y="2439240"/>
            <a:ext cx="1052226" cy="16725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800" b="1" dirty="0">
                <a:solidFill>
                  <a:schemeClr val="bg1"/>
                </a:solidFill>
                <a:latin typeface="+mn-lt"/>
                <a:ea typeface="+mn-ea"/>
              </a:rPr>
              <a:t>N</a:t>
            </a:r>
            <a:endParaRPr lang="zh-CN" altLang="en-US" sz="4800" b="1" dirty="0">
              <a:solidFill>
                <a:schemeClr val="bg1"/>
              </a:solidFill>
              <a:latin typeface="+mn-lt"/>
              <a:ea typeface="+mn-ea"/>
            </a:endParaRPr>
          </a:p>
        </p:txBody>
      </p:sp>
      <p:sp>
        <p:nvSpPr>
          <p:cNvPr id="6" name="矩形 5"/>
          <p:cNvSpPr>
            <a:spLocks noChangeArrowheads="1"/>
          </p:cNvSpPr>
          <p:nvPr>
            <p:custDataLst>
              <p:tags r:id="rId5"/>
            </p:custDataLst>
          </p:nvPr>
        </p:nvSpPr>
        <p:spPr bwMode="auto">
          <a:xfrm rot="21112894">
            <a:off x="7370356" y="2670009"/>
            <a:ext cx="1052226" cy="167255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K</a:t>
            </a:r>
            <a:endParaRPr lang="zh-CN" altLang="en-US" sz="4400" b="1" dirty="0">
              <a:solidFill>
                <a:schemeClr val="bg1"/>
              </a:solidFill>
              <a:latin typeface="+mn-lt"/>
              <a:ea typeface="+mn-ea"/>
            </a:endParaRPr>
          </a:p>
        </p:txBody>
      </p:sp>
      <p:sp>
        <p:nvSpPr>
          <p:cNvPr id="7" name="矩形 6"/>
          <p:cNvSpPr>
            <a:spLocks noChangeArrowheads="1"/>
          </p:cNvSpPr>
          <p:nvPr>
            <p:custDataLst>
              <p:tags r:id="rId6"/>
            </p:custDataLst>
          </p:nvPr>
        </p:nvSpPr>
        <p:spPr bwMode="auto">
          <a:xfrm rot="1201992">
            <a:off x="8729907" y="2670008"/>
            <a:ext cx="1052226" cy="1672551"/>
          </a:xfrm>
          <a:prstGeom prst="rect">
            <a:avLst/>
          </a:prstGeom>
          <a:solidFill>
            <a:schemeClr val="accent1"/>
          </a:solidFill>
          <a:ln>
            <a:noFill/>
          </a:ln>
        </p:spPr>
        <p:txBody>
          <a:bodyPr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eaLnBrk="1" hangingPunct="1">
              <a:spcBef>
                <a:spcPct val="0"/>
              </a:spcBef>
              <a:buFont typeface="Arial" panose="020B0604020202020204" pitchFamily="34" charset="0"/>
              <a:buNone/>
            </a:pPr>
            <a:r>
              <a:rPr lang="en-US" altLang="zh-CN" sz="4400" b="1" dirty="0">
                <a:solidFill>
                  <a:schemeClr val="bg1"/>
                </a:solidFill>
                <a:latin typeface="+mn-lt"/>
                <a:ea typeface="+mn-ea"/>
              </a:rPr>
              <a:t>S</a:t>
            </a:r>
            <a:endParaRPr lang="zh-CN" altLang="en-US" sz="4400" b="1" dirty="0">
              <a:solidFill>
                <a:schemeClr val="bg1"/>
              </a:solidFill>
              <a:latin typeface="+mn-lt"/>
              <a:ea typeface="+mn-ea"/>
            </a:endParaRPr>
          </a:p>
        </p:txBody>
      </p:sp>
    </p:spTree>
    <p:custDataLst>
      <p:tags r:id="rId7"/>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554600" y="1377534"/>
            <a:ext cx="9082800" cy="4543200"/>
          </a:xfrm>
          <a:prstGeom prst="rect">
            <a:avLst/>
          </a:prstGeom>
          <a:blipFill dpi="0" rotWithShape="1">
            <a:blip r:embed="rId2">
              <a:extLst>
                <a:ext uri="{28A0092B-C50C-407E-A947-70E740481C1C}">
                  <a14:useLocalDpi xmlns:a14="http://schemas.microsoft.com/office/drawing/2010/main" val="0"/>
                </a:ext>
              </a:extLst>
            </a:blip>
            <a:srcRect/>
            <a:stretch>
              <a:fillRect t="296" b="-104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a:p>
        </p:txBody>
      </p:sp>
      <p:sp>
        <p:nvSpPr>
          <p:cNvPr id="2" name="文本框 1"/>
          <p:cNvSpPr txBox="1"/>
          <p:nvPr>
            <p:custDataLst>
              <p:tags r:id="rId3"/>
            </p:custDataLst>
          </p:nvPr>
        </p:nvSpPr>
        <p:spPr>
          <a:xfrm>
            <a:off x="1554600" y="342107"/>
            <a:ext cx="9082800" cy="939600"/>
          </a:xfrm>
          <a:prstGeom prst="rect">
            <a:avLst/>
          </a:prstGeom>
        </p:spPr>
        <p:txBody>
          <a:bodyPr vert="horz" lIns="91440" tIns="45720" rIns="91440" bIns="45720" rtlCol="0" anchor="ctr" anchorCtr="0">
            <a:normAutofit/>
          </a:bodyPr>
          <a:lstStyle>
            <a:defPPr>
              <a:defRPr lang="zh-CN"/>
            </a:defPPr>
            <a:lvl1pPr>
              <a:defRPr sz="3600">
                <a:solidFill>
                  <a:schemeClr val="accent1"/>
                </a:solidFill>
                <a:latin typeface="+mj-lt"/>
                <a:ea typeface="+mj-ea"/>
                <a:cs typeface="+mj-cs"/>
              </a:defRPr>
            </a:lvl1pPr>
          </a:lstStyle>
          <a:p>
            <a:r>
              <a:rPr lang="en-US" altLang="zh-CN" dirty="0"/>
              <a:t>//github</a:t>
            </a:r>
            <a:r>
              <a:rPr lang="zh-CN" altLang="en-US" dirty="0"/>
              <a:t>上面的成员和仓库</a:t>
            </a:r>
            <a:r>
              <a:rPr lang="zh-CN" altLang="en-US" dirty="0"/>
              <a:t>截图</a:t>
            </a:r>
            <a:endParaRPr lang="zh-CN" altLang="en-US" dirty="0"/>
          </a:p>
        </p:txBody>
      </p:sp>
      <p:sp>
        <p:nvSpPr>
          <p:cNvPr id="3" name="文本框 2"/>
          <p:cNvSpPr txBox="1"/>
          <p:nvPr>
            <p:custDataLst>
              <p:tags r:id="rId4"/>
            </p:custDataLst>
          </p:nvPr>
        </p:nvSpPr>
        <p:spPr>
          <a:xfrm>
            <a:off x="1554600" y="6016560"/>
            <a:ext cx="9082800" cy="597600"/>
          </a:xfrm>
          <a:prstGeom prst="rect">
            <a:avLst/>
          </a:prstGeom>
        </p:spPr>
        <p:txBody>
          <a:bodyPr vert="horz" lIns="91440" tIns="45720" rIns="91440" bIns="45720" rtlCol="0" anchor="t" anchorCtr="0">
            <a:normAutofit lnSpcReduction="10000"/>
          </a:bodyPr>
          <a:lstStyle>
            <a:defPPr>
              <a:defRPr lang="zh-CN"/>
            </a:defPPr>
            <a:lvl1pPr lvl="0" indent="0">
              <a:buNone/>
              <a:defRPr>
                <a:solidFill>
                  <a:schemeClr val="tx2"/>
                </a:solidFill>
              </a:defRPr>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r>
              <a:rPr lang="en-US" altLang="zh-CN" dirty="0" smtClean="0"/>
              <a:t>Lorem ipsum dolor sit </a:t>
            </a:r>
            <a:r>
              <a:rPr lang="en-US" altLang="zh-CN" dirty="0" err="1" smtClean="0"/>
              <a:t>amet</a:t>
            </a:r>
            <a:r>
              <a:rPr lang="en-US" altLang="zh-CN" dirty="0" smtClean="0"/>
              <a:t>, </a:t>
            </a:r>
            <a:r>
              <a:rPr lang="en-US" altLang="zh-CN" dirty="0" err="1" smtClean="0"/>
              <a:t>consectetur</a:t>
            </a:r>
            <a:r>
              <a:rPr lang="en-US" altLang="zh-CN" dirty="0" smtClean="0"/>
              <a:t> </a:t>
            </a:r>
            <a:r>
              <a:rPr lang="en-US" altLang="zh-CN" dirty="0" err="1" smtClean="0"/>
              <a:t>adipisicing</a:t>
            </a:r>
            <a:r>
              <a:rPr lang="en-US" altLang="zh-CN" dirty="0" smtClean="0"/>
              <a:t> </a:t>
            </a:r>
            <a:r>
              <a:rPr lang="en-US" altLang="zh-CN" dirty="0" err="1" smtClean="0"/>
              <a:t>elit</a:t>
            </a:r>
            <a:r>
              <a:rPr lang="en-US" altLang="zh-CN" dirty="0" smtClean="0"/>
              <a:t>, </a:t>
            </a:r>
            <a:r>
              <a:rPr lang="en-US" altLang="zh-CN" dirty="0" err="1" smtClean="0"/>
              <a:t>sed</a:t>
            </a:r>
            <a:r>
              <a:rPr lang="en-US" altLang="zh-CN" dirty="0" smtClean="0"/>
              <a:t> do </a:t>
            </a:r>
            <a:r>
              <a:rPr lang="en-US" altLang="zh-CN" dirty="0" err="1" smtClean="0"/>
              <a:t>eiusmod</a:t>
            </a:r>
            <a:r>
              <a:rPr lang="en-US" altLang="zh-CN" dirty="0" smtClean="0"/>
              <a:t> </a:t>
            </a:r>
            <a:r>
              <a:rPr lang="en-US" altLang="zh-CN" dirty="0" err="1" smtClean="0"/>
              <a:t>tempor</a:t>
            </a:r>
            <a:r>
              <a:rPr lang="en-US" altLang="zh-CN" dirty="0" smtClean="0"/>
              <a:t> </a:t>
            </a:r>
            <a:r>
              <a:rPr lang="en-US" altLang="zh-CN" dirty="0" err="1" smtClean="0"/>
              <a:t>incididunt</a:t>
            </a:r>
            <a:r>
              <a:rPr lang="en-US" altLang="zh-CN" dirty="0" smtClean="0"/>
              <a:t> </a:t>
            </a:r>
            <a:r>
              <a:rPr lang="en-US" altLang="zh-CN" dirty="0" err="1" smtClean="0"/>
              <a:t>ut</a:t>
            </a:r>
            <a:r>
              <a:rPr lang="en-US" altLang="zh-CN" dirty="0" smtClean="0"/>
              <a:t> </a:t>
            </a:r>
            <a:r>
              <a:rPr lang="en-US" altLang="zh-CN" dirty="0" err="1" smtClean="0"/>
              <a:t>labore</a:t>
            </a:r>
            <a:r>
              <a:rPr lang="en-US" altLang="zh-CN" dirty="0" smtClean="0"/>
              <a:t> et </a:t>
            </a:r>
            <a:r>
              <a:rPr lang="en-US" altLang="zh-CN" dirty="0" err="1" smtClean="0"/>
              <a:t>dolore</a:t>
            </a:r>
            <a:r>
              <a:rPr lang="en-US" altLang="zh-CN" dirty="0" smtClean="0"/>
              <a:t> magna </a:t>
            </a:r>
            <a:r>
              <a:rPr lang="en-US" altLang="zh-CN" dirty="0" err="1" smtClean="0"/>
              <a:t>aliqua</a:t>
            </a:r>
            <a:r>
              <a:rPr lang="en-US" altLang="zh-CN" dirty="0" smtClean="0"/>
              <a:t>. </a:t>
            </a:r>
            <a:endParaRPr lang="zh-CN" altLang="en-US" dirty="0"/>
          </a:p>
        </p:txBody>
      </p:sp>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custDataLst>
              <p:tags r:id="rId1"/>
            </p:custDataLst>
          </p:nvPr>
        </p:nvCxnSpPr>
        <p:spPr>
          <a:xfrm>
            <a:off x="5341847" y="2139384"/>
            <a:ext cx="3126344" cy="2808489"/>
          </a:xfrm>
          <a:prstGeom prst="line">
            <a:avLst/>
          </a:prstGeom>
          <a:noFill/>
          <a:ln w="6350" cap="flat" cmpd="sng" algn="ctr">
            <a:solidFill>
              <a:schemeClr val="accent1">
                <a:lumMod val="40000"/>
                <a:lumOff val="60000"/>
              </a:schemeClr>
            </a:solidFill>
            <a:prstDash val="solid"/>
            <a:miter lim="800000"/>
          </a:ln>
          <a:effectLst/>
        </p:spPr>
      </p:cxnSp>
      <p:cxnSp>
        <p:nvCxnSpPr>
          <p:cNvPr id="20" name="直接连接符 19"/>
          <p:cNvCxnSpPr/>
          <p:nvPr>
            <p:custDataLst>
              <p:tags r:id="rId2"/>
            </p:custDataLst>
          </p:nvPr>
        </p:nvCxnSpPr>
        <p:spPr>
          <a:xfrm>
            <a:off x="4413250" y="1835151"/>
            <a:ext cx="3923256" cy="3521396"/>
          </a:xfrm>
          <a:prstGeom prst="line">
            <a:avLst/>
          </a:prstGeom>
          <a:noFill/>
          <a:ln w="6350" cap="flat" cmpd="sng" algn="ctr">
            <a:solidFill>
              <a:schemeClr val="accent2">
                <a:lumMod val="40000"/>
                <a:lumOff val="60000"/>
              </a:schemeClr>
            </a:solidFill>
            <a:prstDash val="solid"/>
            <a:miter lim="800000"/>
          </a:ln>
          <a:effectLst/>
        </p:spPr>
      </p:cxnSp>
      <p:cxnSp>
        <p:nvCxnSpPr>
          <p:cNvPr id="21" name="直接连接符 20"/>
          <p:cNvCxnSpPr/>
          <p:nvPr>
            <p:custDataLst>
              <p:tags r:id="rId3"/>
            </p:custDataLst>
          </p:nvPr>
        </p:nvCxnSpPr>
        <p:spPr>
          <a:xfrm>
            <a:off x="4753812" y="2670658"/>
            <a:ext cx="3920986" cy="3523665"/>
          </a:xfrm>
          <a:prstGeom prst="line">
            <a:avLst/>
          </a:prstGeom>
          <a:noFill/>
          <a:ln w="6350" cap="flat" cmpd="sng" algn="ctr">
            <a:solidFill>
              <a:schemeClr val="accent3">
                <a:lumMod val="40000"/>
                <a:lumOff val="60000"/>
              </a:schemeClr>
            </a:solidFill>
            <a:prstDash val="solid"/>
            <a:miter lim="800000"/>
          </a:ln>
          <a:effectLst/>
        </p:spPr>
      </p:cxnSp>
      <p:sp>
        <p:nvSpPr>
          <p:cNvPr id="18" name="文本框 17"/>
          <p:cNvSpPr txBox="1"/>
          <p:nvPr>
            <p:custDataLst>
              <p:tags r:id="rId4"/>
            </p:custDataLst>
          </p:nvPr>
        </p:nvSpPr>
        <p:spPr>
          <a:xfrm>
            <a:off x="7894585" y="1924548"/>
            <a:ext cx="1368248" cy="2705488"/>
          </a:xfrm>
          <a:prstGeom prst="rect">
            <a:avLst/>
          </a:prstGeom>
          <a:noFill/>
        </p:spPr>
        <p:txBody>
          <a:bodyPr wrap="square">
            <a:normAutofit/>
          </a:bodyPr>
          <a:lstStyle/>
          <a:p>
            <a:pPr>
              <a:defRPr/>
            </a:pPr>
            <a:r>
              <a:rPr lang="en-US" altLang="zh-CN" sz="16600" kern="0" spc="400" smtClean="0">
                <a:solidFill>
                  <a:schemeClr val="accent1"/>
                </a:solidFill>
              </a:rPr>
              <a:t>2</a:t>
            </a:r>
            <a:endParaRPr lang="en-US" altLang="zh-CN" sz="16600" kern="0" spc="400" smtClean="0">
              <a:solidFill>
                <a:schemeClr val="accent1"/>
              </a:solidFill>
            </a:endParaRPr>
          </a:p>
        </p:txBody>
      </p:sp>
      <p:sp>
        <p:nvSpPr>
          <p:cNvPr id="2" name="标题 1"/>
          <p:cNvSpPr>
            <a:spLocks noGrp="1"/>
          </p:cNvSpPr>
          <p:nvPr>
            <p:ph type="title"/>
            <p:custDataLst>
              <p:tags r:id="rId5"/>
            </p:custDataLst>
          </p:nvPr>
        </p:nvSpPr>
        <p:spPr/>
        <p:txBody>
          <a:bodyPr>
            <a:normAutofit/>
          </a:bodyPr>
          <a:lstStyle/>
          <a:p>
            <a:r>
              <a:rPr lang="en-US" altLang="zh-CN" dirty="0"/>
              <a:t>Web</a:t>
            </a:r>
            <a:r>
              <a:rPr lang="zh-CN" altLang="en-US" dirty="0"/>
              <a:t>项目建议书</a:t>
            </a:r>
            <a:endParaRPr lang="zh-CN" altLang="en-US" dirty="0"/>
          </a:p>
        </p:txBody>
      </p:sp>
      <p:sp>
        <p:nvSpPr>
          <p:cNvPr id="3" name="文本占位符 2"/>
          <p:cNvSpPr>
            <a:spLocks noGrp="1"/>
          </p:cNvSpPr>
          <p:nvPr>
            <p:ph type="body" idx="1"/>
            <p:custDataLst>
              <p:tags r:id="rId6"/>
            </p:custDataLst>
          </p:nvPr>
        </p:nvSpPr>
        <p:spPr/>
        <p:txBody>
          <a:bodyPr>
            <a:normAutofit/>
          </a:bodyPr>
          <a:lstStyle/>
          <a:p>
            <a:r>
              <a:rPr lang="en-US" altLang="zh-CN" dirty="0"/>
              <a:t>Ta</a:t>
            </a:r>
            <a:r>
              <a:rPr lang="en-US" altLang="zh-CN" dirty="0"/>
              <a:t>sk</a:t>
            </a:r>
            <a:endParaRPr lang="en-US" altLang="zh-CN" dirty="0"/>
          </a:p>
        </p:txBody>
      </p:sp>
    </p:spTree>
    <p:custDataLst>
      <p:tags r:id="rId7"/>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custDataLst>
              <p:tags r:id="rId1"/>
            </p:custDataLst>
          </p:nvPr>
        </p:nvSpPr>
        <p:spPr>
          <a:xfrm>
            <a:off x="3232761" y="1264920"/>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项目背景</a:t>
            </a:r>
            <a:endParaRPr lang="zh-CN" altLang="en-US" dirty="0">
              <a:solidFill>
                <a:schemeClr val="bg1"/>
              </a:solidFill>
            </a:endParaRPr>
          </a:p>
        </p:txBody>
      </p:sp>
      <p:sp>
        <p:nvSpPr>
          <p:cNvPr id="2" name="六边形 1"/>
          <p:cNvSpPr/>
          <p:nvPr>
            <p:custDataLst>
              <p:tags r:id="rId2"/>
            </p:custDataLst>
          </p:nvPr>
        </p:nvSpPr>
        <p:spPr>
          <a:xfrm>
            <a:off x="3284134" y="1297707"/>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01</a:t>
            </a:r>
            <a:endParaRPr lang="zh-CN" altLang="en-US" sz="2000" dirty="0">
              <a:solidFill>
                <a:srgbClr val="3D3D3D"/>
              </a:solidFill>
            </a:endParaRPr>
          </a:p>
        </p:txBody>
      </p:sp>
      <p:sp>
        <p:nvSpPr>
          <p:cNvPr id="17" name="任意多边形 16"/>
          <p:cNvSpPr/>
          <p:nvPr>
            <p:custDataLst>
              <p:tags r:id="rId3"/>
            </p:custDataLst>
          </p:nvPr>
        </p:nvSpPr>
        <p:spPr>
          <a:xfrm>
            <a:off x="3232761" y="2185916"/>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项目简介</a:t>
            </a:r>
            <a:endParaRPr lang="zh-CN" altLang="en-US" dirty="0">
              <a:solidFill>
                <a:schemeClr val="bg1"/>
              </a:solidFill>
            </a:endParaRPr>
          </a:p>
        </p:txBody>
      </p:sp>
      <p:sp>
        <p:nvSpPr>
          <p:cNvPr id="18" name="六边形 17"/>
          <p:cNvSpPr/>
          <p:nvPr>
            <p:custDataLst>
              <p:tags r:id="rId4"/>
            </p:custDataLst>
          </p:nvPr>
        </p:nvSpPr>
        <p:spPr>
          <a:xfrm>
            <a:off x="3284134" y="2218703"/>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02</a:t>
            </a:r>
            <a:endParaRPr lang="zh-CN" altLang="en-US" sz="2000" dirty="0">
              <a:solidFill>
                <a:srgbClr val="3D3D3D"/>
              </a:solidFill>
            </a:endParaRPr>
          </a:p>
        </p:txBody>
      </p:sp>
      <p:sp>
        <p:nvSpPr>
          <p:cNvPr id="22" name="任意多边形 21"/>
          <p:cNvSpPr/>
          <p:nvPr>
            <p:custDataLst>
              <p:tags r:id="rId5"/>
            </p:custDataLst>
          </p:nvPr>
        </p:nvSpPr>
        <p:spPr>
          <a:xfrm>
            <a:off x="3232761" y="3106912"/>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组成部分</a:t>
            </a:r>
            <a:endParaRPr lang="zh-CN" altLang="en-US" dirty="0">
              <a:solidFill>
                <a:schemeClr val="bg1"/>
              </a:solidFill>
            </a:endParaRPr>
          </a:p>
        </p:txBody>
      </p:sp>
      <p:sp>
        <p:nvSpPr>
          <p:cNvPr id="23" name="六边形 22"/>
          <p:cNvSpPr/>
          <p:nvPr>
            <p:custDataLst>
              <p:tags r:id="rId6"/>
            </p:custDataLst>
          </p:nvPr>
        </p:nvSpPr>
        <p:spPr>
          <a:xfrm>
            <a:off x="3284134" y="3139699"/>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03</a:t>
            </a:r>
            <a:endParaRPr lang="zh-CN" altLang="en-US" sz="2000" dirty="0">
              <a:solidFill>
                <a:srgbClr val="3D3D3D"/>
              </a:solidFill>
            </a:endParaRPr>
          </a:p>
        </p:txBody>
      </p:sp>
      <p:sp>
        <p:nvSpPr>
          <p:cNvPr id="25" name="任意多边形 24"/>
          <p:cNvSpPr/>
          <p:nvPr>
            <p:custDataLst>
              <p:tags r:id="rId7"/>
            </p:custDataLst>
          </p:nvPr>
        </p:nvSpPr>
        <p:spPr>
          <a:xfrm>
            <a:off x="3232761" y="402790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需求说明</a:t>
            </a:r>
            <a:endParaRPr lang="zh-CN" altLang="en-US" dirty="0">
              <a:solidFill>
                <a:schemeClr val="bg1"/>
              </a:solidFill>
            </a:endParaRPr>
          </a:p>
        </p:txBody>
      </p:sp>
      <p:sp>
        <p:nvSpPr>
          <p:cNvPr id="26" name="六边形 25"/>
          <p:cNvSpPr/>
          <p:nvPr>
            <p:custDataLst>
              <p:tags r:id="rId8"/>
            </p:custDataLst>
          </p:nvPr>
        </p:nvSpPr>
        <p:spPr>
          <a:xfrm>
            <a:off x="3284134" y="406069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04</a:t>
            </a:r>
            <a:endParaRPr lang="zh-CN" altLang="en-US" sz="2000" dirty="0">
              <a:solidFill>
                <a:srgbClr val="3D3D3D"/>
              </a:solidFill>
            </a:endParaRPr>
          </a:p>
        </p:txBody>
      </p:sp>
      <p:sp>
        <p:nvSpPr>
          <p:cNvPr id="28" name="任意多边形 27"/>
          <p:cNvSpPr/>
          <p:nvPr>
            <p:custDataLst>
              <p:tags r:id="rId9"/>
            </p:custDataLst>
          </p:nvPr>
        </p:nvSpPr>
        <p:spPr>
          <a:xfrm>
            <a:off x="3232761" y="4948904"/>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项目建议</a:t>
            </a:r>
            <a:endParaRPr lang="zh-CN" altLang="en-US" dirty="0">
              <a:solidFill>
                <a:schemeClr val="bg1"/>
              </a:solidFill>
            </a:endParaRPr>
          </a:p>
        </p:txBody>
      </p:sp>
      <p:sp>
        <p:nvSpPr>
          <p:cNvPr id="29" name="六边形 28"/>
          <p:cNvSpPr/>
          <p:nvPr>
            <p:custDataLst>
              <p:tags r:id="rId10"/>
            </p:custDataLst>
          </p:nvPr>
        </p:nvSpPr>
        <p:spPr>
          <a:xfrm>
            <a:off x="3284134" y="4981691"/>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05</a:t>
            </a:r>
            <a:endParaRPr lang="zh-CN" altLang="en-US" sz="2000" dirty="0">
              <a:solidFill>
                <a:srgbClr val="3D3D3D"/>
              </a:solidFill>
            </a:endParaRPr>
          </a:p>
        </p:txBody>
      </p:sp>
      <p:sp>
        <p:nvSpPr>
          <p:cNvPr id="31" name="任意多边形 30"/>
          <p:cNvSpPr/>
          <p:nvPr>
            <p:custDataLst>
              <p:tags r:id="rId11"/>
            </p:custDataLst>
          </p:nvPr>
        </p:nvSpPr>
        <p:spPr>
          <a:xfrm>
            <a:off x="3232761" y="5869898"/>
            <a:ext cx="5726479" cy="593661"/>
          </a:xfrm>
          <a:custGeom>
            <a:avLst/>
            <a:gdLst>
              <a:gd name="connsiteX0" fmla="*/ 318867 w 5172339"/>
              <a:gd name="connsiteY0" fmla="*/ 0 h 536214"/>
              <a:gd name="connsiteX1" fmla="*/ 4787534 w 5172339"/>
              <a:gd name="connsiteY1" fmla="*/ 0 h 536214"/>
              <a:gd name="connsiteX2" fmla="*/ 4787534 w 5172339"/>
              <a:gd name="connsiteY2" fmla="*/ 406 h 536214"/>
              <a:gd name="connsiteX3" fmla="*/ 4986112 w 5172339"/>
              <a:gd name="connsiteY3" fmla="*/ 406 h 536214"/>
              <a:gd name="connsiteX4" fmla="*/ 5172339 w 5172339"/>
              <a:gd name="connsiteY4" fmla="*/ 272341 h 536214"/>
              <a:gd name="connsiteX5" fmla="*/ 4991633 w 5172339"/>
              <a:gd name="connsiteY5" fmla="*/ 536214 h 536214"/>
              <a:gd name="connsiteX6" fmla="*/ 152243 w 5172339"/>
              <a:gd name="connsiteY6" fmla="*/ 536214 h 536214"/>
              <a:gd name="connsiteX7" fmla="*/ 143893 w 5172339"/>
              <a:gd name="connsiteY7" fmla="*/ 535810 h 536214"/>
              <a:gd name="connsiteX8" fmla="*/ 0 w 5172339"/>
              <a:gd name="connsiteY8" fmla="*/ 272341 h 536214"/>
              <a:gd name="connsiteX9" fmla="*/ 143894 w 5172339"/>
              <a:gd name="connsiteY9" fmla="*/ 406 h 536214"/>
              <a:gd name="connsiteX10" fmla="*/ 318867 w 5172339"/>
              <a:gd name="connsiteY10" fmla="*/ 406 h 53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72339" h="536214">
                <a:moveTo>
                  <a:pt x="318867" y="0"/>
                </a:moveTo>
                <a:lnTo>
                  <a:pt x="4787534" y="0"/>
                </a:lnTo>
                <a:lnTo>
                  <a:pt x="4787534" y="406"/>
                </a:lnTo>
                <a:lnTo>
                  <a:pt x="4986112" y="406"/>
                </a:lnTo>
                <a:lnTo>
                  <a:pt x="5172339" y="272341"/>
                </a:lnTo>
                <a:lnTo>
                  <a:pt x="4991633" y="536214"/>
                </a:lnTo>
                <a:lnTo>
                  <a:pt x="152243" y="536214"/>
                </a:lnTo>
                <a:lnTo>
                  <a:pt x="143893" y="535810"/>
                </a:lnTo>
                <a:lnTo>
                  <a:pt x="0" y="272341"/>
                </a:lnTo>
                <a:lnTo>
                  <a:pt x="143894" y="406"/>
                </a:lnTo>
                <a:lnTo>
                  <a:pt x="318867" y="40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00000" anchor="ctr">
            <a:normAutofit/>
          </a:bodyPr>
          <a:lstStyle/>
          <a:p>
            <a:pPr>
              <a:defRPr/>
            </a:pPr>
            <a:r>
              <a:rPr lang="zh-CN" altLang="en-US" dirty="0">
                <a:solidFill>
                  <a:schemeClr val="bg1"/>
                </a:solidFill>
              </a:rPr>
              <a:t>项目总结</a:t>
            </a:r>
            <a:endParaRPr lang="zh-CN" altLang="en-US" dirty="0">
              <a:solidFill>
                <a:schemeClr val="bg1"/>
              </a:solidFill>
            </a:endParaRPr>
          </a:p>
        </p:txBody>
      </p:sp>
      <p:sp>
        <p:nvSpPr>
          <p:cNvPr id="32" name="六边形 31"/>
          <p:cNvSpPr/>
          <p:nvPr>
            <p:custDataLst>
              <p:tags r:id="rId12"/>
            </p:custDataLst>
          </p:nvPr>
        </p:nvSpPr>
        <p:spPr>
          <a:xfrm>
            <a:off x="3284134" y="5902685"/>
            <a:ext cx="612582" cy="528088"/>
          </a:xfrm>
          <a:prstGeom prst="hexag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2000" dirty="0">
                <a:solidFill>
                  <a:srgbClr val="3D3D3D"/>
                </a:solidFill>
              </a:rPr>
              <a:t>06</a:t>
            </a:r>
            <a:endParaRPr lang="zh-CN" altLang="en-US" sz="2000" dirty="0">
              <a:solidFill>
                <a:srgbClr val="3D3D3D"/>
              </a:solidFill>
            </a:endParaRPr>
          </a:p>
        </p:txBody>
      </p:sp>
      <p:sp>
        <p:nvSpPr>
          <p:cNvPr id="20" name="文本框 1"/>
          <p:cNvSpPr txBox="1">
            <a:spLocks noChangeArrowheads="1"/>
          </p:cNvSpPr>
          <p:nvPr>
            <p:custDataLst>
              <p:tags r:id="rId13"/>
            </p:custDataLst>
          </p:nvPr>
        </p:nvSpPr>
        <p:spPr bwMode="auto">
          <a:xfrm>
            <a:off x="3747770" y="302260"/>
            <a:ext cx="4657725" cy="83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spcBef>
                <a:spcPct val="0"/>
              </a:spcBef>
              <a:buFontTx/>
              <a:buNone/>
            </a:pPr>
            <a:r>
              <a:rPr lang="en-US" altLang="zh-CN" sz="3200" b="1" dirty="0">
                <a:solidFill>
                  <a:schemeClr val="accent1"/>
                </a:solidFill>
                <a:latin typeface="+mj-lt"/>
                <a:ea typeface="+mj-ea"/>
                <a:cs typeface="+mj-cs"/>
              </a:rPr>
              <a:t>Task2</a:t>
            </a:r>
            <a:r>
              <a:rPr lang="zh-CN" altLang="en-US" sz="3200" b="1" dirty="0">
                <a:solidFill>
                  <a:schemeClr val="accent1"/>
                </a:solidFill>
                <a:latin typeface="+mj-lt"/>
                <a:ea typeface="+mj-ea"/>
                <a:cs typeface="+mj-cs"/>
              </a:rPr>
              <a:t>：项目建议</a:t>
            </a:r>
            <a:r>
              <a:rPr lang="zh-CN" altLang="en-US" sz="3200" b="1" dirty="0">
                <a:solidFill>
                  <a:schemeClr val="accent1"/>
                </a:solidFill>
                <a:latin typeface="+mj-lt"/>
                <a:ea typeface="+mj-ea"/>
                <a:cs typeface="+mj-cs"/>
              </a:rPr>
              <a:t>书</a:t>
            </a:r>
            <a:endParaRPr lang="zh-CN" altLang="en-US" sz="3200" b="1" dirty="0">
              <a:solidFill>
                <a:schemeClr val="accent1"/>
              </a:solidFill>
              <a:latin typeface="+mj-lt"/>
              <a:ea typeface="+mj-ea"/>
              <a:cs typeface="+mj-cs"/>
            </a:endParaRPr>
          </a:p>
        </p:txBody>
      </p:sp>
    </p:spTree>
    <p:custDataLst>
      <p:tags r:id="rId1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Task2</a:t>
            </a:r>
            <a:r>
              <a:rPr lang="zh-CN" altLang="en-US" dirty="0"/>
              <a:t>：项目建议</a:t>
            </a:r>
            <a:r>
              <a:rPr lang="zh-CN" altLang="en-US" dirty="0"/>
              <a:t>书</a:t>
            </a:r>
            <a:endParaRPr lang="zh-CN" altLang="en-US" dirty="0"/>
          </a:p>
        </p:txBody>
      </p:sp>
      <p:sp>
        <p:nvSpPr>
          <p:cNvPr id="6" name="内容占位符 5"/>
          <p:cNvSpPr>
            <a:spLocks noGrp="1"/>
          </p:cNvSpPr>
          <p:nvPr>
            <p:ph sz="half" idx="1"/>
            <p:custDataLst>
              <p:tags r:id="rId2"/>
            </p:custDataLst>
          </p:nvPr>
        </p:nvSpPr>
        <p:spPr/>
        <p:txBody>
          <a:bodyPr/>
          <a:lstStyle/>
          <a:p>
            <a:r>
              <a:rPr lang="zh-CN" altLang="en-US" sz="3200"/>
              <a:t>项目背景</a:t>
            </a:r>
            <a:endParaRPr lang="zh-CN" altLang="en-US"/>
          </a:p>
          <a:p>
            <a:pPr marL="0" indent="0" fontAlgn="auto">
              <a:lnSpc>
                <a:spcPct val="150000"/>
              </a:lnSpc>
              <a:buNone/>
            </a:pPr>
            <a:r>
              <a:rPr lang="zh-CN" altLang="en-US"/>
              <a:t>    </a:t>
            </a:r>
            <a:r>
              <a:rPr lang="zh-CN" altLang="en-US" sz="2000"/>
              <a:t>当今社会，每个人都有自己塞满的行程，在一个团队中快速寻找到一个合适的会议或者是工作时间是一件相当提高团队效率的事情，同时，团队中很多大家都有的易碎时间也是极其难以在口头讨论中发现。因此我们致力于做这样一个网站为不同的团队去节省时间，去做大家工作中的统筹和总结的平台。</a:t>
            </a:r>
            <a:endParaRPr lang="zh-CN" altLang="en-US" sz="2000"/>
          </a:p>
        </p:txBody>
      </p:sp>
      <p:sp>
        <p:nvSpPr>
          <p:cNvPr id="7" name="内容占位符 6"/>
          <p:cNvSpPr>
            <a:spLocks noGrp="1"/>
          </p:cNvSpPr>
          <p:nvPr>
            <p:ph sz="half" idx="2"/>
            <p:custDataLst>
              <p:tags r:id="rId3"/>
            </p:custDataLst>
          </p:nvPr>
        </p:nvSpPr>
        <p:spPr/>
        <p:txBody>
          <a:bodyPr>
            <a:normAutofit lnSpcReduction="20000"/>
          </a:bodyPr>
          <a:lstStyle/>
          <a:p>
            <a:r>
              <a:rPr lang="zh-CN" altLang="en-US" sz="3200"/>
              <a:t>项目简介</a:t>
            </a:r>
            <a:endParaRPr lang="zh-CN" altLang="en-US" sz="2800"/>
          </a:p>
          <a:p>
            <a:pPr marL="0" indent="0" fontAlgn="auto">
              <a:lnSpc>
                <a:spcPct val="150000"/>
              </a:lnSpc>
              <a:buNone/>
            </a:pPr>
            <a:r>
              <a:rPr lang="zh-CN" altLang="en-US"/>
              <a:t>     </a:t>
            </a:r>
            <a:r>
              <a:rPr lang="zh-CN" altLang="en-US" sz="2000"/>
              <a:t>这个网站针对于任何需要制定约见时间的组织或者个人。不需要单独注册也不需要第三方网站，使用者只需要进入网站，新建见面，然后在一个时间段（可以是一周），选择出所有自己空闲的时间，然后分享链接给自己的组员，每一个收到链接的人都可以在同一个时间段涂画出自己合适的时间，网站接受到这些数据会进行计算，给浏览者呈现出哪些时间是大部份人都有空。网站的特点可以是高效，便利，分享性高</a:t>
            </a:r>
            <a:endParaRPr lang="zh-CN" altLang="en-US" sz="2000"/>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a:t>Task2</a:t>
            </a:r>
            <a:r>
              <a:rPr lang="zh-CN" altLang="en-US"/>
              <a:t>：项目建议</a:t>
            </a:r>
            <a:r>
              <a:rPr lang="zh-CN" altLang="en-US"/>
              <a:t>书</a:t>
            </a:r>
            <a:endParaRPr lang="zh-CN" altLang="en-US"/>
          </a:p>
        </p:txBody>
      </p:sp>
      <p:sp>
        <p:nvSpPr>
          <p:cNvPr id="7" name="内容占位符 6"/>
          <p:cNvSpPr>
            <a:spLocks noGrp="1"/>
          </p:cNvSpPr>
          <p:nvPr>
            <p:ph idx="1"/>
            <p:custDataLst>
              <p:tags r:id="rId2"/>
            </p:custDataLst>
          </p:nvPr>
        </p:nvSpPr>
        <p:spPr/>
        <p:txBody>
          <a:bodyPr/>
          <a:lstStyle/>
          <a:p>
            <a:pPr marL="0" indent="0">
              <a:buNone/>
            </a:pPr>
            <a:r>
              <a:rPr lang="zh-CN" altLang="en-US" sz="3200"/>
              <a:t>组成部分</a:t>
            </a:r>
            <a:endParaRPr lang="zh-CN" altLang="en-US"/>
          </a:p>
          <a:p>
            <a:r>
              <a:rPr lang="zh-CN" altLang="en-US"/>
              <a:t>创建 Event</a:t>
            </a:r>
            <a:endParaRPr lang="zh-CN" altLang="en-US"/>
          </a:p>
          <a:p>
            <a:r>
              <a:rPr lang="zh-CN" altLang="en-US"/>
              <a:t>团体成员登录</a:t>
            </a:r>
            <a:endParaRPr lang="zh-CN" altLang="en-US"/>
          </a:p>
          <a:p>
            <a:r>
              <a:rPr lang="zh-CN" altLang="en-US"/>
              <a:t>成员选定自己的合适时间</a:t>
            </a:r>
            <a:endParaRPr lang="zh-CN" altLang="en-US"/>
          </a:p>
          <a:p>
            <a:r>
              <a:rPr lang="zh-CN" altLang="en-US"/>
              <a:t>成员二次修改</a:t>
            </a:r>
            <a:endParaRPr lang="zh-CN" altLang="en-US"/>
          </a:p>
          <a:p>
            <a:endParaRPr lang="zh-CN" altLang="en-US"/>
          </a:p>
          <a:p>
            <a:endParaRPr lang="zh-CN" altLang="en-US"/>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00.xml><?xml version="1.0" encoding="utf-8"?>
<p:tagLst xmlns:p="http://schemas.openxmlformats.org/presentationml/2006/main">
  <p:tag name="KSO_WM_BEAUTIFY_FLAG" val="#wm#"/>
  <p:tag name="KSO_WM_TEMPLATE_CATEGORY" val="custom"/>
  <p:tag name="KSO_WM_TEMPLATE_INDEX" val="160440"/>
</p:tagLst>
</file>

<file path=ppt/tags/tag101.xml><?xml version="1.0" encoding="utf-8"?>
<p:tagLst xmlns:p="http://schemas.openxmlformats.org/presentationml/2006/main">
  <p:tag name="KSO_WM_BEAUTIFY_FLAG" val="#wm#"/>
  <p:tag name="KSO_WM_TEMPLATE_CATEGORY" val="custom"/>
  <p:tag name="KSO_WM_TEMPLATE_INDEX" val="160440"/>
</p:tagLst>
</file>

<file path=ppt/tags/tag102.xml><?xml version="1.0" encoding="utf-8"?>
<p:tagLst xmlns:p="http://schemas.openxmlformats.org/presentationml/2006/main">
  <p:tag name="KSO_WM_BEAUTIFY_FLAG" val="#wm#"/>
  <p:tag name="KSO_WM_TEMPLATE_CATEGORY" val="custom"/>
  <p:tag name="KSO_WM_TEMPLATE_INDEX" val="160440"/>
</p:tagLst>
</file>

<file path=ppt/tags/tag103.xml><?xml version="1.0" encoding="utf-8"?>
<p:tagLst xmlns:p="http://schemas.openxmlformats.org/presentationml/2006/main">
  <p:tag name="KSO_WM_BEAUTIFY_FLAG" val="#wm#"/>
  <p:tag name="KSO_WM_TEMPLATE_CATEGORY" val="custom"/>
  <p:tag name="KSO_WM_TEMPLATE_INDEX" val="160440"/>
</p:tagLst>
</file>

<file path=ppt/tags/tag104.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05.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06.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11.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112.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113.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9*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9*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9*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9*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9*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9*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9*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9*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9*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27.xml><?xml version="1.0" encoding="utf-8"?>
<p:tagLst xmlns:p="http://schemas.openxmlformats.org/presentationml/2006/main">
  <p:tag name="KSO_WM_TEMPLATE_CATEGORY" val="custom"/>
  <p:tag name="KSO_WM_TEMPLATE_INDEX" val="160440"/>
  <p:tag name="KSO_WM_SLIDE_ID" val="custom160440_9"/>
  <p:tag name="KSO_WM_SLIDE_INDEX" val="9"/>
  <p:tag name="KSO_WM_SLIDE_ITEM_CNT" val="4"/>
  <p:tag name="KSO_WM_SLIDE_LAYOUT" val="a_m"/>
  <p:tag name="KSO_WM_SLIDE_LAYOUT_CNT" val="1_1"/>
  <p:tag name="KSO_WM_SLIDE_TYPE" val="text"/>
  <p:tag name="KSO_WM_BEAUTIFY_FLAG" val="#wm#"/>
  <p:tag name="KSO_WM_TAG_VERSION" val="1.0"/>
  <p:tag name="KSO_WM_SLIDE_POSITION" val="255*100"/>
  <p:tag name="KSO_WM_SLIDE_SIZE" val="451*372"/>
  <p:tag name="KSO_WM_DIAGRAM_GROUP_CODE" val="m1-1"/>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3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5.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4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4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5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5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5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5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5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5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6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6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6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6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69.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7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172.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17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25*m_i*1_1"/>
  <p:tag name="KSO_WM_UNIT_CLEAR" val="1"/>
  <p:tag name="KSO_WM_UNIT_LAYERLEVEL" val="1_1"/>
  <p:tag name="KSO_WM_DIAGRAM_GROUP_CODE" val="m1-2"/>
  <p:tag name="KSO_WM_UNIT_FILL_FORE_SCHEMECOLOR_INDEX" val="14"/>
  <p:tag name="KSO_WM_UNIT_FILL_TYPE" val="1"/>
  <p:tag name="KSO_WM_UNIT_USESOURCEFORMAT_APPLY" val="1"/>
</p:tagLst>
</file>

<file path=ppt/tags/tag17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25*m_i*1_2"/>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25*m_h_f*1_1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25*m_i*1_3"/>
  <p:tag name="KSO_WM_UNIT_CLEAR" val="1"/>
  <p:tag name="KSO_WM_UNIT_LAYERLEVEL" val="1_1"/>
  <p:tag name="KSO_WM_DIAGRAM_GROUP_CODE" val="m1-2"/>
  <p:tag name="KSO_WM_UNIT_FILL_FORE_SCHEMECOLOR_INDEX" val="5"/>
  <p:tag name="KSO_WM_UNIT_FILL_TYPE" val="1"/>
  <p:tag name="KSO_WM_UNIT_TEXT_FILL_FORE_SCHEMECOLOR_INDEX" val="14"/>
  <p:tag name="KSO_WM_UNIT_TEXT_FILL_TYPE" val="1"/>
  <p:tag name="KSO_WM_UNIT_USESOURCEFORMAT_APPLY" val="1"/>
</p:tagLst>
</file>

<file path=ppt/tags/tag17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25*m_i*1_4"/>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25*m_h_f*1_2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25*m_i*1_5"/>
  <p:tag name="KSO_WM_UNIT_CLEAR" val="1"/>
  <p:tag name="KSO_WM_UNIT_LAYERLEVEL" val="1_1"/>
  <p:tag name="KSO_WM_DIAGRAM_GROUP_CODE" val="m1-2"/>
  <p:tag name="KSO_WM_UNIT_FILL_FORE_SCHEMECOLOR_INDEX" val="14"/>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18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25*m_i*1_6"/>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25*m_h_f*1_3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7"/>
  <p:tag name="KSO_WM_UNIT_ID" val="custom160440_25*m_i*1_7"/>
  <p:tag name="KSO_WM_UNIT_CLEAR" val="1"/>
  <p:tag name="KSO_WM_UNIT_LAYERLEVEL" val="1_1"/>
  <p:tag name="KSO_WM_DIAGRAM_GROUP_CODE" val="m1-2"/>
  <p:tag name="KSO_WM_UNIT_FILL_FORE_SCHEMECOLOR_INDEX" val="5"/>
  <p:tag name="KSO_WM_UNIT_FILL_TYPE" val="1"/>
  <p:tag name="KSO_WM_UNIT_TEXT_FILL_FORE_SCHEMECOLOR_INDEX" val="14"/>
  <p:tag name="KSO_WM_UNIT_TEX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8"/>
  <p:tag name="KSO_WM_UNIT_ID" val="custom160440_25*m_i*1_8"/>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25*m_h_f*1_4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9"/>
  <p:tag name="KSO_WM_UNIT_ID" val="custom160440_25*m_i*1_9"/>
  <p:tag name="KSO_WM_UNIT_CLEAR" val="1"/>
  <p:tag name="KSO_WM_UNIT_LAYERLEVEL" val="1_1"/>
  <p:tag name="KSO_WM_DIAGRAM_GROUP_CODE" val="m1-2"/>
  <p:tag name="KSO_WM_UNIT_FILL_FORE_SCHEMECOLOR_INDEX" val="14"/>
  <p:tag name="KSO_WM_UNIT_FILL_TYPE" val="1"/>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0"/>
  <p:tag name="KSO_WM_UNIT_ID" val="custom160440_25*m_i*1_10"/>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25*m_h_f*1_5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1"/>
  <p:tag name="KSO_WM_UNIT_ID" val="custom160440_25*m_i*1_11"/>
  <p:tag name="KSO_WM_UNIT_CLEAR" val="1"/>
  <p:tag name="KSO_WM_UNIT_LAYERLEVEL" val="1_1"/>
  <p:tag name="KSO_WM_DIAGRAM_GROUP_CODE" val="m1-2"/>
  <p:tag name="KSO_WM_UNIT_FILL_FORE_SCHEMECOLOR_INDEX" val="5"/>
  <p:tag name="KSO_WM_UNIT_FILL_TYPE" val="1"/>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2"/>
  <p:tag name="KSO_WM_UNIT_ID" val="custom160440_25*m_i*1_12"/>
  <p:tag name="KSO_WM_UNIT_CLEAR" val="1"/>
  <p:tag name="KSO_WM_UNIT_LAYERLEVEL" val="1_1"/>
  <p:tag name="KSO_WM_DIAGRAM_GROUP_CODE" val="m1-2"/>
  <p:tag name="KSO_WM_UNIT_LINE_FORE_SCHEMECOLOR_INDEX" val="5"/>
  <p:tag name="KSO_WM_UNIT_LINE_FILL_TYPE" val="2"/>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25*m_h_f*1_6_1"/>
  <p:tag name="KSO_WM_UNIT_CLEAR" val="1"/>
  <p:tag name="KSO_WM_UNIT_LAYERLEVEL" val="1_1_1"/>
  <p:tag name="KSO_WM_UNIT_VALUE" val="15"/>
  <p:tag name="KSO_WM_UNIT_HIGHLIGHT" val="0"/>
  <p:tag name="KSO_WM_UNIT_COMPATIBLE" val="0"/>
  <p:tag name="KSO_WM_UNIT_PRESET_TEXT_INDEX" val="4"/>
  <p:tag name="KSO_WM_UNIT_PRESET_TEXT_LEN" val="11"/>
  <p:tag name="KSO_WM_DIAGRAM_GROUP_CODE" val="m1-2"/>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3"/>
  <p:tag name="KSO_WM_UNIT_ID" val="custom160440_25*m_i*1_13"/>
  <p:tag name="KSO_WM_UNIT_CLEAR" val="1"/>
  <p:tag name="KSO_WM_UNIT_LAYERLEVEL" val="1_1"/>
  <p:tag name="KSO_WM_DIAGRAM_GROUP_CODE" val="m1-2"/>
  <p:tag name="KSO_WM_UNIT_FILL_FORE_SCHEMECOLOR_INDEX" val="14"/>
  <p:tag name="KSO_WM_UNIT_FILL_TYPE" val="1"/>
  <p:tag name="KSO_WM_UNIT_TEXT_FILL_FORE_SCHEMECOLOR_INDEX" val="13"/>
  <p:tag name="KSO_WM_UNIT_TEXT_FILL_TYPE" val="1"/>
  <p:tag name="KSO_WM_UNIT_USESOURCEFORMAT_APPLY" val="1"/>
</p:tagLst>
</file>

<file path=ppt/tags/tag19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5*a*1"/>
  <p:tag name="KSO_WM_UNIT_CLEAR" val="1"/>
  <p:tag name="KSO_WM_UNIT_LAYERLEVEL" val="1"/>
  <p:tag name="KSO_WM_UNIT_VALUE" val="19"/>
  <p:tag name="KSO_WM_UNIT_ISCONTENTSTITLE" val="0"/>
  <p:tag name="KSO_WM_UNIT_HIGHLIGHT" val="0"/>
  <p:tag name="KSO_WM_UNIT_COMPATIBLE" val="0"/>
  <p:tag name="KSO_WM_UNIT_PRESET_TEXT_INDEX" val="3"/>
  <p:tag name="KSO_WM_UNIT_PRESET_TEXT_LEN" val="17"/>
</p:tagLst>
</file>

<file path=ppt/tags/tag193.xml><?xml version="1.0" encoding="utf-8"?>
<p:tagLst xmlns:p="http://schemas.openxmlformats.org/presentationml/2006/main">
  <p:tag name="KSO_WM_TEMPLATE_CATEGORY" val="custom"/>
  <p:tag name="KSO_WM_TEMPLATE_INDEX" val="160440"/>
  <p:tag name="KSO_WM_SLIDE_ID" val="custom160440_25"/>
  <p:tag name="KSO_WM_SLIDE_INDEX" val="25"/>
  <p:tag name="KSO_WM_SLIDE_ITEM_CNT" val="6"/>
  <p:tag name="KSO_WM_SLIDE_LAYOUT" val="a_m"/>
  <p:tag name="KSO_WM_SLIDE_LAYOUT_CNT" val="1_1"/>
  <p:tag name="KSO_WM_SLIDE_TYPE" val="text"/>
  <p:tag name="KSO_WM_BEAUTIFY_FLAG" val="#wm#"/>
  <p:tag name="KSO_WM_TAG_VERSION" val="1.0"/>
  <p:tag name="KSO_WM_SLIDE_POSITION" val="184*149"/>
  <p:tag name="KSO_WM_SLIDE_SIZE" val="592*316"/>
  <p:tag name="KSO_WM_DIAGRAM_GROUP_CODE" val="m1-2"/>
</p:tagLst>
</file>

<file path=ppt/tags/tag194.xml><?xml version="1.0" encoding="utf-8"?>
<p:tagLst xmlns:p="http://schemas.openxmlformats.org/presentationml/2006/main">
  <p:tag name="KSO_WM_TAG_VERSION" val="1.0"/>
  <p:tag name="KSO_WM_BEAUTIFY_FLAG" val="#wm#"/>
  <p:tag name="KSO_WM_UNIT_TYPE" val="i"/>
  <p:tag name="KSO_WM_UNIT_ID" val="custom160440_26*i*0"/>
  <p:tag name="KSO_WM_TEMPLATE_CATEGORY" val="custom"/>
  <p:tag name="KSO_WM_TEMPLATE_INDEX" val="160440"/>
  <p:tag name="KSO_WM_UNIT_INDEX" val="0"/>
</p:tagLst>
</file>

<file path=ppt/tags/tag195.xml><?xml version="1.0" encoding="utf-8"?>
<p:tagLst xmlns:p="http://schemas.openxmlformats.org/presentationml/2006/main">
  <p:tag name="KSO_WM_TAG_VERSION" val="1.0"/>
  <p:tag name="KSO_WM_BEAUTIFY_FLAG" val="#wm#"/>
  <p:tag name="KSO_WM_UNIT_TYPE" val="i"/>
  <p:tag name="KSO_WM_UNIT_ID" val="custom160440_26*i*5"/>
  <p:tag name="KSO_WM_TEMPLATE_CATEGORY" val="custom"/>
  <p:tag name="KSO_WM_TEMPLATE_INDEX" val="160440"/>
  <p:tag name="KSO_WM_UNIT_INDEX" val="5"/>
</p:tagLst>
</file>

<file path=ppt/tags/tag196.xml><?xml version="1.0" encoding="utf-8"?>
<p:tagLst xmlns:p="http://schemas.openxmlformats.org/presentationml/2006/main">
  <p:tag name="KSO_WM_TAG_VERSION" val="1.0"/>
  <p:tag name="KSO_WM_BEAUTIFY_FLAG" val="#wm#"/>
  <p:tag name="KSO_WM_UNIT_TYPE" val="i"/>
  <p:tag name="KSO_WM_UNIT_ID" val="custom160440_26*i*6"/>
  <p:tag name="KSO_WM_TEMPLATE_CATEGORY" val="custom"/>
  <p:tag name="KSO_WM_TEMPLATE_INDEX" val="160440"/>
  <p:tag name="KSO_WM_UNIT_INDEX" val="6"/>
</p:tagLst>
</file>

<file path=ppt/tags/tag197.xml><?xml version="1.0" encoding="utf-8"?>
<p:tagLst xmlns:p="http://schemas.openxmlformats.org/presentationml/2006/main">
  <p:tag name="KSO_WM_TAG_VERSION" val="1.0"/>
  <p:tag name="KSO_WM_BEAUTIFY_FLAG" val="#wm#"/>
  <p:tag name="KSO_WM_UNIT_TYPE" val="i"/>
  <p:tag name="KSO_WM_UNIT_ID" val="custom160440_26*i*7"/>
  <p:tag name="KSO_WM_TEMPLATE_CATEGORY" val="custom"/>
  <p:tag name="KSO_WM_TEMPLATE_INDEX" val="160440"/>
  <p:tag name="KSO_WM_UNIT_INDEX" val="7"/>
</p:tagLst>
</file>

<file path=ppt/tags/tag198.xml><?xml version="1.0" encoding="utf-8"?>
<p:tagLst xmlns:p="http://schemas.openxmlformats.org/presentationml/2006/main">
  <p:tag name="KSO_WM_TAG_VERSION" val="1.0"/>
  <p:tag name="KSO_WM_BEAUTIFY_FLAG" val="#wm#"/>
  <p:tag name="KSO_WM_UNIT_TYPE" val="i"/>
  <p:tag name="KSO_WM_UNIT_ID" val="custom160440_26*i*8"/>
  <p:tag name="KSO_WM_TEMPLATE_CATEGORY" val="custom"/>
  <p:tag name="KSO_WM_TEMPLATE_INDEX" val="160440"/>
  <p:tag name="KSO_WM_UNIT_INDEX" val="8"/>
</p:tagLst>
</file>

<file path=ppt/tags/tag199.xml><?xml version="1.0" encoding="utf-8"?>
<p:tagLst xmlns:p="http://schemas.openxmlformats.org/presentationml/2006/main">
  <p:tag name="KSO_WM_TAG_VERSION" val="1.0"/>
  <p:tag name="KSO_WM_BEAUTIFY_FLAG" val="#wm#"/>
  <p:tag name="KSO_WM_UNIT_TYPE" val="i"/>
  <p:tag name="KSO_WM_UNIT_ID" val="custom160440_26*i*9"/>
  <p:tag name="KSO_WM_TEMPLATE_CATEGORY" val="custom"/>
  <p:tag name="KSO_WM_TEMPLATE_INDEX" val="160440"/>
  <p:tag name="KSO_WM_UNIT_INDEX" val="9"/>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200.xml><?xml version="1.0" encoding="utf-8"?>
<p:tagLst xmlns:p="http://schemas.openxmlformats.org/presentationml/2006/main">
  <p:tag name="KSO_WM_TAG_VERSION" val="1.0"/>
  <p:tag name="KSO_WM_BEAUTIFY_FLAG" val="#wm#"/>
  <p:tag name="KSO_WM_UNIT_TYPE" val="i"/>
  <p:tag name="KSO_WM_UNIT_ID" val="custom160440_26*i*14"/>
  <p:tag name="KSO_WM_TEMPLATE_CATEGORY" val="custom"/>
  <p:tag name="KSO_WM_TEMPLATE_INDEX" val="160440"/>
  <p:tag name="KSO_WM_UNIT_INDEX" val="14"/>
</p:tagLst>
</file>

<file path=ppt/tags/tag201.xml><?xml version="1.0" encoding="utf-8"?>
<p:tagLst xmlns:p="http://schemas.openxmlformats.org/presentationml/2006/main">
  <p:tag name="KSO_WM_TAG_VERSION" val="1.0"/>
  <p:tag name="KSO_WM_BEAUTIFY_FLAG" val="#wm#"/>
  <p:tag name="KSO_WM_UNIT_TYPE" val="i"/>
  <p:tag name="KSO_WM_UNIT_ID" val="custom160440_26*i*15"/>
  <p:tag name="KSO_WM_TEMPLATE_CATEGORY" val="custom"/>
  <p:tag name="KSO_WM_TEMPLATE_INDEX" val="160440"/>
  <p:tag name="KSO_WM_UNIT_INDEX" val="15"/>
</p:tagLst>
</file>

<file path=ppt/tags/tag202.xml><?xml version="1.0" encoding="utf-8"?>
<p:tagLst xmlns:p="http://schemas.openxmlformats.org/presentationml/2006/main">
  <p:tag name="KSO_WM_TAG_VERSION" val="1.0"/>
  <p:tag name="KSO_WM_BEAUTIFY_FLAG" val="#wm#"/>
  <p:tag name="KSO_WM_UNIT_TYPE" val="i"/>
  <p:tag name="KSO_WM_UNIT_ID" val="custom160440_26*i*16"/>
  <p:tag name="KSO_WM_TEMPLATE_CATEGORY" val="custom"/>
  <p:tag name="KSO_WM_TEMPLATE_INDEX" val="160440"/>
  <p:tag name="KSO_WM_UNIT_INDEX" val="16"/>
</p:tagLst>
</file>

<file path=ppt/tags/tag203.xml><?xml version="1.0" encoding="utf-8"?>
<p:tagLst xmlns:p="http://schemas.openxmlformats.org/presentationml/2006/main">
  <p:tag name="KSO_WM_TAG_VERSION" val="1.0"/>
  <p:tag name="KSO_WM_BEAUTIFY_FLAG" val="#wm#"/>
  <p:tag name="KSO_WM_UNIT_TYPE" val="i"/>
  <p:tag name="KSO_WM_UNIT_ID" val="custom160440_26*i*17"/>
  <p:tag name="KSO_WM_TEMPLATE_CATEGORY" val="custom"/>
  <p:tag name="KSO_WM_TEMPLATE_INDEX" val="160440"/>
  <p:tag name="KSO_WM_UNIT_INDEX" val="17"/>
</p:tagLst>
</file>

<file path=ppt/tags/tag20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6*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6.xml><?xml version="1.0" encoding="utf-8"?>
<p:tagLst xmlns:p="http://schemas.openxmlformats.org/presentationml/2006/main">
  <p:tag name="KSO_WM_TEMPLATE_CATEGORY" val="custom"/>
  <p:tag name="KSO_WM_TEMPLATE_INDEX" val="160440"/>
  <p:tag name="KSO_WM_SLIDE_ID" val="custom160440_26"/>
  <p:tag name="KSO_WM_SLIDE_INDEX" val="26"/>
  <p:tag name="KSO_WM_SLIDE_ITEM_CNT" val="1"/>
  <p:tag name="KSO_WM_SLIDE_LAYOUT" val="a_f"/>
  <p:tag name="KSO_WM_SLIDE_LAYOUT_CNT" val="1_1"/>
  <p:tag name="KSO_WM_SLIDE_TYPE" val="text"/>
  <p:tag name="KSO_WM_BEAUTIFY_FLAG" val="#wm#"/>
  <p:tag name="KSO_WM_TAG_VERSION" val="1.0"/>
  <p:tag name="KSO_WM_SLIDE_POSITION" val="199*176"/>
  <p:tag name="KSO_WM_SLIDE_SIZE" val="562*275"/>
</p:tagLst>
</file>

<file path=ppt/tags/tag207.xml><?xml version="1.0" encoding="utf-8"?>
<p:tagLst xmlns:p="http://schemas.openxmlformats.org/presentationml/2006/main">
  <p:tag name="KSO_WM_TAG_VERSION" val="1.0"/>
  <p:tag name="KSO_WM_BEAUTIFY_FLAG" val="#wm#"/>
  <p:tag name="KSO_WM_UNIT_TYPE" val="i"/>
  <p:tag name="KSO_WM_UNIT_ID" val="custom160440_27*i*0"/>
  <p:tag name="KSO_WM_TEMPLATE_CATEGORY" val="custom"/>
  <p:tag name="KSO_WM_TEMPLATE_INDEX" val="160440"/>
  <p:tag name="KSO_WM_UNIT_INDEX" val="0"/>
</p:tagLst>
</file>

<file path=ppt/tags/tag208.xml><?xml version="1.0" encoding="utf-8"?>
<p:tagLst xmlns:p="http://schemas.openxmlformats.org/presentationml/2006/main">
  <p:tag name="KSO_WM_TAG_VERSION" val="1.0"/>
  <p:tag name="KSO_WM_BEAUTIFY_FLAG" val="#wm#"/>
  <p:tag name="KSO_WM_UNIT_TYPE" val="i"/>
  <p:tag name="KSO_WM_UNIT_ID" val="custom160440_27*i*5"/>
  <p:tag name="KSO_WM_TEMPLATE_CATEGORY" val="custom"/>
  <p:tag name="KSO_WM_TEMPLATE_INDEX" val="160440"/>
  <p:tag name="KSO_WM_UNIT_INDEX" val="5"/>
</p:tagLst>
</file>

<file path=ppt/tags/tag209.xml><?xml version="1.0" encoding="utf-8"?>
<p:tagLst xmlns:p="http://schemas.openxmlformats.org/presentationml/2006/main">
  <p:tag name="KSO_WM_TAG_VERSION" val="1.0"/>
  <p:tag name="KSO_WM_BEAUTIFY_FLAG" val="#wm#"/>
  <p:tag name="KSO_WM_UNIT_TYPE" val="i"/>
  <p:tag name="KSO_WM_UNIT_ID" val="custom160440_27*i*6"/>
  <p:tag name="KSO_WM_TEMPLATE_CATEGORY" val="custom"/>
  <p:tag name="KSO_WM_TEMPLATE_INDEX" val="160440"/>
  <p:tag name="KSO_WM_UNIT_INDEX" val="6"/>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210.xml><?xml version="1.0" encoding="utf-8"?>
<p:tagLst xmlns:p="http://schemas.openxmlformats.org/presentationml/2006/main">
  <p:tag name="KSO_WM_TAG_VERSION" val="1.0"/>
  <p:tag name="KSO_WM_BEAUTIFY_FLAG" val="#wm#"/>
  <p:tag name="KSO_WM_UNIT_TYPE" val="i"/>
  <p:tag name="KSO_WM_UNIT_ID" val="custom160440_27*i*7"/>
  <p:tag name="KSO_WM_TEMPLATE_CATEGORY" val="custom"/>
  <p:tag name="KSO_WM_TEMPLATE_INDEX" val="160440"/>
  <p:tag name="KSO_WM_UNIT_INDEX" val="7"/>
</p:tagLst>
</file>

<file path=ppt/tags/tag211.xml><?xml version="1.0" encoding="utf-8"?>
<p:tagLst xmlns:p="http://schemas.openxmlformats.org/presentationml/2006/main">
  <p:tag name="KSO_WM_TAG_VERSION" val="1.0"/>
  <p:tag name="KSO_WM_BEAUTIFY_FLAG" val="#wm#"/>
  <p:tag name="KSO_WM_UNIT_TYPE" val="i"/>
  <p:tag name="KSO_WM_UNIT_ID" val="custom160440_27*i*8"/>
  <p:tag name="KSO_WM_TEMPLATE_CATEGORY" val="custom"/>
  <p:tag name="KSO_WM_TEMPLATE_INDEX" val="160440"/>
  <p:tag name="KSO_WM_UNIT_INDEX" val="8"/>
</p:tagLst>
</file>

<file path=ppt/tags/tag212.xml><?xml version="1.0" encoding="utf-8"?>
<p:tagLst xmlns:p="http://schemas.openxmlformats.org/presentationml/2006/main">
  <p:tag name="KSO_WM_TAG_VERSION" val="1.0"/>
  <p:tag name="KSO_WM_BEAUTIFY_FLAG" val="#wm#"/>
  <p:tag name="KSO_WM_UNIT_TYPE" val="i"/>
  <p:tag name="KSO_WM_UNIT_ID" val="custom160440_27*i*9"/>
  <p:tag name="KSO_WM_TEMPLATE_CATEGORY" val="custom"/>
  <p:tag name="KSO_WM_TEMPLATE_INDEX" val="160440"/>
  <p:tag name="KSO_WM_UNIT_INDEX" val="9"/>
</p:tagLst>
</file>

<file path=ppt/tags/tag213.xml><?xml version="1.0" encoding="utf-8"?>
<p:tagLst xmlns:p="http://schemas.openxmlformats.org/presentationml/2006/main">
  <p:tag name="KSO_WM_TAG_VERSION" val="1.0"/>
  <p:tag name="KSO_WM_BEAUTIFY_FLAG" val="#wm#"/>
  <p:tag name="KSO_WM_UNIT_TYPE" val="i"/>
  <p:tag name="KSO_WM_UNIT_ID" val="custom160440_27*i*14"/>
  <p:tag name="KSO_WM_TEMPLATE_CATEGORY" val="custom"/>
  <p:tag name="KSO_WM_TEMPLATE_INDEX" val="160440"/>
  <p:tag name="KSO_WM_UNIT_INDEX" val="14"/>
</p:tagLst>
</file>

<file path=ppt/tags/tag214.xml><?xml version="1.0" encoding="utf-8"?>
<p:tagLst xmlns:p="http://schemas.openxmlformats.org/presentationml/2006/main">
  <p:tag name="KSO_WM_TAG_VERSION" val="1.0"/>
  <p:tag name="KSO_WM_BEAUTIFY_FLAG" val="#wm#"/>
  <p:tag name="KSO_WM_UNIT_TYPE" val="i"/>
  <p:tag name="KSO_WM_UNIT_ID" val="custom160440_27*i*15"/>
  <p:tag name="KSO_WM_TEMPLATE_CATEGORY" val="custom"/>
  <p:tag name="KSO_WM_TEMPLATE_INDEX" val="160440"/>
  <p:tag name="KSO_WM_UNIT_INDEX" val="15"/>
</p:tagLst>
</file>

<file path=ppt/tags/tag215.xml><?xml version="1.0" encoding="utf-8"?>
<p:tagLst xmlns:p="http://schemas.openxmlformats.org/presentationml/2006/main">
  <p:tag name="KSO_WM_TAG_VERSION" val="1.0"/>
  <p:tag name="KSO_WM_BEAUTIFY_FLAG" val="#wm#"/>
  <p:tag name="KSO_WM_UNIT_TYPE" val="i"/>
  <p:tag name="KSO_WM_UNIT_ID" val="custom160440_27*i*16"/>
  <p:tag name="KSO_WM_TEMPLATE_CATEGORY" val="custom"/>
  <p:tag name="KSO_WM_TEMPLATE_INDEX" val="160440"/>
  <p:tag name="KSO_WM_UNIT_INDEX" val="16"/>
</p:tagLst>
</file>

<file path=ppt/tags/tag216.xml><?xml version="1.0" encoding="utf-8"?>
<p:tagLst xmlns:p="http://schemas.openxmlformats.org/presentationml/2006/main">
  <p:tag name="KSO_WM_TAG_VERSION" val="1.0"/>
  <p:tag name="KSO_WM_BEAUTIFY_FLAG" val="#wm#"/>
  <p:tag name="KSO_WM_UNIT_TYPE" val="i"/>
  <p:tag name="KSO_WM_UNIT_ID" val="custom160440_27*i*17"/>
  <p:tag name="KSO_WM_TEMPLATE_CATEGORY" val="custom"/>
  <p:tag name="KSO_WM_TEMPLATE_INDEX" val="160440"/>
  <p:tag name="KSO_WM_UNIT_INDEX" val="17"/>
</p:tagLst>
</file>

<file path=ppt/tags/tag217.xml><?xml version="1.0" encoding="utf-8"?>
<p:tagLst xmlns:p="http://schemas.openxmlformats.org/presentationml/2006/main">
  <p:tag name="KSO_WM_TAG_VERSION" val="1.0"/>
  <p:tag name="KSO_WM_BEAUTIFY_FLAG" val="#wm#"/>
  <p:tag name="KSO_WM_UNIT_TYPE" val="i"/>
  <p:tag name="KSO_WM_UNIT_ID" val="custom160440_27*i*18"/>
  <p:tag name="KSO_WM_TEMPLATE_CATEGORY" val="custom"/>
  <p:tag name="KSO_WM_TEMPLATE_INDEX" val="160440"/>
  <p:tag name="KSO_WM_UNIT_INDEX" val="18"/>
</p:tagLst>
</file>

<file path=ppt/tags/tag218.xml><?xml version="1.0" encoding="utf-8"?>
<p:tagLst xmlns:p="http://schemas.openxmlformats.org/presentationml/2006/main">
  <p:tag name="KSO_WM_TAG_VERSION" val="1.0"/>
  <p:tag name="KSO_WM_BEAUTIFY_FLAG" val="#wm#"/>
  <p:tag name="KSO_WM_UNIT_TYPE" val="i"/>
  <p:tag name="KSO_WM_UNIT_ID" val="custom160440_27*i*23"/>
  <p:tag name="KSO_WM_TEMPLATE_CATEGORY" val="custom"/>
  <p:tag name="KSO_WM_TEMPLATE_INDEX" val="160440"/>
  <p:tag name="KSO_WM_UNIT_INDEX" val="23"/>
</p:tagLst>
</file>

<file path=ppt/tags/tag219.xml><?xml version="1.0" encoding="utf-8"?>
<p:tagLst xmlns:p="http://schemas.openxmlformats.org/presentationml/2006/main">
  <p:tag name="KSO_WM_TAG_VERSION" val="1.0"/>
  <p:tag name="KSO_WM_BEAUTIFY_FLAG" val="#wm#"/>
  <p:tag name="KSO_WM_UNIT_TYPE" val="i"/>
  <p:tag name="KSO_WM_UNIT_ID" val="custom160440_27*i*24"/>
  <p:tag name="KSO_WM_TEMPLATE_CATEGORY" val="custom"/>
  <p:tag name="KSO_WM_TEMPLATE_INDEX" val="160440"/>
  <p:tag name="KSO_WM_UNIT_INDEX" val="24"/>
</p:tagLst>
</file>

<file path=ppt/tags/tag22.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220.xml><?xml version="1.0" encoding="utf-8"?>
<p:tagLst xmlns:p="http://schemas.openxmlformats.org/presentationml/2006/main">
  <p:tag name="KSO_WM_TAG_VERSION" val="1.0"/>
  <p:tag name="KSO_WM_BEAUTIFY_FLAG" val="#wm#"/>
  <p:tag name="KSO_WM_UNIT_TYPE" val="i"/>
  <p:tag name="KSO_WM_UNIT_ID" val="custom160440_27*i*25"/>
  <p:tag name="KSO_WM_TEMPLATE_CATEGORY" val="custom"/>
  <p:tag name="KSO_WM_TEMPLATE_INDEX" val="160440"/>
  <p:tag name="KSO_WM_UNIT_INDEX" val="25"/>
</p:tagLst>
</file>

<file path=ppt/tags/tag221.xml><?xml version="1.0" encoding="utf-8"?>
<p:tagLst xmlns:p="http://schemas.openxmlformats.org/presentationml/2006/main">
  <p:tag name="KSO_WM_TAG_VERSION" val="1.0"/>
  <p:tag name="KSO_WM_BEAUTIFY_FLAG" val="#wm#"/>
  <p:tag name="KSO_WM_UNIT_TYPE" val="i"/>
  <p:tag name="KSO_WM_UNIT_ID" val="custom160440_27*i*26"/>
  <p:tag name="KSO_WM_TEMPLATE_CATEGORY" val="custom"/>
  <p:tag name="KSO_WM_TEMPLATE_INDEX" val="160440"/>
  <p:tag name="KSO_WM_UNIT_INDEX" val="26"/>
</p:tagLst>
</file>

<file path=ppt/tags/tag222.xml><?xml version="1.0" encoding="utf-8"?>
<p:tagLst xmlns:p="http://schemas.openxmlformats.org/presentationml/2006/main">
  <p:tag name="KSO_WM_TAG_VERSION" val="1.0"/>
  <p:tag name="KSO_WM_BEAUTIFY_FLAG" val="#wm#"/>
  <p:tag name="KSO_WM_UNIT_TYPE" val="i"/>
  <p:tag name="KSO_WM_UNIT_ID" val="custom160440_27*i*27"/>
  <p:tag name="KSO_WM_TEMPLATE_CATEGORY" val="custom"/>
  <p:tag name="KSO_WM_TEMPLATE_INDEX" val="160440"/>
  <p:tag name="KSO_WM_UNIT_INDEX" val="27"/>
</p:tagLst>
</file>

<file path=ppt/tags/tag223.xml><?xml version="1.0" encoding="utf-8"?>
<p:tagLst xmlns:p="http://schemas.openxmlformats.org/presentationml/2006/main">
  <p:tag name="KSO_WM_TAG_VERSION" val="1.0"/>
  <p:tag name="KSO_WM_BEAUTIFY_FLAG" val="#wm#"/>
  <p:tag name="KSO_WM_UNIT_TYPE" val="i"/>
  <p:tag name="KSO_WM_UNIT_ID" val="custom160440_27*i*32"/>
  <p:tag name="KSO_WM_TEMPLATE_CATEGORY" val="custom"/>
  <p:tag name="KSO_WM_TEMPLATE_INDEX" val="160440"/>
  <p:tag name="KSO_WM_UNIT_INDEX" val="32"/>
</p:tagLst>
</file>

<file path=ppt/tags/tag224.xml><?xml version="1.0" encoding="utf-8"?>
<p:tagLst xmlns:p="http://schemas.openxmlformats.org/presentationml/2006/main">
  <p:tag name="KSO_WM_TAG_VERSION" val="1.0"/>
  <p:tag name="KSO_WM_BEAUTIFY_FLAG" val="#wm#"/>
  <p:tag name="KSO_WM_UNIT_TYPE" val="i"/>
  <p:tag name="KSO_WM_UNIT_ID" val="custom160440_27*i*33"/>
  <p:tag name="KSO_WM_TEMPLATE_CATEGORY" val="custom"/>
  <p:tag name="KSO_WM_TEMPLATE_INDEX" val="160440"/>
  <p:tag name="KSO_WM_UNIT_INDEX" val="33"/>
</p:tagLst>
</file>

<file path=ppt/tags/tag225.xml><?xml version="1.0" encoding="utf-8"?>
<p:tagLst xmlns:p="http://schemas.openxmlformats.org/presentationml/2006/main">
  <p:tag name="KSO_WM_TAG_VERSION" val="1.0"/>
  <p:tag name="KSO_WM_BEAUTIFY_FLAG" val="#wm#"/>
  <p:tag name="KSO_WM_UNIT_TYPE" val="i"/>
  <p:tag name="KSO_WM_UNIT_ID" val="custom160440_27*i*34"/>
  <p:tag name="KSO_WM_TEMPLATE_CATEGORY" val="custom"/>
  <p:tag name="KSO_WM_TEMPLATE_INDEX" val="160440"/>
  <p:tag name="KSO_WM_UNIT_INDEX" val="34"/>
</p:tagLst>
</file>

<file path=ppt/tags/tag226.xml><?xml version="1.0" encoding="utf-8"?>
<p:tagLst xmlns:p="http://schemas.openxmlformats.org/presentationml/2006/main">
  <p:tag name="KSO_WM_TAG_VERSION" val="1.0"/>
  <p:tag name="KSO_WM_BEAUTIFY_FLAG" val="#wm#"/>
  <p:tag name="KSO_WM_UNIT_TYPE" val="i"/>
  <p:tag name="KSO_WM_UNIT_ID" val="custom160440_27*i*35"/>
  <p:tag name="KSO_WM_TEMPLATE_CATEGORY" val="custom"/>
  <p:tag name="KSO_WM_TEMPLATE_INDEX" val="160440"/>
  <p:tag name="KSO_WM_UNIT_INDEX" val="35"/>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7*f*1"/>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27*f*2"/>
  <p:tag name="KSO_WM_UNIT_CLEAR" val="1"/>
  <p:tag name="KSO_WM_UNIT_LAYERLEVEL" val="1"/>
  <p:tag name="KSO_WM_UNIT_VALUE" val="99"/>
  <p:tag name="KSO_WM_UNIT_HIGHLIGHT" val="0"/>
  <p:tag name="KSO_WM_UNIT_COMPATIBLE" val="0"/>
  <p:tag name="KSO_WM_UNIT_PRESET_TEXT_INDEX" val="5"/>
  <p:tag name="KSO_WM_UNIT_PRESET_TEXT_LEN" val="125"/>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7*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230.xml><?xml version="1.0" encoding="utf-8"?>
<p:tagLst xmlns:p="http://schemas.openxmlformats.org/presentationml/2006/main">
  <p:tag name="KSO_WM_TEMPLATE_CATEGORY" val="custom"/>
  <p:tag name="KSO_WM_TEMPLATE_INDEX" val="160440"/>
  <p:tag name="KSO_WM_SLIDE_ID" val="custom160440_27"/>
  <p:tag name="KSO_WM_SLIDE_INDEX" val="27"/>
  <p:tag name="KSO_WM_SLIDE_ITEM_CNT" val="2"/>
  <p:tag name="KSO_WM_SLIDE_LAYOUT" val="a_f"/>
  <p:tag name="KSO_WM_SLIDE_LAYOUT_CNT" val="1_2"/>
  <p:tag name="KSO_WM_SLIDE_TYPE" val="text"/>
  <p:tag name="KSO_WM_BEAUTIFY_FLAG" val="#wm#"/>
  <p:tag name="KSO_WM_TAG_VERSION" val="1.0"/>
  <p:tag name="KSO_WM_SLIDE_POSITION" val="203*172"/>
  <p:tag name="KSO_WM_SLIDE_SIZE" val="556*293"/>
</p:tagLst>
</file>

<file path=ppt/tags/tag231.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T"/>
  <p:tag name="KSO_WM_TAG_VERSION" val="1.0"/>
  <p:tag name="KSO_WM_BEAUTIFY_FLAG" val="#wm#"/>
  <p:tag name="KSO_WM_UNIT_TYPE" val="i"/>
  <p:tag name="KSO_WM_UNIT_ID" val="custom160440_28*i*0"/>
  <p:tag name="KSO_WM_TEMPLATE_CATEGORY" val="custom"/>
  <p:tag name="KSO_WM_TEMPLATE_INDEX" val="160440"/>
  <p:tag name="KSO_WM_UNIT_INDEX" val="0"/>
</p:tagLst>
</file>

<file path=ppt/tags/tag232.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H"/>
  <p:tag name="KSO_WM_TAG_VERSION" val="1.0"/>
  <p:tag name="KSO_WM_BEAUTIFY_FLAG" val="#wm#"/>
  <p:tag name="KSO_WM_UNIT_TYPE" val="i"/>
  <p:tag name="KSO_WM_UNIT_ID" val="custom160440_28*i*1"/>
  <p:tag name="KSO_WM_TEMPLATE_CATEGORY" val="custom"/>
  <p:tag name="KSO_WM_TEMPLATE_INDEX" val="160440"/>
  <p:tag name="KSO_WM_UNIT_INDEX" val="1"/>
</p:tagLst>
</file>

<file path=ppt/tags/tag233.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A"/>
  <p:tag name="KSO_WM_TAG_VERSION" val="1.0"/>
  <p:tag name="KSO_WM_BEAUTIFY_FLAG" val="#wm#"/>
  <p:tag name="KSO_WM_UNIT_TYPE" val="i"/>
  <p:tag name="KSO_WM_UNIT_ID" val="custom160440_28*i*2"/>
  <p:tag name="KSO_WM_TEMPLATE_CATEGORY" val="custom"/>
  <p:tag name="KSO_WM_TEMPLATE_INDEX" val="160440"/>
  <p:tag name="KSO_WM_UNIT_INDEX" val="2"/>
</p:tagLst>
</file>

<file path=ppt/tags/tag234.xml><?xml version="1.0" encoding="utf-8"?>
<p:tagLst xmlns:p="http://schemas.openxmlformats.org/presentationml/2006/main">
  <p:tag name="KSO_WM_UNIT_CLEAR" val="1"/>
  <p:tag name="KSO_WM_UNIT_LAYERLEVEL" val="1"/>
  <p:tag name="KSO_WM_UNIT_VALUE" val="0"/>
  <p:tag name="KSO_WM_UNIT_HIGHLIGHT" val="0"/>
  <p:tag name="KSO_WM_UNIT_COMPATIBLE" val="0"/>
  <p:tag name="KSO_WM_UNIT_PRESET_TEXT" val="N"/>
  <p:tag name="KSO_WM_TAG_VERSION" val="1.0"/>
  <p:tag name="KSO_WM_BEAUTIFY_FLAG" val="#wm#"/>
  <p:tag name="KSO_WM_UNIT_TYPE" val="i"/>
  <p:tag name="KSO_WM_UNIT_ID" val="custom160440_28*i*3"/>
  <p:tag name="KSO_WM_TEMPLATE_CATEGORY" val="custom"/>
  <p:tag name="KSO_WM_TEMPLATE_INDEX" val="160440"/>
  <p:tag name="KSO_WM_UNIT_INDEX" val="3"/>
</p:tagLst>
</file>

<file path=ppt/tags/tag235.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K"/>
  <p:tag name="KSO_WM_TAG_VERSION" val="1.0"/>
  <p:tag name="KSO_WM_BEAUTIFY_FLAG" val="#wm#"/>
  <p:tag name="KSO_WM_UNIT_TYPE" val="i"/>
  <p:tag name="KSO_WM_UNIT_ID" val="custom160440_28*i*4"/>
  <p:tag name="KSO_WM_TEMPLATE_CATEGORY" val="custom"/>
  <p:tag name="KSO_WM_TEMPLATE_INDEX" val="160440"/>
  <p:tag name="KSO_WM_UNIT_INDEX" val="4"/>
</p:tagLst>
</file>

<file path=ppt/tags/tag236.xml><?xml version="1.0" encoding="utf-8"?>
<p:tagLst xmlns:p="http://schemas.openxmlformats.org/presentationml/2006/main">
  <p:tag name="KSO_WM_UNIT_CLEAR" val="1"/>
  <p:tag name="KSO_WM_UNIT_LAYERLEVEL" val="1"/>
  <p:tag name="KSO_WM_UNIT_VALUE" val="2"/>
  <p:tag name="KSO_WM_UNIT_HIGHLIGHT" val="0"/>
  <p:tag name="KSO_WM_UNIT_COMPATIBLE" val="0"/>
  <p:tag name="KSO_WM_UNIT_PRESET_TEXT" val="S"/>
  <p:tag name="KSO_WM_TAG_VERSION" val="1.0"/>
  <p:tag name="KSO_WM_BEAUTIFY_FLAG" val="#wm#"/>
  <p:tag name="KSO_WM_UNIT_TYPE" val="i"/>
  <p:tag name="KSO_WM_UNIT_ID" val="custom160440_28*i*5"/>
  <p:tag name="KSO_WM_TEMPLATE_CATEGORY" val="custom"/>
  <p:tag name="KSO_WM_TEMPLATE_INDEX" val="160440"/>
  <p:tag name="KSO_WM_UNIT_INDEX" val="5"/>
</p:tagLst>
</file>

<file path=ppt/tags/tag237.xml><?xml version="1.0" encoding="utf-8"?>
<p:tagLst xmlns:p="http://schemas.openxmlformats.org/presentationml/2006/main">
  <p:tag name="KSO_WM_TEMPLATE_CATEGORY" val="custom"/>
  <p:tag name="KSO_WM_TEMPLATE_INDEX" val="160440"/>
  <p:tag name="KSO_WM_TAG_VERSION" val="1.0"/>
  <p:tag name="KSO_WM_SLIDE_ID" val="custom160440_28"/>
  <p:tag name="KSO_WM_SLIDE_INDEX" val="28"/>
  <p:tag name="KSO_WM_SLIDE_ITEM_CNT" val="0"/>
  <p:tag name="KSO_WM_SLIDE_TYPE" val="endPage"/>
  <p:tag name="KSO_WM_BEAUTIFY_FLAG" val="#wm#"/>
</p:tagLst>
</file>

<file path=ppt/tags/tag24.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25.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d"/>
  <p:tag name="KSO_WM_UNIT_INDEX" val="1"/>
  <p:tag name="KSO_WM_UNIT_ID" val="custom160440_5*d*1"/>
  <p:tag name="KSO_WM_UNIT_CLEAR" val="0"/>
  <p:tag name="KSO_WM_UNIT_LAYERLEVEL" val="1"/>
  <p:tag name="KSO_WM_UNIT_VALUE" val="1261*2521"/>
  <p:tag name="KSO_WM_UNIT_HIGHLIGHT" val="0"/>
  <p:tag name="KSO_WM_UNIT_COMPATIBLE" val="0"/>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5*f*1"/>
  <p:tag name="KSO_WM_UNIT_CLEAR" val="1"/>
  <p:tag name="KSO_WM_UNIT_LAYERLEVEL" val="1"/>
  <p:tag name="KSO_WM_UNIT_VALUE" val="76"/>
  <p:tag name="KSO_WM_UNIT_HIGHLIGHT" val="0"/>
  <p:tag name="KSO_WM_UNIT_COMPATIBLE" val="0"/>
  <p:tag name="KSO_WM_UNIT_PRESET_TEXT_INDEX" val="5"/>
  <p:tag name="KSO_WM_UNIT_PRESET_TEXT_LEN" val="125"/>
</p:tagLst>
</file>

<file path=ppt/tags/tag33.xml><?xml version="1.0" encoding="utf-8"?>
<p:tagLst xmlns:p="http://schemas.openxmlformats.org/presentationml/2006/main">
  <p:tag name="KSO_WM_TEMPLATE_CATEGORY" val="custom"/>
  <p:tag name="KSO_WM_TEMPLATE_INDEX" val="160440"/>
  <p:tag name="KSO_WM_TAG_VERSION" val="1.0"/>
  <p:tag name="KSO_WM_SLIDE_ID" val="custom160440_5"/>
  <p:tag name="KSO_WM_SLIDE_INDEX" val="5"/>
  <p:tag name="KSO_WM_SLIDE_ITEM_CNT" val="2"/>
  <p:tag name="KSO_WM_SLIDE_LAYOUT" val="a_f_d"/>
  <p:tag name="KSO_WM_SLIDE_LAYOUT_CNT" val="1_1_1"/>
  <p:tag name="KSO_WM_SLIDE_TYPE" val="text"/>
  <p:tag name="KSO_WM_BEAUTIFY_FLAG" val="#wm#"/>
  <p:tag name="KSO_WM_SLIDE_POSITION" val="122*108"/>
  <p:tag name="KSO_WM_SLIDE_SIZE" val="715*413"/>
</p:tagLst>
</file>

<file path=ppt/tags/tag34.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35.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36.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b*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1"/>
  <p:tag name="KSO_WM_UNIT_ID" val="custom160440_11*m_i*1_1"/>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2_1"/>
  <p:tag name="KSO_WM_UNIT_ID" val="custom160440_11*m_h_f*1_2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2"/>
  <p:tag name="KSO_WM_UNIT_ID" val="custom160440_11*m_i*1_2"/>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3_1"/>
  <p:tag name="KSO_WM_UNIT_ID" val="custom160440_11*m_h_f*1_3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3"/>
  <p:tag name="KSO_WM_UNIT_ID" val="custom160440_11*m_i*1_3"/>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4_1"/>
  <p:tag name="KSO_WM_UNIT_ID" val="custom160440_11*m_h_f*1_4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4"/>
  <p:tag name="KSO_WM_UNIT_ID" val="custom160440_11*m_i*1_4"/>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5_1"/>
  <p:tag name="KSO_WM_UNIT_ID" val="custom160440_11*m_h_f*1_5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THUMBS_INDEX" val="1、8、12、13、14、17、23、28"/>
  <p:tag name="KSO_WM_TEMPLATE_CATEGORY" val="custom"/>
  <p:tag name="KSO_WM_TEMPLATE_INDEX" val="160440"/>
  <p:tag name="KSO_WM_SLIDE_ID" val="custom16044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5"/>
  <p:tag name="KSO_WM_UNIT_ID" val="custom160440_11*m_i*1_5"/>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6_1"/>
  <p:tag name="KSO_WM_UNIT_ID" val="custom160440_11*m_h_f*1_6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i"/>
  <p:tag name="KSO_WM_UNIT_INDEX" val="1_6"/>
  <p:tag name="KSO_WM_UNIT_ID" val="custom160440_11*m_i*1_6"/>
  <p:tag name="KSO_WM_UNIT_CLEAR" val="1"/>
  <p:tag name="KSO_WM_UNIT_LAYERLEVEL" val="1_1"/>
  <p:tag name="KSO_WM_DIAGRAM_GROUP_CODE" val="m1-1"/>
  <p:tag name="KSO_WM_UNIT_FILL_FORE_SCHEMECOLOR_INDEX" val="14"/>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1*a*1"/>
  <p:tag name="KSO_WM_UNIT_CLEAR" val="1"/>
  <p:tag name="KSO_WM_UNIT_LAYERLEVEL" val="1"/>
  <p:tag name="KSO_WM_UNIT_VALUE" val="8"/>
  <p:tag name="KSO_WM_UNIT_ISCONTENTSTITLE" val="0"/>
  <p:tag name="KSO_WM_UNIT_HIGHLIGHT" val="0"/>
  <p:tag name="KSO_WM_UNIT_COMPATIBLE" val="0"/>
  <p:tag name="KSO_WM_UNIT_PRESET_TEXT_INDEX" val="3"/>
  <p:tag name="KSO_WM_UNIT_PRESET_TEXT_LEN" val="11"/>
</p:tagLst>
</file>

<file path=ppt/tags/tag54.xml><?xml version="1.0" encoding="utf-8"?>
<p:tagLst xmlns:p="http://schemas.openxmlformats.org/presentationml/2006/main">
  <p:tag name="KSO_WM_TEMPLATE_CATEGORY" val="custom"/>
  <p:tag name="KSO_WM_TEMPLATE_INDEX" val="160440"/>
  <p:tag name="KSO_WM_SLIDE_ID" val="custom160440_11"/>
  <p:tag name="KSO_WM_SLIDE_INDEX" val="11"/>
  <p:tag name="KSO_WM_SLIDE_ITEM_CNT" val="6"/>
  <p:tag name="KSO_WM_SLIDE_LAYOUT" val="a_m"/>
  <p:tag name="KSO_WM_SLIDE_LAYOUT_CNT" val="1_1"/>
  <p:tag name="KSO_WM_SLIDE_TYPE" val="text"/>
  <p:tag name="KSO_WM_BEAUTIFY_FLAG" val="#wm#"/>
  <p:tag name="KSO_WM_TAG_VERSION" val="1.0"/>
  <p:tag name="KSO_WM_SLIDE_POSITION" val="255*100"/>
  <p:tag name="KSO_WM_SLIDE_SIZE" val="451*409"/>
  <p:tag name="KSO_WM_DIAGRAM_GROUP_CODE" val="m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58.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0.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2*f*1"/>
  <p:tag name="KSO_WM_UNIT_CLEAR" val="1"/>
  <p:tag name="KSO_WM_UNIT_LAYERLEVEL" val="1"/>
  <p:tag name="KSO_WM_UNIT_VALUE" val="462"/>
  <p:tag name="KSO_WM_UNIT_HIGHLIGHT" val="0"/>
  <p:tag name="KSO_WM_UNIT_COMPATIBLE" val="0"/>
  <p:tag name="KSO_WM_UNIT_PRESET_TEXT_INDEX" val="5"/>
  <p:tag name="KSO_WM_UNIT_PRESET_TEXT_LEN" val="232"/>
</p:tagLst>
</file>

<file path=ppt/tags/tag76.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3*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1"/>
  <p:tag name="KSO_WM_UNIT_ID" val="custom160440_3*f*1"/>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f"/>
  <p:tag name="KSO_WM_UNIT_INDEX" val="2"/>
  <p:tag name="KSO_WM_UNIT_ID" val="custom160440_3*f*2"/>
  <p:tag name="KSO_WM_UNIT_CLEAR" val="1"/>
  <p:tag name="KSO_WM_UNIT_LAYERLEVEL" val="1"/>
  <p:tag name="KSO_WM_UNIT_VALUE" val="224"/>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SLIDE_ID" val="custom160440_2"/>
  <p:tag name="KSO_WM_SLIDE_INDEX" val="2"/>
  <p:tag name="KSO_WM_SLIDE_LAYOUT" val="a_f"/>
  <p:tag name="KSO_WM_SLIDE_LAYOUT_CNT" val="1_1"/>
  <p:tag name="KSO_WM_SLIDE_TYPE" val="text"/>
  <p:tag name="KSO_WM_BEAUTIFY_FLAG" val="#wm#"/>
  <p:tag name="KSO_WM_SLIDE_POSITION" val="66*109"/>
  <p:tag name="KSO_WM_SLIDE_SIZE" val="828*378"/>
  <p:tag name="KSO_WM_SLIDE_ITEM_CNT" val="1"/>
  <p:tag name="KSO_WM_TEMPLATE_CATEGORY" val="custom"/>
  <p:tag name="KSO_WM_TEMPLATE_INDEX" val="160440"/>
  <p:tag name="KSO_WM_TAG_VERSION" val="1.0"/>
</p:tagLst>
</file>

<file path=ppt/tags/tag80.xml><?xml version="1.0" encoding="utf-8"?>
<p:tagLst xmlns:p="http://schemas.openxmlformats.org/presentationml/2006/main">
  <p:tag name="KSO_WM_SLIDE_ID" val="custom160440_3"/>
  <p:tag name="KSO_WM_SLIDE_INDEX" val="3"/>
  <p:tag name="KSO_WM_SLIDE_LAYOUT" val="a_f"/>
  <p:tag name="KSO_WM_SLIDE_LAYOUT_CNT" val="1_2"/>
  <p:tag name="KSO_WM_SLIDE_TYPE" val="text"/>
  <p:tag name="KSO_WM_BEAUTIFY_FLAG" val="#wm#"/>
  <p:tag name="KSO_WM_SLIDE_POSITION" val="66*102"/>
  <p:tag name="KSO_WM_SLIDE_SIZE" val="828*374"/>
  <p:tag name="KSO_WM_SLIDE_ITEM_CNT" val="2"/>
  <p:tag name="KSO_WM_TEMPLATE_CATEGORY" val="custom"/>
  <p:tag name="KSO_WM_TEMPLATE_INDEX" val="160440"/>
  <p:tag name="KSO_WM_TAG_VERSION" val="1.0"/>
</p:tagLst>
</file>

<file path=ppt/tags/tag81.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82.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83.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87.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88.xml><?xml version="1.0" encoding="utf-8"?>
<p:tagLst xmlns:p="http://schemas.openxmlformats.org/presentationml/2006/main">
  <p:tag name="KSO_WM_TAG_VERSION" val="1.0"/>
  <p:tag name="KSO_WM_BEAUTIFY_FLAG" val="#wm#"/>
  <p:tag name="KSO_WM_UNIT_TYPE" val="i"/>
  <p:tag name="KSO_WM_UNIT_ID" val="custom160440_12*i*0"/>
  <p:tag name="KSO_WM_TEMPLATE_CATEGORY" val="custom"/>
  <p:tag name="KSO_WM_TEMPLATE_INDEX" val="160440"/>
  <p:tag name="KSO_WM_UNIT_INDEX" val="0"/>
</p:tagLst>
</file>

<file path=ppt/tags/tag89.xml><?xml version="1.0" encoding="utf-8"?>
<p:tagLst xmlns:p="http://schemas.openxmlformats.org/presentationml/2006/main">
  <p:tag name="KSO_WM_TAG_VERSION" val="1.0"/>
  <p:tag name="KSO_WM_BEAUTIFY_FLAG" val="#wm#"/>
  <p:tag name="KSO_WM_UNIT_TYPE" val="i"/>
  <p:tag name="KSO_WM_UNIT_ID" val="custom160440_12*i*1"/>
  <p:tag name="KSO_WM_TEMPLATE_CATEGORY" val="custom"/>
  <p:tag name="KSO_WM_TEMPLATE_INDEX" val="160440"/>
  <p:tag name="KSO_WM_UNIT_INDEX"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40"/>
  <p:tag name="KSO_WM_UNIT_TYPE" val="m_h_f"/>
  <p:tag name="KSO_WM_UNIT_INDEX" val="1_1_1"/>
  <p:tag name="KSO_WM_UNIT_ID" val="custom160440_11*m_h_f*1_1_1"/>
  <p:tag name="KSO_WM_UNIT_CLEAR" val="1"/>
  <p:tag name="KSO_WM_UNIT_LAYERLEVEL" val="1_1_1"/>
  <p:tag name="KSO_WM_UNIT_VALUE" val="40"/>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TAG_VERSION" val="1.0"/>
  <p:tag name="KSO_WM_BEAUTIFY_FLAG" val="#wm#"/>
  <p:tag name="KSO_WM_UNIT_TYPE" val="i"/>
  <p:tag name="KSO_WM_UNIT_ID" val="custom160440_12*i*2"/>
  <p:tag name="KSO_WM_TEMPLATE_CATEGORY" val="custom"/>
  <p:tag name="KSO_WM_TEMPLATE_INDEX" val="160440"/>
  <p:tag name="KSO_WM_UNIT_INDEX" val="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440"/>
  <p:tag name="KSO_WM_UNIT_TYPE" val="e"/>
  <p:tag name="KSO_WM_UNIT_INDEX" val="1"/>
  <p:tag name="KSO_WM_UNIT_ID" val="custom160440_12*e*1"/>
  <p:tag name="KSO_WM_UNIT_CLEAR" val="1"/>
  <p:tag name="KSO_WM_UNIT_LAYERLEVEL" val="1"/>
  <p:tag name="KSO_WM_UNIT_VALUE" val="1"/>
  <p:tag name="KSO_WM_UNIT_HIGHLIGHT" val="0"/>
  <p:tag name="KSO_WM_UNIT_COMPATIBLE" val="1"/>
  <p:tag name="KSO_WM_UNIT_PRESET_TEXT" val="1"/>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40"/>
  <p:tag name="KSO_WM_UNIT_TYPE" val="a"/>
  <p:tag name="KSO_WM_UNIT_INDEX" val="1"/>
  <p:tag name="KSO_WM_UNIT_ID" val="custom160440_12*a*1"/>
  <p:tag name="KSO_WM_UNIT_CLEAR" val="1"/>
  <p:tag name="KSO_WM_UNIT_LAYERLEVEL" val="1"/>
  <p:tag name="KSO_WM_UNIT_VALUE" val="13"/>
  <p:tag name="KSO_WM_UNIT_ISCONTENTSTITLE" val="0"/>
  <p:tag name="KSO_WM_UNIT_HIGHLIGHT" val="0"/>
  <p:tag name="KSO_WM_UNIT_COMPATIBLE" val="0"/>
  <p:tag name="KSO_WM_UNIT_PRESET_TEXT_INDEX" val="3"/>
  <p:tag name="KSO_WM_UNIT_PRESET_TEXT_LEN" val="17"/>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440"/>
  <p:tag name="KSO_WM_UNIT_TYPE" val="b"/>
  <p:tag name="KSO_WM_UNIT_INDEX" val="1"/>
  <p:tag name="KSO_WM_UNIT_ID" val="custom160440_12*b*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160440"/>
  <p:tag name="KSO_WM_SLIDE_ID" val="custom160440_12"/>
  <p:tag name="KSO_WM_SLIDE_INDEX" val="12"/>
  <p:tag name="KSO_WM_SLIDE_ITEM_CNT" val="2"/>
  <p:tag name="KSO_WM_SLIDE_LAYOUT" val="a_b_e"/>
  <p:tag name="KSO_WM_SLIDE_LAYOUT_CNT" val="1_1_1"/>
  <p:tag name="KSO_WM_SLIDE_TYPE" val="sectionTitle"/>
  <p:tag name="KSO_WM_BEAUTIFY_FLAG" val="#wm#"/>
  <p:tag name="KSO_WM_TAG_VERSION" val="1.0"/>
</p:tagLst>
</file>

<file path=ppt/tags/tag95.xml><?xml version="1.0" encoding="utf-8"?>
<p:tagLst xmlns:p="http://schemas.openxmlformats.org/presentationml/2006/main">
  <p:tag name="KSO_WM_BEAUTIFY_FLAG" val="#wm#"/>
  <p:tag name="KSO_WM_TEMPLATE_CATEGORY" val="custom"/>
  <p:tag name="KSO_WM_TEMPLATE_INDEX" val="160440"/>
</p:tagLst>
</file>

<file path=ppt/tags/tag96.xml><?xml version="1.0" encoding="utf-8"?>
<p:tagLst xmlns:p="http://schemas.openxmlformats.org/presentationml/2006/main">
  <p:tag name="KSO_WM_BEAUTIFY_FLAG" val="#wm#"/>
  <p:tag name="KSO_WM_TEMPLATE_CATEGORY" val="custom"/>
  <p:tag name="KSO_WM_TEMPLATE_INDEX" val="160440"/>
</p:tagLst>
</file>

<file path=ppt/tags/tag97.xml><?xml version="1.0" encoding="utf-8"?>
<p:tagLst xmlns:p="http://schemas.openxmlformats.org/presentationml/2006/main">
  <p:tag name="KSO_WM_BEAUTIFY_FLAG" val="#wm#"/>
  <p:tag name="KSO_WM_TEMPLATE_CATEGORY" val="custom"/>
  <p:tag name="KSO_WM_TEMPLATE_INDEX" val="160440"/>
</p:tagLst>
</file>

<file path=ppt/tags/tag98.xml><?xml version="1.0" encoding="utf-8"?>
<p:tagLst xmlns:p="http://schemas.openxmlformats.org/presentationml/2006/main">
  <p:tag name="KSO_WM_BEAUTIFY_FLAG" val="#wm#"/>
  <p:tag name="KSO_WM_TEMPLATE_CATEGORY" val="custom"/>
  <p:tag name="KSO_WM_TEMPLATE_INDEX" val="160440"/>
</p:tagLst>
</file>

<file path=ppt/tags/tag99.xml><?xml version="1.0" encoding="utf-8"?>
<p:tagLst xmlns:p="http://schemas.openxmlformats.org/presentationml/2006/main">
  <p:tag name="KSO_WM_BEAUTIFY_FLAG" val="#wm#"/>
  <p:tag name="KSO_WM_TEMPLATE_CATEGORY" val="custom"/>
  <p:tag name="KSO_WM_TEMPLATE_INDEX" val="1604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4151</Words>
  <Application>WPS 演示</Application>
  <PresentationFormat>宽屏</PresentationFormat>
  <Paragraphs>418</Paragraphs>
  <Slides>48</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48</vt:i4>
      </vt:variant>
    </vt:vector>
  </HeadingPairs>
  <TitlesOfParts>
    <vt:vector size="66" baseType="lpstr">
      <vt:lpstr>Arial</vt:lpstr>
      <vt:lpstr>宋体</vt:lpstr>
      <vt:lpstr>Wingdings</vt:lpstr>
      <vt:lpstr>微软雅黑 Light</vt:lpstr>
      <vt:lpstr>微软雅黑</vt:lpstr>
      <vt:lpstr>Arial Unicode MS</vt:lpstr>
      <vt:lpstr>Calibri</vt:lpstr>
      <vt:lpstr>黑体</vt:lpstr>
      <vt:lpstr>Calibri Light</vt:lpstr>
      <vt:lpstr>方正中等线简体</vt:lpstr>
      <vt:lpstr>华文隶书</vt:lpstr>
      <vt:lpstr>华文宋体</vt:lpstr>
      <vt:lpstr>Segoe Print</vt:lpstr>
      <vt:lpstr>幼圆</vt:lpstr>
      <vt:lpstr>Open Sans Light</vt:lpstr>
      <vt:lpstr>Arial Narrow</vt:lpstr>
      <vt:lpstr>Office 主题</vt:lpstr>
      <vt:lpstr>1_A000120140530A99PPBG</vt:lpstr>
      <vt:lpstr>LOREM IPSUM DOLOR</vt:lpstr>
      <vt:lpstr>LOREM IPSUM DOLOR</vt:lpstr>
      <vt:lpstr>PowerPoint 演示文稿</vt:lpstr>
      <vt:lpstr>LOREM IPSUM DOLOR</vt:lpstr>
      <vt:lpstr>PowerPoint 演示文稿</vt:lpstr>
      <vt:lpstr>LOREM IPSUM DOLOR</vt:lpstr>
      <vt:lpstr>PowerPoint 演示文稿</vt:lpstr>
      <vt:lpstr>LOREM IPSUM DOLOR</vt:lpstr>
      <vt:lpstr>LOREM IPSUM DOLOR</vt:lpstr>
      <vt:lpstr>Task2：项目计划书</vt:lpstr>
      <vt:lpstr>Task2：项目计划书</vt:lpstr>
      <vt:lpstr>Task2：项目计划书</vt:lpstr>
      <vt:lpstr>Task2：项目计划书</vt:lpstr>
      <vt:lpstr>LOREM IPSUM DOLOR</vt:lpstr>
      <vt:lpstr>LOREM IPSUM DOLOR</vt:lpstr>
      <vt:lpstr>LOREM IPSUM DOLOR</vt:lpstr>
      <vt:lpstr>LOREM IPSUM DOLOR</vt:lpstr>
      <vt:lpstr>PowerPoint 演示文稿</vt:lpstr>
      <vt:lpstr>Task4:Web应用建模</vt:lpstr>
      <vt:lpstr>Task4:Web应用建模</vt:lpstr>
      <vt:lpstr>Task4:Web应用建模</vt:lpstr>
      <vt:lpstr>Task4:Web应用建模</vt:lpstr>
      <vt:lpstr>Task4:Web应用建模</vt:lpstr>
      <vt:lpstr>Task4:Web应用建模</vt:lpstr>
      <vt:lpstr>Task4:Web应用建模</vt:lpstr>
      <vt:lpstr>Task4:Web应用建模</vt:lpstr>
      <vt:lpstr>LOREM IPSUM DOLOR</vt:lpstr>
      <vt:lpstr>Web应用架构设计</vt:lpstr>
      <vt:lpstr>PowerPoint 演示文稿</vt:lpstr>
      <vt:lpstr>LOREM IPSUM DOLOR</vt:lpstr>
      <vt:lpstr>Task6:Web应用设计#交互设计</vt:lpstr>
      <vt:lpstr>Task6:Web应用设计#交互设计</vt:lpstr>
      <vt:lpstr>Task6:Web应用设计#交互设计</vt:lpstr>
      <vt:lpstr>Task6:Web应用设计#交互设计</vt:lpstr>
      <vt:lpstr>Task6:Web应用设计#交互设计</vt:lpstr>
      <vt:lpstr>Task6:Web应用设计#交互设计</vt:lpstr>
      <vt:lpstr>Task6:Web应用设计#展示设计</vt:lpstr>
      <vt:lpstr>Task6:Web应用设计#交互设计</vt:lpstr>
      <vt:lpstr>Task6:Web应用设计#展示设计</vt:lpstr>
      <vt:lpstr>Task6:Web应用设计#展示设计</vt:lpstr>
      <vt:lpstr>Task6:Web应用设计#展示设计</vt:lpstr>
      <vt:lpstr>Task6:Web应用设计#内容设计</vt:lpstr>
      <vt:lpstr>Task6:Web应用设计#内容设计</vt:lpstr>
      <vt:lpstr>Task6:Web应用设计#功能设计</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midia</dc:creator>
  <cp:lastModifiedBy>@@@@@</cp:lastModifiedBy>
  <cp:revision>144</cp:revision>
  <dcterms:created xsi:type="dcterms:W3CDTF">2017-08-03T09:01:00Z</dcterms:created>
  <dcterms:modified xsi:type="dcterms:W3CDTF">2018-06-18T05:23:06Z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