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59" r:id="rId5"/>
    <p:sldId id="268" r:id="rId7"/>
    <p:sldId id="269" r:id="rId8"/>
    <p:sldId id="287" r:id="rId9"/>
    <p:sldId id="286" r:id="rId10"/>
    <p:sldId id="288" r:id="rId11"/>
    <p:sldId id="289" r:id="rId12"/>
    <p:sldId id="290" r:id="rId13"/>
    <p:sldId id="292" r:id="rId14"/>
    <p:sldId id="293" r:id="rId15"/>
    <p:sldId id="294" r:id="rId16"/>
    <p:sldId id="295" r:id="rId17"/>
    <p:sldId id="296" r:id="rId18"/>
    <p:sldId id="297" r:id="rId19"/>
    <p:sldId id="298" r:id="rId20"/>
    <p:sldId id="351" r:id="rId21"/>
    <p:sldId id="352" r:id="rId22"/>
    <p:sldId id="354" r:id="rId23"/>
    <p:sldId id="355" r:id="rId24"/>
    <p:sldId id="356" r:id="rId25"/>
    <p:sldId id="357" r:id="rId26"/>
    <p:sldId id="358" r:id="rId27"/>
    <p:sldId id="359" r:id="rId28"/>
    <p:sldId id="360" r:id="rId29"/>
    <p:sldId id="361" r:id="rId30"/>
    <p:sldId id="362" r:id="rId31"/>
    <p:sldId id="363" r:id="rId32"/>
    <p:sldId id="364" r:id="rId33"/>
    <p:sldId id="366" r:id="rId34"/>
    <p:sldId id="365" r:id="rId35"/>
    <p:sldId id="367" r:id="rId36"/>
    <p:sldId id="368" r:id="rId37"/>
    <p:sldId id="299" r:id="rId38"/>
    <p:sldId id="300" r:id="rId39"/>
    <p:sldId id="301" r:id="rId40"/>
    <p:sldId id="302" r:id="rId41"/>
    <p:sldId id="303" r:id="rId42"/>
    <p:sldId id="304" r:id="rId43"/>
    <p:sldId id="305" r:id="rId44"/>
    <p:sldId id="306" r:id="rId45"/>
    <p:sldId id="307" r:id="rId46"/>
    <p:sldId id="308" r:id="rId47"/>
    <p:sldId id="310" r:id="rId48"/>
    <p:sldId id="369" r:id="rId49"/>
    <p:sldId id="370" r:id="rId50"/>
    <p:sldId id="371" r:id="rId51"/>
    <p:sldId id="311" r:id="rId52"/>
    <p:sldId id="312" r:id="rId53"/>
    <p:sldId id="313" r:id="rId54"/>
    <p:sldId id="314" r:id="rId55"/>
    <p:sldId id="315" r:id="rId56"/>
    <p:sldId id="316" r:id="rId57"/>
    <p:sldId id="335" r:id="rId58"/>
    <p:sldId id="317" r:id="rId59"/>
    <p:sldId id="318" r:id="rId60"/>
    <p:sldId id="319" r:id="rId61"/>
    <p:sldId id="323" r:id="rId62"/>
    <p:sldId id="320" r:id="rId63"/>
    <p:sldId id="321" r:id="rId64"/>
    <p:sldId id="322" r:id="rId65"/>
    <p:sldId id="336" r:id="rId66"/>
    <p:sldId id="324" r:id="rId67"/>
    <p:sldId id="325" r:id="rId68"/>
    <p:sldId id="326" r:id="rId69"/>
    <p:sldId id="327" r:id="rId70"/>
    <p:sldId id="285" r:id="rId7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473B74B-9336-49EF-854E-CACCD89F8B4F}" type="slidenum">
              <a:rPr lang="zh-CN" altLang="en-US" smtClean="0">
                <a:latin typeface="Calibri" panose="020F0502020204030204" charset="0"/>
              </a:rPr>
            </a:fld>
            <a:endParaRPr lang="zh-CN" altLang="en-US" smtClean="0">
              <a:latin typeface="Calibri" panose="020F050202020403020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473B74B-9336-49EF-854E-CACCD89F8B4F}" type="slidenum">
              <a:rPr lang="zh-CN" altLang="en-US" smtClean="0">
                <a:latin typeface="Calibri" panose="020F0502020204030204" charset="0"/>
              </a:rPr>
            </a:fld>
            <a:endParaRPr lang="zh-CN" altLang="en-US" smtClean="0">
              <a:latin typeface="Calibri" panose="020F050202020403020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473B74B-9336-49EF-854E-CACCD89F8B4F}" type="slidenum">
              <a:rPr lang="zh-CN" altLang="en-US" smtClean="0">
                <a:latin typeface="Calibri" panose="020F0502020204030204" charset="0"/>
              </a:rPr>
            </a:fld>
            <a:endParaRPr lang="zh-CN" altLang="en-US" smtClean="0">
              <a:latin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algn="r" eaLnBrk="1" hangingPunct="1">
              <a:buFont typeface="Arial" panose="020B0604020202020204" pitchFamily="34" charset="0"/>
              <a:buNone/>
            </a:pPr>
            <a:fld id="{BDBBE5BD-45AC-4D01-B832-1F8D6C7C9B27}"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473B74B-9336-49EF-854E-CACCD89F8B4F}" type="slidenum">
              <a:rPr lang="zh-CN" altLang="en-US" smtClean="0">
                <a:latin typeface="Calibri" panose="020F0502020204030204" charset="0"/>
              </a:rPr>
            </a:fld>
            <a:endParaRPr lang="zh-CN" altLang="en-US" smtClean="0">
              <a:latin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40280" y="271780"/>
            <a:ext cx="7741920" cy="1640522"/>
          </a:xfrm>
        </p:spPr>
        <p:txBody>
          <a:bodyPr anchor="b">
            <a:noAutofit/>
          </a:bodyPr>
          <a:lstStyle>
            <a:lvl1pPr algn="ctr">
              <a:defRPr sz="44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225040" y="2118678"/>
            <a:ext cx="7741920" cy="502602"/>
          </a:xfrm>
        </p:spPr>
        <p:txBody>
          <a:bodyPr anchor="ctr" anchorCtr="0">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normAutofit/>
          </a:bodyPr>
          <a:lstStyle/>
          <a:p>
            <a:endParaRPr lang="en-US" dirty="0"/>
          </a:p>
        </p:txBody>
      </p:sp>
      <p:sp>
        <p:nvSpPr>
          <p:cNvPr id="6" name="Slide Number Placeholder 5"/>
          <p:cNvSpPr>
            <a:spLocks noGrp="1"/>
          </p:cNvSpPr>
          <p:nvPr>
            <p:ph type="sldNum" sz="quarter" idx="12"/>
          </p:nvPr>
        </p:nvSpPr>
        <p:spPr/>
        <p:txBody>
          <a:bodyPr>
            <a:normAutofit/>
          </a:bodyPr>
          <a:lstStyle/>
          <a:p>
            <a:fld id="{48F63A3B-78C7-47BE-AE5E-E10140E04643}"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normAutofit/>
          </a:bodyPr>
          <a:lstStyle/>
          <a:p>
            <a:endParaRPr lang="en-US" dirty="0"/>
          </a:p>
        </p:txBody>
      </p:sp>
      <p:sp>
        <p:nvSpPr>
          <p:cNvPr id="6" name="Slide Number Placeholder 5"/>
          <p:cNvSpPr>
            <a:spLocks noGrp="1"/>
          </p:cNvSpPr>
          <p:nvPr>
            <p:ph type="sldNum" sz="quarter" idx="12"/>
          </p:nvPr>
        </p:nvSpPr>
        <p:spPr/>
        <p:txBody>
          <a:bodyPr>
            <a:normAutofit/>
          </a:bodyPr>
          <a:lstStyle/>
          <a:p>
            <a:fld id="{48F63A3B-78C7-47BE-AE5E-E10140E04643}"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57662" y="3333433"/>
            <a:ext cx="6807200" cy="855109"/>
          </a:xfrm>
        </p:spPr>
        <p:txBody>
          <a:bodyPr anchor="b">
            <a:normAutofit/>
          </a:bodyPr>
          <a:lstStyle>
            <a:lvl1pPr algn="r">
              <a:defRPr sz="4800">
                <a:solidFill>
                  <a:schemeClr val="accent1"/>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46152" y="2741296"/>
            <a:ext cx="4918710" cy="571817"/>
          </a:xfrm>
          <a:noFill/>
        </p:spPr>
        <p:txBody>
          <a:bodyPr anchor="ctr" anchorCtr="0">
            <a:normAutofit/>
          </a:bodyPr>
          <a:lstStyle>
            <a:lvl1pPr marL="0" indent="0" algn="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normAutofit/>
          </a:bodyPr>
          <a:lstStyle/>
          <a:p>
            <a:fld id="{095331BB-5290-4B74-890F-ADE3EAA0FDB5}"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6B5ED51-E834-49EC-BF25-99CF33DB10E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
            <a:ext cx="10515600" cy="792480"/>
          </a:xfrm>
        </p:spPr>
        <p:txBody>
          <a:bodyPr>
            <a:normAutofit/>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295400"/>
            <a:ext cx="5074920" cy="4754879"/>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278880" y="1295399"/>
            <a:ext cx="5074920" cy="4754879"/>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normAutofit/>
          </a:bodyPr>
          <a:lstStyle/>
          <a:p>
            <a:endParaRPr lang="en-US" dirty="0"/>
          </a:p>
        </p:txBody>
      </p:sp>
      <p:sp>
        <p:nvSpPr>
          <p:cNvPr id="7" name="Slide Number Placeholder 6"/>
          <p:cNvSpPr>
            <a:spLocks noGrp="1"/>
          </p:cNvSpPr>
          <p:nvPr>
            <p:ph type="sldNum" sz="quarter" idx="12"/>
          </p:nvPr>
        </p:nvSpPr>
        <p:spPr/>
        <p:txBody>
          <a:bodyPr>
            <a:normAutofit/>
          </a:bodyPr>
          <a:lstStyle/>
          <a:p>
            <a:fld id="{48F63A3B-78C7-47BE-AE5E-E10140E04643}"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243841"/>
            <a:ext cx="10515600" cy="711199"/>
          </a:xfrm>
        </p:spPr>
        <p:txBody>
          <a:bodyP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4052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464434"/>
            <a:ext cx="5157787" cy="3891915"/>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4052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464434"/>
            <a:ext cx="5183188" cy="3891915"/>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normAutofit/>
          </a:bodyPr>
          <a:lstStyle/>
          <a:p>
            <a:fld id="{095331BB-5290-4B74-890F-ADE3EAA0FDB5}" type="datetimeFigureOut">
              <a:rPr lang="zh-CN" altLang="en-US" smtClean="0"/>
            </a:fld>
            <a:endParaRPr lang="zh-CN" altLang="en-US"/>
          </a:p>
        </p:txBody>
      </p:sp>
      <p:sp>
        <p:nvSpPr>
          <p:cNvPr id="8" name="Footer Placeholder 7"/>
          <p:cNvSpPr>
            <a:spLocks noGrp="1"/>
          </p:cNvSpPr>
          <p:nvPr>
            <p:ph type="ftr" sz="quarter" idx="11"/>
          </p:nvPr>
        </p:nvSpPr>
        <p:spPr/>
        <p:txBody>
          <a:bodyPr>
            <a:normAutofit/>
          </a:bodyPr>
          <a:lstStyle/>
          <a:p>
            <a:endParaRPr lang="zh-CN" altLang="en-US"/>
          </a:p>
        </p:txBody>
      </p:sp>
      <p:sp>
        <p:nvSpPr>
          <p:cNvPr id="9" name="Slide Number Placeholder 8"/>
          <p:cNvSpPr>
            <a:spLocks noGrp="1"/>
          </p:cNvSpPr>
          <p:nvPr>
            <p:ph type="sldNum" sz="quarter" idx="12"/>
          </p:nvPr>
        </p:nvSpPr>
        <p:spPr/>
        <p:txBody>
          <a:bodyPr>
            <a:normAutofit/>
          </a:bodyPr>
          <a:lstStyle/>
          <a:p>
            <a:fld id="{C6B5ED51-E834-49EC-BF25-99CF33DB10E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71980" y="2072640"/>
            <a:ext cx="8448040" cy="1950720"/>
          </a:xfrm>
        </p:spPr>
        <p:txBody>
          <a:bodyPr>
            <a:normAutofit/>
          </a:bodyPr>
          <a:lstStyle>
            <a:lvl1pPr algn="ctr">
              <a:defRPr>
                <a:solidFill>
                  <a:schemeClr val="tx1"/>
                </a:solidFill>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p:txBody>
          <a:bodyPr>
            <a:normAutofit/>
          </a:bodyPr>
          <a:lstStyle/>
          <a:p>
            <a:endParaRPr lang="en-US" dirty="0"/>
          </a:p>
        </p:txBody>
      </p:sp>
      <p:sp>
        <p:nvSpPr>
          <p:cNvPr id="5" name="Slide Number Placeholder 4"/>
          <p:cNvSpPr>
            <a:spLocks noGrp="1"/>
          </p:cNvSpPr>
          <p:nvPr>
            <p:ph type="sldNum" sz="quarter" idx="12"/>
          </p:nvPr>
        </p:nvSpPr>
        <p:spPr/>
        <p:txBody>
          <a:bodyPr>
            <a:normAutofit/>
          </a:bodyPr>
          <a:lstStyle/>
          <a:p>
            <a:fld id="{48F63A3B-78C7-47BE-AE5E-E10140E04643}" type="slidenum">
              <a:rPr lang="en-US" dirty="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normAutofit/>
          </a:bodyPr>
          <a:lstStyle/>
          <a:p>
            <a:endParaRPr lang="en-US" dirty="0"/>
          </a:p>
        </p:txBody>
      </p:sp>
      <p:sp>
        <p:nvSpPr>
          <p:cNvPr id="4" name="Slide Number Placeholder 3"/>
          <p:cNvSpPr>
            <a:spLocks noGrp="1"/>
          </p:cNvSpPr>
          <p:nvPr>
            <p:ph type="sldNum" sz="quarter" idx="12"/>
          </p:nvPr>
        </p:nvSpPr>
        <p:spPr/>
        <p:txBody>
          <a:bodyPr>
            <a:normAutofit/>
          </a:bodyPr>
          <a:lstStyle/>
          <a:p>
            <a:fld id="{48F63A3B-78C7-47BE-AE5E-E10140E04643}" type="slidenum">
              <a:rPr lang="en-US" dirty="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normAutofit/>
          </a:bodyPr>
          <a:lstStyle>
            <a:lvl1pPr>
              <a:defRPr sz="3200">
                <a:solidFill>
                  <a:schemeClr val="tx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normAutofit/>
          </a:bodyPr>
          <a:lstStyle/>
          <a:p>
            <a:fld id="{095331BB-5290-4B74-890F-ADE3EAA0FDB5}" type="datetimeFigureOut">
              <a:rPr lang="zh-CN" altLang="en-US" smtClean="0"/>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C6B5ED51-E834-49EC-BF25-99CF33DB10E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955039"/>
            <a:ext cx="2628900" cy="5221923"/>
          </a:xfrm>
        </p:spPr>
        <p:txBody>
          <a:bodyPr vert="eaVert">
            <a:normAutofit/>
          </a:bodyPr>
          <a:lstStyle>
            <a:lvl1pPr>
              <a:defRPr>
                <a:solidFill>
                  <a:schemeClr val="tx1"/>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955039"/>
            <a:ext cx="7734300" cy="5221923"/>
          </a:xfrm>
        </p:spPr>
        <p:txBody>
          <a:bodyPr vert="eaVe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normAutofit/>
          </a:bodyPr>
          <a:lstStyle/>
          <a:p>
            <a:fld id="{095331BB-5290-4B74-890F-ADE3EAA0FDB5}"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6B5ED51-E834-49EC-BF25-99CF33DB10E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1037968"/>
            <a:ext cx="10516800" cy="5181107"/>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a:xfrm>
            <a:off x="838200" y="6356353"/>
            <a:ext cx="2743200" cy="365125"/>
          </a:xfrm>
          <a:prstGeom prst="rect">
            <a:avLst/>
          </a:prstGeom>
        </p:spPr>
        <p:txBody>
          <a:bodyPr>
            <a:normAutofit/>
          </a:bodyPr>
          <a:lstStyle/>
          <a:p>
            <a:fld id="{6EF2F5ED-D19D-4097-92A9-D6092B3D6E68}" type="datetimeFigureOut">
              <a:rPr lang="zh-CN" altLang="en-US" smtClean="0"/>
            </a:fld>
            <a:endParaRPr lang="zh-CN" altLang="en-US"/>
          </a:p>
        </p:txBody>
      </p:sp>
      <p:sp>
        <p:nvSpPr>
          <p:cNvPr id="5" name="页脚占位符 4"/>
          <p:cNvSpPr>
            <a:spLocks noGrp="1"/>
          </p:cNvSpPr>
          <p:nvPr>
            <p:ph type="ftr" sz="quarter" idx="11"/>
          </p:nvPr>
        </p:nvSpPr>
        <p:spPr>
          <a:xfrm>
            <a:off x="4038600" y="6356353"/>
            <a:ext cx="4114800" cy="365125"/>
          </a:xfrm>
          <a:prstGeom prst="rect">
            <a:avLst/>
          </a:prstGeom>
        </p:spPr>
        <p:txBody>
          <a:bodyPr>
            <a:normAutofit/>
          </a:bodyPr>
          <a:lstStyle/>
          <a:p>
            <a:endParaRPr lang="zh-CN" altLang="en-US"/>
          </a:p>
        </p:txBody>
      </p:sp>
      <p:sp>
        <p:nvSpPr>
          <p:cNvPr id="6" name="灯片编号占位符 5"/>
          <p:cNvSpPr>
            <a:spLocks noGrp="1"/>
          </p:cNvSpPr>
          <p:nvPr>
            <p:ph type="sldNum" sz="quarter" idx="12"/>
          </p:nvPr>
        </p:nvSpPr>
        <p:spPr>
          <a:xfrm>
            <a:off x="8610600" y="6356353"/>
            <a:ext cx="2743200" cy="365125"/>
          </a:xfrm>
          <a:prstGeom prst="rect">
            <a:avLst/>
          </a:prstGeom>
        </p:spPr>
        <p:txBody>
          <a:bodyPr>
            <a:normAutofit/>
          </a:bodyPr>
          <a:lstStyle/>
          <a:p>
            <a:fld id="{A7AAEAA2-D029-4D23-B6D5-DE004B8B3ED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182880"/>
            <a:ext cx="10515600" cy="79248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381760"/>
            <a:ext cx="10515600" cy="479520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C764DE79-268F-4C1A-8933-263129D2AF90}"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fld id="{48F63A3B-78C7-47BE-AE5E-E10140E0464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p:titleStyle>
    <p:bodyStyle>
      <a:lvl1pPr marL="342900" indent="-342900" algn="l" defTabSz="914400" rtl="0" eaLnBrk="1" latinLnBrk="0" hangingPunct="1">
        <a:lnSpc>
          <a:spcPct val="90000"/>
        </a:lnSpc>
        <a:spcBef>
          <a:spcPts val="1000"/>
        </a:spcBef>
        <a:buClr>
          <a:schemeClr val="accent1"/>
        </a:buClr>
        <a:buFont typeface="Arial" panose="020B0604020202020204" pitchFamily="34" charset="0"/>
        <a:buChar char="☼"/>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3.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3.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3.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3.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3.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5.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14.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6" Type="http://schemas.openxmlformats.org/officeDocument/2006/relationships/notesSlide" Target="../notesSlides/notesSlide16.xml"/><Relationship Id="rId15" Type="http://schemas.openxmlformats.org/officeDocument/2006/relationships/slideLayout" Target="../slideLayouts/slideLayout18.xml"/><Relationship Id="rId14" Type="http://schemas.openxmlformats.org/officeDocument/2006/relationships/tags" Target="../tags/tag98.xml"/><Relationship Id="rId13" Type="http://schemas.openxmlformats.org/officeDocument/2006/relationships/tags" Target="../tags/tag97.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tags" Target="../tags/tag85.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5.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3.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3.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3.xml"/><Relationship Id="rId4" Type="http://schemas.openxmlformats.org/officeDocument/2006/relationships/tags" Target="../tags/tag111.xml"/><Relationship Id="rId3" Type="http://schemas.openxmlformats.org/officeDocument/2006/relationships/image" Target="../media/image4.png"/><Relationship Id="rId2" Type="http://schemas.openxmlformats.org/officeDocument/2006/relationships/tags" Target="../tags/tag110.xml"/><Relationship Id="rId1" Type="http://schemas.openxmlformats.org/officeDocument/2006/relationships/tags" Target="../tags/tag109.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3.xml"/><Relationship Id="rId4" Type="http://schemas.openxmlformats.org/officeDocument/2006/relationships/tags" Target="../tags/tag114.xml"/><Relationship Id="rId3" Type="http://schemas.openxmlformats.org/officeDocument/2006/relationships/image" Target="../media/image5.png"/><Relationship Id="rId2" Type="http://schemas.openxmlformats.org/officeDocument/2006/relationships/tags" Target="../tags/tag113.xml"/><Relationship Id="rId1" Type="http://schemas.openxmlformats.org/officeDocument/2006/relationships/tags" Target="../tags/tag112.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13.xml"/><Relationship Id="rId4" Type="http://schemas.openxmlformats.org/officeDocument/2006/relationships/tags" Target="../tags/tag117.xml"/><Relationship Id="rId3" Type="http://schemas.openxmlformats.org/officeDocument/2006/relationships/image" Target="../media/image6.png"/><Relationship Id="rId2" Type="http://schemas.openxmlformats.org/officeDocument/2006/relationships/tags" Target="../tags/tag116.xml"/><Relationship Id="rId1" Type="http://schemas.openxmlformats.org/officeDocument/2006/relationships/tags" Target="../tags/tag115.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13.xml"/><Relationship Id="rId4" Type="http://schemas.openxmlformats.org/officeDocument/2006/relationships/tags" Target="../tags/tag120.xml"/><Relationship Id="rId3" Type="http://schemas.openxmlformats.org/officeDocument/2006/relationships/image" Target="../media/image7.png"/><Relationship Id="rId2" Type="http://schemas.openxmlformats.org/officeDocument/2006/relationships/tags" Target="../tags/tag119.xml"/><Relationship Id="rId1" Type="http://schemas.openxmlformats.org/officeDocument/2006/relationships/tags" Target="../tags/tag118.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3.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3.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13.xml"/><Relationship Id="rId4" Type="http://schemas.openxmlformats.org/officeDocument/2006/relationships/tags" Target="../tags/tag129.xml"/><Relationship Id="rId3" Type="http://schemas.openxmlformats.org/officeDocument/2006/relationships/image" Target="../media/image8.png"/><Relationship Id="rId2" Type="http://schemas.openxmlformats.org/officeDocument/2006/relationships/tags" Target="../tags/tag128.xml"/><Relationship Id="rId1" Type="http://schemas.openxmlformats.org/officeDocument/2006/relationships/tags" Target="../tags/tag127.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13.xml"/><Relationship Id="rId4" Type="http://schemas.openxmlformats.org/officeDocument/2006/relationships/tags" Target="../tags/tag132.xml"/><Relationship Id="rId3" Type="http://schemas.openxmlformats.org/officeDocument/2006/relationships/image" Target="../media/image9.png"/><Relationship Id="rId2" Type="http://schemas.openxmlformats.org/officeDocument/2006/relationships/tags" Target="../tags/tag131.xml"/><Relationship Id="rId1" Type="http://schemas.openxmlformats.org/officeDocument/2006/relationships/tags" Target="../tags/tag130.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13.xml"/><Relationship Id="rId4" Type="http://schemas.openxmlformats.org/officeDocument/2006/relationships/tags" Target="../tags/tag135.xml"/><Relationship Id="rId3" Type="http://schemas.openxmlformats.org/officeDocument/2006/relationships/image" Target="../media/image10.png"/><Relationship Id="rId2" Type="http://schemas.openxmlformats.org/officeDocument/2006/relationships/tags" Target="../tags/tag134.xml"/><Relationship Id="rId1" Type="http://schemas.openxmlformats.org/officeDocument/2006/relationships/tags" Target="../tags/tag133.xml"/></Relationships>
</file>

<file path=ppt/slides/_rels/slide3.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6" Type="http://schemas.openxmlformats.org/officeDocument/2006/relationships/notesSlide" Target="../notesSlides/notesSlide2.xml"/><Relationship Id="rId15" Type="http://schemas.openxmlformats.org/officeDocument/2006/relationships/slideLayout" Target="../slideLayouts/slideLayout18.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13.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13.xml"/><Relationship Id="rId4" Type="http://schemas.openxmlformats.org/officeDocument/2006/relationships/tags" Target="../tags/tag141.xml"/><Relationship Id="rId3" Type="http://schemas.openxmlformats.org/officeDocument/2006/relationships/image" Target="../media/image11.png"/><Relationship Id="rId2" Type="http://schemas.openxmlformats.org/officeDocument/2006/relationships/tags" Target="../tags/tag140.xml"/><Relationship Id="rId1" Type="http://schemas.openxmlformats.org/officeDocument/2006/relationships/tags" Target="../tags/tag139.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3.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13.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s>
</file>

<file path=ppt/slides/_rels/slide34.xml.rels><?xml version="1.0" encoding="UTF-8" standalone="yes"?>
<Relationships xmlns="http://schemas.openxmlformats.org/package/2006/relationships"><Relationship Id="rId9" Type="http://schemas.openxmlformats.org/officeDocument/2006/relationships/notesSlide" Target="../notesSlides/notesSlide33.xml"/><Relationship Id="rId8" Type="http://schemas.openxmlformats.org/officeDocument/2006/relationships/slideLayout" Target="../slideLayouts/slideLayout14.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5.xml"/><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6.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7.xml"/><Relationship Id="rId1"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8.xml"/><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9.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4.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0.xml"/><Relationship Id="rId1"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1.xml"/><Relationship Id="rId1"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2.xml"/><Relationship Id="rId1"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63.xml"/><Relationship Id="rId1" Type="http://schemas.openxmlformats.org/officeDocument/2006/relationships/image" Target="../media/image20.png"/></Relationships>
</file>

<file path=ppt/slides/_rels/slide44.xml.rels><?xml version="1.0" encoding="UTF-8" standalone="yes"?>
<Relationships xmlns="http://schemas.openxmlformats.org/package/2006/relationships"><Relationship Id="rId9" Type="http://schemas.openxmlformats.org/officeDocument/2006/relationships/notesSlide" Target="../notesSlides/notesSlide34.xml"/><Relationship Id="rId8" Type="http://schemas.openxmlformats.org/officeDocument/2006/relationships/slideLayout" Target="../slideLayouts/slideLayout14.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13.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13.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s>
</file>

<file path=ppt/slides/_rels/slide47.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slideLayout" Target="../slideLayouts/slideLayout13.xml"/><Relationship Id="rId4" Type="http://schemas.openxmlformats.org/officeDocument/2006/relationships/tags" Target="../tags/tag179.xml"/><Relationship Id="rId3" Type="http://schemas.openxmlformats.org/officeDocument/2006/relationships/image" Target="../media/image21.jpeg"/><Relationship Id="rId2" Type="http://schemas.openxmlformats.org/officeDocument/2006/relationships/tags" Target="../tags/tag178.xml"/><Relationship Id="rId1" Type="http://schemas.openxmlformats.org/officeDocument/2006/relationships/tags" Target="../tags/tag177.xml"/></Relationships>
</file>

<file path=ppt/slides/_rels/slide48.xml.rels><?xml version="1.0" encoding="UTF-8" standalone="yes"?>
<Relationships xmlns="http://schemas.openxmlformats.org/package/2006/relationships"><Relationship Id="rId9" Type="http://schemas.openxmlformats.org/officeDocument/2006/relationships/notesSlide" Target="../notesSlides/notesSlide38.xml"/><Relationship Id="rId8" Type="http://schemas.openxmlformats.org/officeDocument/2006/relationships/slideLayout" Target="../slideLayouts/slideLayout14.xml"/><Relationship Id="rId7" Type="http://schemas.openxmlformats.org/officeDocument/2006/relationships/tags" Target="../tags/tag186.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s>
</file>

<file path=ppt/slides/_rels/slide49.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tags" Target="../tags/tag194.xml"/><Relationship Id="rId7" Type="http://schemas.openxmlformats.org/officeDocument/2006/relationships/tags" Target="../tags/tag193.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2" Type="http://schemas.openxmlformats.org/officeDocument/2006/relationships/notesSlide" Target="../notesSlides/notesSlide39.xml"/><Relationship Id="rId11" Type="http://schemas.openxmlformats.org/officeDocument/2006/relationships/slideLayout" Target="../slideLayouts/slideLayout18.xml"/><Relationship Id="rId10" Type="http://schemas.openxmlformats.org/officeDocument/2006/relationships/tags" Target="../tags/tag196.xml"/><Relationship Id="rId1" Type="http://schemas.openxmlformats.org/officeDocument/2006/relationships/tags" Target="../tags/tag18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tags" Target="../tags/tag30.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13.xml"/><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1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13.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13.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13.xml"/><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13.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s>
</file>

<file path=ppt/slides/_rels/slide56.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slideLayout" Target="../slideLayouts/slideLayout13.xml"/><Relationship Id="rId4" Type="http://schemas.openxmlformats.org/officeDocument/2006/relationships/tags" Target="../tags/tag217.xml"/><Relationship Id="rId3" Type="http://schemas.openxmlformats.org/officeDocument/2006/relationships/image" Target="../media/image22.png"/><Relationship Id="rId2" Type="http://schemas.openxmlformats.org/officeDocument/2006/relationships/tags" Target="../tags/tag216.xml"/><Relationship Id="rId1" Type="http://schemas.openxmlformats.org/officeDocument/2006/relationships/tags" Target="../tags/tag215.xml"/></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13.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tags" Target="../tags/tag218.xml"/></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13.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s>
</file>

<file path=ppt/slides/_rels/slide59.xml.rels><?xml version="1.0" encoding="UTF-8" standalone="yes"?>
<Relationships xmlns="http://schemas.openxmlformats.org/package/2006/relationships"><Relationship Id="rId6" Type="http://schemas.openxmlformats.org/officeDocument/2006/relationships/notesSlide" Target="../notesSlides/notesSlide49.xml"/><Relationship Id="rId5" Type="http://schemas.openxmlformats.org/officeDocument/2006/relationships/slideLayout" Target="../slideLayouts/slideLayout13.xml"/><Relationship Id="rId4" Type="http://schemas.openxmlformats.org/officeDocument/2006/relationships/tags" Target="../tags/tag226.xml"/><Relationship Id="rId3" Type="http://schemas.openxmlformats.org/officeDocument/2006/relationships/image" Target="../media/image23.png"/><Relationship Id="rId2" Type="http://schemas.openxmlformats.org/officeDocument/2006/relationships/tags" Target="../tags/tag225.xml"/><Relationship Id="rId1" Type="http://schemas.openxmlformats.org/officeDocument/2006/relationships/tags" Target="../tags/tag224.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4.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60.xml.rels><?xml version="1.0" encoding="UTF-8" standalone="yes"?>
<Relationships xmlns="http://schemas.openxmlformats.org/package/2006/relationships"><Relationship Id="rId6" Type="http://schemas.openxmlformats.org/officeDocument/2006/relationships/notesSlide" Target="../notesSlides/notesSlide50.xml"/><Relationship Id="rId5" Type="http://schemas.openxmlformats.org/officeDocument/2006/relationships/slideLayout" Target="../slideLayouts/slideLayout13.xml"/><Relationship Id="rId4" Type="http://schemas.openxmlformats.org/officeDocument/2006/relationships/tags" Target="../tags/tag229.xml"/><Relationship Id="rId3" Type="http://schemas.openxmlformats.org/officeDocument/2006/relationships/image" Target="../media/image24.png"/><Relationship Id="rId2" Type="http://schemas.openxmlformats.org/officeDocument/2006/relationships/tags" Target="../tags/tag228.xml"/><Relationship Id="rId1" Type="http://schemas.openxmlformats.org/officeDocument/2006/relationships/tags" Target="../tags/tag227.xml"/></Relationships>
</file>

<file path=ppt/slides/_rels/slide61.xml.rels><?xml version="1.0" encoding="UTF-8" standalone="yes"?>
<Relationships xmlns="http://schemas.openxmlformats.org/package/2006/relationships"><Relationship Id="rId6" Type="http://schemas.openxmlformats.org/officeDocument/2006/relationships/notesSlide" Target="../notesSlides/notesSlide51.xml"/><Relationship Id="rId5" Type="http://schemas.openxmlformats.org/officeDocument/2006/relationships/slideLayout" Target="../slideLayouts/slideLayout13.xml"/><Relationship Id="rId4" Type="http://schemas.openxmlformats.org/officeDocument/2006/relationships/tags" Target="../tags/tag232.xml"/><Relationship Id="rId3" Type="http://schemas.openxmlformats.org/officeDocument/2006/relationships/image" Target="../media/image25.png"/><Relationship Id="rId2" Type="http://schemas.openxmlformats.org/officeDocument/2006/relationships/tags" Target="../tags/tag231.xml"/><Relationship Id="rId1" Type="http://schemas.openxmlformats.org/officeDocument/2006/relationships/tags" Target="../tags/tag230.xml"/></Relationships>
</file>

<file path=ppt/slides/_rels/slide62.xml.rels><?xml version="1.0" encoding="UTF-8" standalone="yes"?>
<Relationships xmlns="http://schemas.openxmlformats.org/package/2006/relationships"><Relationship Id="rId6" Type="http://schemas.openxmlformats.org/officeDocument/2006/relationships/notesSlide" Target="../notesSlides/notesSlide52.xml"/><Relationship Id="rId5" Type="http://schemas.openxmlformats.org/officeDocument/2006/relationships/slideLayout" Target="../slideLayouts/slideLayout13.xml"/><Relationship Id="rId4" Type="http://schemas.openxmlformats.org/officeDocument/2006/relationships/tags" Target="../tags/tag235.xml"/><Relationship Id="rId3" Type="http://schemas.openxmlformats.org/officeDocument/2006/relationships/image" Target="../media/image26.png"/><Relationship Id="rId2" Type="http://schemas.openxmlformats.org/officeDocument/2006/relationships/tags" Target="../tags/tag234.xml"/><Relationship Id="rId1" Type="http://schemas.openxmlformats.org/officeDocument/2006/relationships/tags" Target="../tags/tag233.xml"/></Relationships>
</file>

<file path=ppt/slides/_rels/slide63.xml.rels><?xml version="1.0" encoding="UTF-8" standalone="yes"?>
<Relationships xmlns="http://schemas.openxmlformats.org/package/2006/relationships"><Relationship Id="rId6" Type="http://schemas.openxmlformats.org/officeDocument/2006/relationships/notesSlide" Target="../notesSlides/notesSlide53.xml"/><Relationship Id="rId5" Type="http://schemas.openxmlformats.org/officeDocument/2006/relationships/slideLayout" Target="../slideLayouts/slideLayout13.xml"/><Relationship Id="rId4" Type="http://schemas.openxmlformats.org/officeDocument/2006/relationships/tags" Target="../tags/tag238.xml"/><Relationship Id="rId3" Type="http://schemas.openxmlformats.org/officeDocument/2006/relationships/image" Target="../media/image27.png"/><Relationship Id="rId2" Type="http://schemas.openxmlformats.org/officeDocument/2006/relationships/tags" Target="../tags/tag237.xml"/><Relationship Id="rId1" Type="http://schemas.openxmlformats.org/officeDocument/2006/relationships/tags" Target="../tags/tag236.xml"/></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13.xml"/><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s>
</file>

<file path=ppt/slides/_rels/slide65.xml.rels><?xml version="1.0" encoding="UTF-8" standalone="yes"?>
<Relationships xmlns="http://schemas.openxmlformats.org/package/2006/relationships"><Relationship Id="rId6" Type="http://schemas.openxmlformats.org/officeDocument/2006/relationships/notesSlide" Target="../notesSlides/notesSlide55.xml"/><Relationship Id="rId5" Type="http://schemas.openxmlformats.org/officeDocument/2006/relationships/slideLayout" Target="../slideLayouts/slideLayout13.xml"/><Relationship Id="rId4" Type="http://schemas.openxmlformats.org/officeDocument/2006/relationships/tags" Target="../tags/tag244.xml"/><Relationship Id="rId3" Type="http://schemas.openxmlformats.org/officeDocument/2006/relationships/image" Target="../media/image28.png"/><Relationship Id="rId2" Type="http://schemas.openxmlformats.org/officeDocument/2006/relationships/tags" Target="../tags/tag243.xml"/><Relationship Id="rId1" Type="http://schemas.openxmlformats.org/officeDocument/2006/relationships/tags" Target="../tags/tag242.xml"/></Relationships>
</file>

<file path=ppt/slides/_rels/slide66.xml.rels><?xml version="1.0" encoding="UTF-8" standalone="yes"?>
<Relationships xmlns="http://schemas.openxmlformats.org/package/2006/relationships"><Relationship Id="rId6" Type="http://schemas.openxmlformats.org/officeDocument/2006/relationships/notesSlide" Target="../notesSlides/notesSlide56.xml"/><Relationship Id="rId5" Type="http://schemas.openxmlformats.org/officeDocument/2006/relationships/slideLayout" Target="../slideLayouts/slideLayout13.xml"/><Relationship Id="rId4" Type="http://schemas.openxmlformats.org/officeDocument/2006/relationships/tags" Target="../tags/tag247.xml"/><Relationship Id="rId3" Type="http://schemas.openxmlformats.org/officeDocument/2006/relationships/image" Target="../media/image29.png"/><Relationship Id="rId2" Type="http://schemas.openxmlformats.org/officeDocument/2006/relationships/tags" Target="../tags/tag246.xml"/><Relationship Id="rId1" Type="http://schemas.openxmlformats.org/officeDocument/2006/relationships/tags" Target="../tags/tag245.xml"/></Relationships>
</file>

<file path=ppt/slides/_rels/slide67.xml.rels><?xml version="1.0" encoding="UTF-8" standalone="yes"?>
<Relationships xmlns="http://schemas.openxmlformats.org/package/2006/relationships"><Relationship Id="rId9" Type="http://schemas.openxmlformats.org/officeDocument/2006/relationships/notesSlide" Target="../notesSlides/notesSlide57.xml"/><Relationship Id="rId8" Type="http://schemas.openxmlformats.org/officeDocument/2006/relationships/slideLayout" Target="../slideLayouts/slideLayout17.xml"/><Relationship Id="rId7" Type="http://schemas.openxmlformats.org/officeDocument/2006/relationships/tags" Target="../tags/tag254.xml"/><Relationship Id="rId6" Type="http://schemas.openxmlformats.org/officeDocument/2006/relationships/tags" Target="../tags/tag253.xml"/><Relationship Id="rId5" Type="http://schemas.openxmlformats.org/officeDocument/2006/relationships/tags" Target="../tags/tag252.xml"/><Relationship Id="rId4" Type="http://schemas.openxmlformats.org/officeDocument/2006/relationships/tags" Target="../tags/tag251.xml"/><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s>
</file>

<file path=ppt/slides/_rels/slide7.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6" Type="http://schemas.openxmlformats.org/officeDocument/2006/relationships/notesSlide" Target="../notesSlides/notesSlide6.xml"/><Relationship Id="rId15" Type="http://schemas.openxmlformats.org/officeDocument/2006/relationships/slideLayout" Target="../slideLayouts/slideLayout18.xml"/><Relationship Id="rId14" Type="http://schemas.openxmlformats.org/officeDocument/2006/relationships/tags" Target="../tags/tag51.xml"/><Relationship Id="rId13" Type="http://schemas.openxmlformats.org/officeDocument/2006/relationships/tags" Target="../tags/tag50.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tags" Target="../tags/tag38.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5.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3.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custDataLst>
              <p:tags r:id="rId1"/>
            </p:custDataLst>
          </p:nvPr>
        </p:nvSpPr>
        <p:spPr/>
        <p:txBody>
          <a:bodyPr>
            <a:normAutofit/>
          </a:bodyPr>
          <a:p>
            <a:r>
              <a:rPr lang="zh-CN" altLang="en-US" dirty="0"/>
              <a:t>几点呀</a:t>
            </a:r>
            <a:endParaRPr lang="zh-CN" altLang="en-US" dirty="0"/>
          </a:p>
        </p:txBody>
      </p:sp>
      <p:sp>
        <p:nvSpPr>
          <p:cNvPr id="7" name="副标题 6"/>
          <p:cNvSpPr>
            <a:spLocks noGrp="1"/>
          </p:cNvSpPr>
          <p:nvPr>
            <p:ph type="subTitle" idx="1"/>
            <p:custDataLst>
              <p:tags r:id="rId2"/>
            </p:custDataLst>
          </p:nvPr>
        </p:nvSpPr>
        <p:spPr/>
        <p:txBody>
          <a:bodyPr>
            <a:normAutofit/>
          </a:bodyPr>
          <a:p>
            <a:r>
              <a:rPr lang="en-US" altLang="zh-CN" dirty="0"/>
              <a:t>W1-1-5</a:t>
            </a:r>
            <a:endParaRPr lang="en-US" altLang="zh-CN"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Task2</a:t>
            </a:r>
            <a:r>
              <a:rPr lang="zh-CN" altLang="en-US"/>
              <a:t>：项目建议书</a:t>
            </a:r>
            <a:endParaRPr lang="zh-CN" altLang="en-US"/>
          </a:p>
        </p:txBody>
      </p:sp>
      <p:sp>
        <p:nvSpPr>
          <p:cNvPr id="7" name="内容占位符 6"/>
          <p:cNvSpPr>
            <a:spLocks noGrp="1"/>
          </p:cNvSpPr>
          <p:nvPr>
            <p:ph idx="1"/>
            <p:custDataLst>
              <p:tags r:id="rId2"/>
            </p:custDataLst>
          </p:nvPr>
        </p:nvSpPr>
        <p:spPr/>
        <p:txBody>
          <a:bodyPr/>
          <a:lstStyle/>
          <a:p>
            <a:pPr marL="0" indent="0">
              <a:buNone/>
            </a:pPr>
            <a:r>
              <a:rPr lang="zh-CN" altLang="en-US" sz="3200"/>
              <a:t>组成部分</a:t>
            </a:r>
            <a:endParaRPr lang="zh-CN" altLang="en-US"/>
          </a:p>
          <a:p>
            <a:r>
              <a:rPr lang="zh-CN" altLang="en-US"/>
              <a:t>创建 Event</a:t>
            </a:r>
            <a:endParaRPr lang="zh-CN" altLang="en-US"/>
          </a:p>
          <a:p>
            <a:pPr marL="0" indent="0">
              <a:buNone/>
            </a:pPr>
            <a:r>
              <a:rPr lang="zh-CN" altLang="en-US"/>
              <a:t>           </a:t>
            </a:r>
            <a:r>
              <a:rPr lang="zh-CN" altLang="en-US" sz="1800"/>
              <a:t>○ Event 暗号</a:t>
            </a:r>
            <a:endParaRPr lang="zh-CN" altLang="en-US" sz="1800"/>
          </a:p>
          <a:p>
            <a:pPr marL="0" indent="0">
              <a:buNone/>
            </a:pPr>
            <a:r>
              <a:rPr lang="zh-CN" altLang="en-US" sz="1800"/>
              <a:t>               ○ Event 名称</a:t>
            </a:r>
            <a:endParaRPr lang="zh-CN" altLang="en-US" sz="1800"/>
          </a:p>
          <a:p>
            <a:pPr marL="0" indent="0">
              <a:buNone/>
            </a:pPr>
            <a:r>
              <a:rPr lang="zh-CN" altLang="en-US" sz="1800"/>
              <a:t>               ○ 整体时间范围</a:t>
            </a:r>
            <a:endParaRPr lang="zh-CN" altLang="en-US" sz="1800"/>
          </a:p>
          <a:p>
            <a:pPr marL="0" indent="0">
              <a:buNone/>
            </a:pPr>
            <a:r>
              <a:rPr lang="zh-CN" altLang="en-US" sz="1800"/>
              <a:t>               ○ 每日起止时间点 （对整体时间以天为单位的约束条件）</a:t>
            </a:r>
            <a:endParaRPr lang="zh-CN" altLang="en-US" sz="1800"/>
          </a:p>
          <a:p>
            <a:endParaRPr lang="zh-CN" altLang="en-US" sz="1800"/>
          </a:p>
          <a:p>
            <a:endParaRPr lang="zh-CN" altLang="en-US" sz="1800"/>
          </a:p>
        </p:txBody>
      </p:sp>
    </p:spTree>
    <p:custDataLst>
      <p:tags r:id="rId3"/>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Task2</a:t>
            </a:r>
            <a:r>
              <a:rPr lang="zh-CN" altLang="en-US"/>
              <a:t>：项目建议书</a:t>
            </a:r>
            <a:endParaRPr lang="zh-CN" altLang="en-US"/>
          </a:p>
        </p:txBody>
      </p:sp>
      <p:sp>
        <p:nvSpPr>
          <p:cNvPr id="7" name="内容占位符 6"/>
          <p:cNvSpPr>
            <a:spLocks noGrp="1"/>
          </p:cNvSpPr>
          <p:nvPr>
            <p:ph idx="1"/>
            <p:custDataLst>
              <p:tags r:id="rId2"/>
            </p:custDataLst>
          </p:nvPr>
        </p:nvSpPr>
        <p:spPr/>
        <p:txBody>
          <a:bodyPr/>
          <a:lstStyle/>
          <a:p>
            <a:pPr marL="0" indent="0">
              <a:buNone/>
            </a:pPr>
            <a:r>
              <a:rPr lang="zh-CN" altLang="en-US" sz="3200"/>
              <a:t>组成部分</a:t>
            </a:r>
            <a:endParaRPr lang="zh-CN" altLang="en-US"/>
          </a:p>
          <a:p>
            <a:r>
              <a:rPr lang="zh-CN" altLang="en-US"/>
              <a:t>创建 Event</a:t>
            </a:r>
            <a:endParaRPr lang="zh-CN" altLang="en-US"/>
          </a:p>
          <a:p>
            <a:r>
              <a:rPr lang="zh-CN" altLang="en-US"/>
              <a:t>团队成员登录</a:t>
            </a:r>
            <a:endParaRPr lang="zh-CN" altLang="en-US" sz="1800"/>
          </a:p>
          <a:p>
            <a:pPr marL="0" indent="0">
              <a:buNone/>
            </a:pPr>
            <a:r>
              <a:rPr lang="zh-CN" altLang="en-US" sz="1800"/>
              <a:t>   </a:t>
            </a:r>
            <a:endParaRPr lang="zh-CN" altLang="en-US" sz="1800"/>
          </a:p>
          <a:p>
            <a:pPr marL="0" indent="0">
              <a:buNone/>
            </a:pPr>
            <a:r>
              <a:rPr lang="zh-CN" altLang="en-US" sz="1800"/>
              <a:t>               ○ 成员名称和登录密码（为了之后可能有的变动）</a:t>
            </a:r>
            <a:endParaRPr lang="zh-CN" altLang="en-US" sz="1800"/>
          </a:p>
          <a:p>
            <a:pPr marL="0" indent="0">
              <a:buNone/>
            </a:pPr>
            <a:r>
              <a:rPr lang="zh-CN" altLang="en-US" sz="1800"/>
              <a:t>               ○ 显示：event 名称，event 表（此时时间范围勾画表和时间重合率及时间重合点的                          </a:t>
            </a:r>
            <a:r>
              <a:rPr lang="en-US" altLang="zh-CN" sz="1800"/>
              <a:t>available</a:t>
            </a:r>
            <a:r>
              <a:rPr lang="zh-CN" altLang="en-US" sz="1800"/>
              <a:t>成员及成员率 ）  </a:t>
            </a:r>
            <a:endParaRPr lang="zh-CN" altLang="en-US" sz="1800"/>
          </a:p>
          <a:p>
            <a:endParaRPr lang="zh-CN" altLang="en-US"/>
          </a:p>
          <a:p>
            <a:endParaRPr lang="zh-CN" altLang="en-US"/>
          </a:p>
        </p:txBody>
      </p:sp>
    </p:spTree>
    <p:custDataLst>
      <p:tags r:id="rId3"/>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Task2</a:t>
            </a:r>
            <a:r>
              <a:rPr lang="zh-CN" altLang="en-US"/>
              <a:t>：项目建议书</a:t>
            </a:r>
            <a:endParaRPr lang="zh-CN" altLang="en-US"/>
          </a:p>
        </p:txBody>
      </p:sp>
      <p:sp>
        <p:nvSpPr>
          <p:cNvPr id="7" name="内容占位符 6"/>
          <p:cNvSpPr>
            <a:spLocks noGrp="1"/>
          </p:cNvSpPr>
          <p:nvPr>
            <p:ph idx="1"/>
            <p:custDataLst>
              <p:tags r:id="rId2"/>
            </p:custDataLst>
          </p:nvPr>
        </p:nvSpPr>
        <p:spPr/>
        <p:txBody>
          <a:bodyPr/>
          <a:lstStyle/>
          <a:p>
            <a:pPr marL="0" indent="0">
              <a:buNone/>
            </a:pPr>
            <a:r>
              <a:rPr lang="zh-CN" altLang="en-US" sz="3200"/>
              <a:t>组成部分</a:t>
            </a:r>
            <a:endParaRPr lang="zh-CN" altLang="en-US"/>
          </a:p>
          <a:p>
            <a:r>
              <a:rPr lang="zh-CN" altLang="en-US"/>
              <a:t>创建 Event</a:t>
            </a:r>
            <a:endParaRPr lang="zh-CN" altLang="en-US"/>
          </a:p>
          <a:p>
            <a:r>
              <a:rPr lang="zh-CN" altLang="en-US"/>
              <a:t>团体成员登录</a:t>
            </a:r>
            <a:endParaRPr lang="zh-CN" altLang="en-US"/>
          </a:p>
          <a:p>
            <a:r>
              <a:rPr lang="zh-CN" altLang="en-US"/>
              <a:t>成员选定自己的合适时间</a:t>
            </a:r>
            <a:endParaRPr lang="zh-CN" altLang="en-US"/>
          </a:p>
          <a:p>
            <a:pPr marL="0" indent="0">
              <a:buNone/>
            </a:pPr>
            <a:r>
              <a:rPr lang="zh-CN" altLang="en-US"/>
              <a:t>           </a:t>
            </a:r>
            <a:r>
              <a:rPr lang="zh-CN" altLang="en-US" sz="1800"/>
              <a:t>○ 选择时间表（选择自己合适的时间区域）</a:t>
            </a:r>
            <a:endParaRPr lang="zh-CN" altLang="en-US" sz="1800"/>
          </a:p>
          <a:p>
            <a:pPr marL="0" indent="0">
              <a:buNone/>
            </a:pPr>
            <a:r>
              <a:rPr lang="zh-CN" altLang="en-US" sz="1800"/>
              <a:t>               ○ 团队中已选成员的实时 event 表（实时，动态的显示目前时间重合率）</a:t>
            </a:r>
            <a:endParaRPr lang="zh-CN" altLang="en-US" sz="1800"/>
          </a:p>
          <a:p>
            <a:endParaRPr lang="zh-CN" altLang="en-US" sz="1800"/>
          </a:p>
          <a:p>
            <a:endParaRPr lang="zh-CN" altLang="en-US" sz="1800"/>
          </a:p>
        </p:txBody>
      </p:sp>
    </p:spTree>
    <p:custDataLst>
      <p:tags r:id="rId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Task2</a:t>
            </a:r>
            <a:r>
              <a:rPr lang="zh-CN" altLang="en-US"/>
              <a:t>：项目建议书</a:t>
            </a:r>
            <a:endParaRPr lang="zh-CN" altLang="en-US"/>
          </a:p>
        </p:txBody>
      </p:sp>
      <p:sp>
        <p:nvSpPr>
          <p:cNvPr id="7" name="内容占位符 6"/>
          <p:cNvSpPr>
            <a:spLocks noGrp="1"/>
          </p:cNvSpPr>
          <p:nvPr>
            <p:ph idx="1"/>
            <p:custDataLst>
              <p:tags r:id="rId2"/>
            </p:custDataLst>
          </p:nvPr>
        </p:nvSpPr>
        <p:spPr/>
        <p:txBody>
          <a:bodyPr/>
          <a:lstStyle/>
          <a:p>
            <a:pPr marL="0" indent="0">
              <a:buNone/>
            </a:pPr>
            <a:r>
              <a:rPr lang="zh-CN" altLang="en-US" sz="3200"/>
              <a:t>组成部分</a:t>
            </a:r>
            <a:endParaRPr lang="zh-CN" altLang="en-US"/>
          </a:p>
          <a:p>
            <a:r>
              <a:rPr lang="zh-CN" altLang="en-US"/>
              <a:t>创建 Event</a:t>
            </a:r>
            <a:endParaRPr lang="zh-CN" altLang="en-US"/>
          </a:p>
          <a:p>
            <a:r>
              <a:rPr lang="zh-CN" altLang="en-US"/>
              <a:t>团体成员登录</a:t>
            </a:r>
            <a:endParaRPr lang="zh-CN" altLang="en-US"/>
          </a:p>
          <a:p>
            <a:r>
              <a:rPr lang="zh-CN" altLang="en-US"/>
              <a:t>成员选定自己的合适时间</a:t>
            </a:r>
            <a:endParaRPr lang="zh-CN" altLang="en-US"/>
          </a:p>
          <a:p>
            <a:r>
              <a:rPr lang="zh-CN" altLang="en-US"/>
              <a:t>成员二次修改</a:t>
            </a:r>
            <a:endParaRPr lang="zh-CN" altLang="en-US"/>
          </a:p>
          <a:p>
            <a:pPr marL="0" indent="0">
              <a:buNone/>
            </a:pPr>
            <a:r>
              <a:rPr lang="zh-CN" altLang="en-US"/>
              <a:t>           </a:t>
            </a:r>
            <a:endParaRPr lang="zh-CN" altLang="en-US" sz="1800"/>
          </a:p>
          <a:p>
            <a:pPr marL="0" indent="0">
              <a:buNone/>
            </a:pPr>
            <a:r>
              <a:rPr lang="zh-CN" altLang="en-US" sz="1800"/>
              <a:t>               ○ 自己已选择的时间选择表（以作修改）</a:t>
            </a:r>
            <a:endParaRPr lang="zh-CN" altLang="en-US" sz="1800"/>
          </a:p>
          <a:p>
            <a:pPr marL="0" indent="0">
              <a:buNone/>
            </a:pPr>
            <a:r>
              <a:rPr lang="zh-CN" altLang="en-US" sz="1800"/>
              <a:t>               </a:t>
            </a:r>
            <a:r>
              <a:rPr lang="zh-CN" altLang="en-US" sz="1800">
                <a:sym typeface="+mn-ea"/>
              </a:rPr>
              <a:t>○</a:t>
            </a:r>
            <a:r>
              <a:rPr lang="zh-CN" altLang="en-US" sz="1800"/>
              <a:t> 实时 event 表和每个时间重合点的 availability 成员及成员率</a:t>
            </a:r>
            <a:endParaRPr lang="zh-CN" altLang="en-US" sz="1800"/>
          </a:p>
          <a:p>
            <a:endParaRPr lang="zh-CN" altLang="en-US" sz="1800"/>
          </a:p>
          <a:p>
            <a:endParaRPr lang="zh-CN" altLang="en-US" sz="1800"/>
          </a:p>
        </p:txBody>
      </p:sp>
    </p:spTree>
    <p:custDataLst>
      <p:tags r:id="rId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Task2:</a:t>
            </a:r>
            <a:r>
              <a:rPr lang="zh-CN" altLang="en-US"/>
              <a:t>项目建议书</a:t>
            </a:r>
            <a:endParaRPr lang="zh-CN" altLang="en-US"/>
          </a:p>
        </p:txBody>
      </p:sp>
      <p:sp>
        <p:nvSpPr>
          <p:cNvPr id="7" name="内容占位符 6"/>
          <p:cNvSpPr>
            <a:spLocks noGrp="1"/>
          </p:cNvSpPr>
          <p:nvPr>
            <p:ph idx="1"/>
            <p:custDataLst>
              <p:tags r:id="rId2"/>
            </p:custDataLst>
          </p:nvPr>
        </p:nvSpPr>
        <p:spPr/>
        <p:txBody>
          <a:bodyPr>
            <a:normAutofit fontScale="90000" lnSpcReduction="20000"/>
          </a:bodyPr>
          <a:lstStyle/>
          <a:p>
            <a:r>
              <a:rPr lang="zh-CN" altLang="en-US" sz="3200"/>
              <a:t>需求说明</a:t>
            </a:r>
            <a:endParaRPr lang="zh-CN" altLang="en-US" sz="3200"/>
          </a:p>
          <a:p>
            <a:pPr marL="0" indent="0" fontAlgn="auto">
              <a:lnSpc>
                <a:spcPct val="150000"/>
              </a:lnSpc>
              <a:buNone/>
            </a:pPr>
            <a:r>
              <a:rPr lang="zh-CN" altLang="en-US" sz="3200"/>
              <a:t>     </a:t>
            </a:r>
            <a:r>
              <a:rPr lang="zh-CN" altLang="en-US" sz="2000"/>
              <a:t>我们将致力于为用户提供一个安全、方便、免费的时间管理平台。所以希望能为用户提</a:t>
            </a:r>
            <a:endParaRPr lang="zh-CN" altLang="en-US" sz="2000"/>
          </a:p>
          <a:p>
            <a:pPr marL="0" indent="0" fontAlgn="auto">
              <a:lnSpc>
                <a:spcPct val="150000"/>
              </a:lnSpc>
              <a:buNone/>
            </a:pPr>
            <a:r>
              <a:rPr lang="zh-CN" altLang="en-US" sz="2000"/>
              <a:t>供最简单的时间统筹管理的平台，并预期提供以下的性能目标：</a:t>
            </a:r>
            <a:endParaRPr lang="zh-CN" altLang="en-US" sz="2000"/>
          </a:p>
          <a:p>
            <a:pPr marL="0" indent="0" fontAlgn="auto">
              <a:lnSpc>
                <a:spcPct val="150000"/>
              </a:lnSpc>
              <a:buNone/>
            </a:pPr>
            <a:r>
              <a:rPr lang="zh-CN" altLang="en-US" sz="2000"/>
              <a:t>         1.功能性：网页所提供的各项功能必须具备准确性和实用性，确保用户可以获取需要的</a:t>
            </a:r>
            <a:endParaRPr lang="zh-CN" altLang="en-US" sz="2000"/>
          </a:p>
          <a:p>
            <a:pPr marL="0" indent="0" fontAlgn="auto">
              <a:lnSpc>
                <a:spcPct val="150000"/>
              </a:lnSpc>
              <a:buNone/>
            </a:pPr>
            <a:r>
              <a:rPr lang="zh-CN" altLang="en-US" sz="2000"/>
              <a:t>                          信息。</a:t>
            </a:r>
            <a:endParaRPr lang="zh-CN" altLang="en-US" sz="2000"/>
          </a:p>
          <a:p>
            <a:pPr marL="0" indent="0" fontAlgn="auto">
              <a:lnSpc>
                <a:spcPct val="150000"/>
              </a:lnSpc>
              <a:buNone/>
            </a:pPr>
            <a:r>
              <a:rPr lang="zh-CN" altLang="en-US" sz="2000"/>
              <a:t>         2.可靠性：在用户进行非法操作时，进行提醒报错，维护数据库，避免被恶意修改。</a:t>
            </a:r>
            <a:endParaRPr lang="zh-CN" altLang="en-US" sz="2000"/>
          </a:p>
          <a:p>
            <a:pPr marL="0" indent="0" fontAlgn="auto">
              <a:lnSpc>
                <a:spcPct val="150000"/>
              </a:lnSpc>
              <a:buNone/>
            </a:pPr>
            <a:r>
              <a:rPr lang="zh-CN" altLang="en-US" sz="2000"/>
              <a:t>         3.易使用性：功能明确，界面清晰，保证用户易上手使用。</a:t>
            </a:r>
            <a:endParaRPr lang="zh-CN" altLang="en-US" sz="2000"/>
          </a:p>
          <a:p>
            <a:pPr marL="0" indent="0" fontAlgn="auto">
              <a:lnSpc>
                <a:spcPct val="150000"/>
              </a:lnSpc>
              <a:buNone/>
            </a:pPr>
            <a:r>
              <a:rPr lang="zh-CN" altLang="en-US" sz="2000"/>
              <a:t>         4.高效性：在完成功能时，尽量快速。</a:t>
            </a:r>
            <a:endParaRPr lang="zh-CN" altLang="en-US" sz="2000"/>
          </a:p>
          <a:p>
            <a:pPr marL="0" indent="0" fontAlgn="auto">
              <a:lnSpc>
                <a:spcPct val="150000"/>
              </a:lnSpc>
              <a:buNone/>
            </a:pPr>
            <a:r>
              <a:rPr lang="zh-CN" altLang="en-US" sz="2000"/>
              <a:t>         5.可维护性：网页要易于修改和测试，遇到故障时要能够快速的发现并修改错误</a:t>
            </a:r>
            <a:r>
              <a:rPr lang="zh-CN" altLang="en-US" sz="2800"/>
              <a:t>。</a:t>
            </a:r>
            <a:endParaRPr lang="zh-CN" altLang="en-US" sz="2800"/>
          </a:p>
        </p:txBody>
      </p:sp>
    </p:spTree>
    <p:custDataLst>
      <p:tags r:id="rId3"/>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t>Task2:</a:t>
            </a:r>
            <a:r>
              <a:rPr lang="zh-CN" altLang="en-US" dirty="0"/>
              <a:t>项目建议书</a:t>
            </a:r>
            <a:endParaRPr lang="zh-CN" altLang="en-US" dirty="0"/>
          </a:p>
        </p:txBody>
      </p:sp>
      <p:sp>
        <p:nvSpPr>
          <p:cNvPr id="6" name="内容占位符 5"/>
          <p:cNvSpPr>
            <a:spLocks noGrp="1"/>
          </p:cNvSpPr>
          <p:nvPr>
            <p:ph sz="half" idx="1"/>
            <p:custDataLst>
              <p:tags r:id="rId2"/>
            </p:custDataLst>
          </p:nvPr>
        </p:nvSpPr>
        <p:spPr/>
        <p:txBody>
          <a:bodyPr>
            <a:normAutofit lnSpcReduction="20000"/>
          </a:bodyPr>
          <a:lstStyle/>
          <a:p>
            <a:r>
              <a:rPr lang="zh-CN" altLang="en-US" sz="3200"/>
              <a:t>项目建议</a:t>
            </a:r>
            <a:endParaRPr lang="zh-CN" altLang="en-US" sz="3200"/>
          </a:p>
          <a:p>
            <a:pPr marL="0" indent="0" fontAlgn="auto">
              <a:lnSpc>
                <a:spcPct val="150000"/>
              </a:lnSpc>
              <a:buNone/>
            </a:pPr>
            <a:r>
              <a:rPr lang="zh-CN" altLang="en-US" sz="2000"/>
              <a:t>       项目主要做一个团队时间管理的系统，考虑到分享链接可能会造成一定的不安全性，或许会因为链接的错误或其他原因而导致团队成员无法加入团队或是加入不正确的团队，因此建议添加一个暗号进入的功能，以确认加入正确的团队。</a:t>
            </a:r>
            <a:endParaRPr lang="zh-CN" altLang="en-US" sz="2000"/>
          </a:p>
        </p:txBody>
      </p:sp>
      <p:sp>
        <p:nvSpPr>
          <p:cNvPr id="7" name="内容占位符 6"/>
          <p:cNvSpPr>
            <a:spLocks noGrp="1"/>
          </p:cNvSpPr>
          <p:nvPr>
            <p:ph sz="half" idx="2"/>
            <p:custDataLst>
              <p:tags r:id="rId3"/>
            </p:custDataLst>
          </p:nvPr>
        </p:nvSpPr>
        <p:spPr/>
        <p:txBody>
          <a:bodyPr/>
          <a:lstStyle/>
          <a:p>
            <a:r>
              <a:rPr lang="zh-CN" altLang="en-US" sz="3200"/>
              <a:t>项目总结</a:t>
            </a:r>
            <a:endParaRPr lang="zh-CN" altLang="en-US" sz="3200"/>
          </a:p>
          <a:p>
            <a:pPr marL="0" indent="0">
              <a:buNone/>
            </a:pPr>
            <a:r>
              <a:rPr lang="zh-CN" altLang="en-US" sz="3200"/>
              <a:t>    </a:t>
            </a:r>
            <a:r>
              <a:rPr lang="zh-CN" altLang="en-US" sz="2000"/>
              <a:t>项目比较实用而且开发成本中等，所以我们认为，通过我们不断的学习和努力，一定可以成功构建这个网站。</a:t>
            </a:r>
            <a:endParaRPr lang="zh-CN" altLang="en-US" sz="2000"/>
          </a:p>
        </p:txBody>
      </p:sp>
    </p:spTree>
    <p:custDataLst>
      <p:tags r:id="rId4"/>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1"/>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2"/>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3"/>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4"/>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3</a:t>
            </a:r>
            <a:endParaRPr lang="en-US" altLang="zh-CN" sz="16600" kern="0" spc="400" smtClean="0">
              <a:solidFill>
                <a:schemeClr val="accent1"/>
              </a:solidFill>
            </a:endParaRPr>
          </a:p>
        </p:txBody>
      </p:sp>
      <p:sp>
        <p:nvSpPr>
          <p:cNvPr id="2" name="标题 1"/>
          <p:cNvSpPr>
            <a:spLocks noGrp="1"/>
          </p:cNvSpPr>
          <p:nvPr>
            <p:ph type="title"/>
            <p:custDataLst>
              <p:tags r:id="rId5"/>
            </p:custDataLst>
          </p:nvPr>
        </p:nvSpPr>
        <p:spPr/>
        <p:txBody>
          <a:bodyPr>
            <a:normAutofit/>
          </a:bodyPr>
          <a:lstStyle/>
          <a:p>
            <a:r>
              <a:rPr lang="en-US" altLang="zh-CN" dirty="0"/>
              <a:t>Web</a:t>
            </a:r>
            <a:r>
              <a:rPr lang="zh-CN" altLang="en-US" dirty="0"/>
              <a:t>项目需求文档</a:t>
            </a:r>
            <a:endParaRPr lang="zh-CN" altLang="en-US" dirty="0"/>
          </a:p>
        </p:txBody>
      </p:sp>
      <p:sp>
        <p:nvSpPr>
          <p:cNvPr id="3" name="文本占位符 2"/>
          <p:cNvSpPr>
            <a:spLocks noGrp="1"/>
          </p:cNvSpPr>
          <p:nvPr>
            <p:ph type="body" idx="1"/>
            <p:custDataLst>
              <p:tags r:id="rId6"/>
            </p:custDataLst>
          </p:nvPr>
        </p:nvSpPr>
        <p:spPr/>
        <p:txBody>
          <a:bodyPr>
            <a:normAutofit/>
          </a:bodyPr>
          <a:lstStyle/>
          <a:p>
            <a:r>
              <a:rPr lang="en-US" altLang="zh-CN" dirty="0"/>
              <a:t>Task</a:t>
            </a:r>
            <a:endParaRPr lang="en-US" altLang="zh-CN" dirty="0"/>
          </a:p>
        </p:txBody>
      </p:sp>
    </p:spTree>
    <p:custDataLst>
      <p:tags r:id="rId7"/>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custDataLst>
              <p:tags r:id="rId1"/>
            </p:custDataLst>
          </p:nvPr>
        </p:nvSpPr>
        <p:spPr>
          <a:xfrm>
            <a:off x="3232761" y="1264920"/>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引言</a:t>
            </a:r>
            <a:endParaRPr lang="zh-CN" altLang="en-US" dirty="0">
              <a:solidFill>
                <a:schemeClr val="bg1"/>
              </a:solidFill>
            </a:endParaRPr>
          </a:p>
        </p:txBody>
      </p:sp>
      <p:sp>
        <p:nvSpPr>
          <p:cNvPr id="2" name="六边形 1"/>
          <p:cNvSpPr/>
          <p:nvPr>
            <p:custDataLst>
              <p:tags r:id="rId2"/>
            </p:custDataLst>
          </p:nvPr>
        </p:nvSpPr>
        <p:spPr>
          <a:xfrm>
            <a:off x="3284134" y="1297707"/>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01</a:t>
            </a:r>
            <a:endParaRPr lang="zh-CN" altLang="en-US" sz="2000" dirty="0">
              <a:solidFill>
                <a:srgbClr val="3D3D3D"/>
              </a:solidFill>
            </a:endParaRPr>
          </a:p>
        </p:txBody>
      </p:sp>
      <p:sp>
        <p:nvSpPr>
          <p:cNvPr id="17" name="任意多边形 16"/>
          <p:cNvSpPr/>
          <p:nvPr>
            <p:custDataLst>
              <p:tags r:id="rId3"/>
            </p:custDataLst>
          </p:nvPr>
        </p:nvSpPr>
        <p:spPr>
          <a:xfrm>
            <a:off x="3232761" y="2185916"/>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任务概述</a:t>
            </a:r>
            <a:endParaRPr lang="zh-CN" altLang="en-US" dirty="0">
              <a:solidFill>
                <a:schemeClr val="bg1"/>
              </a:solidFill>
            </a:endParaRPr>
          </a:p>
        </p:txBody>
      </p:sp>
      <p:sp>
        <p:nvSpPr>
          <p:cNvPr id="18" name="六边形 17"/>
          <p:cNvSpPr/>
          <p:nvPr>
            <p:custDataLst>
              <p:tags r:id="rId4"/>
            </p:custDataLst>
          </p:nvPr>
        </p:nvSpPr>
        <p:spPr>
          <a:xfrm>
            <a:off x="3284134" y="2218703"/>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02</a:t>
            </a:r>
            <a:endParaRPr lang="zh-CN" altLang="en-US" sz="2000" dirty="0">
              <a:solidFill>
                <a:srgbClr val="3D3D3D"/>
              </a:solidFill>
            </a:endParaRPr>
          </a:p>
        </p:txBody>
      </p:sp>
      <p:sp>
        <p:nvSpPr>
          <p:cNvPr id="22" name="任意多边形 21"/>
          <p:cNvSpPr/>
          <p:nvPr>
            <p:custDataLst>
              <p:tags r:id="rId5"/>
            </p:custDataLst>
          </p:nvPr>
        </p:nvSpPr>
        <p:spPr>
          <a:xfrm>
            <a:off x="3232761" y="3106912"/>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需求分析</a:t>
            </a:r>
            <a:endParaRPr lang="zh-CN" altLang="en-US" dirty="0">
              <a:solidFill>
                <a:schemeClr val="bg1"/>
              </a:solidFill>
            </a:endParaRPr>
          </a:p>
        </p:txBody>
      </p:sp>
      <p:sp>
        <p:nvSpPr>
          <p:cNvPr id="23" name="六边形 22"/>
          <p:cNvSpPr/>
          <p:nvPr>
            <p:custDataLst>
              <p:tags r:id="rId6"/>
            </p:custDataLst>
          </p:nvPr>
        </p:nvSpPr>
        <p:spPr>
          <a:xfrm>
            <a:off x="3284134" y="3139699"/>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03</a:t>
            </a:r>
            <a:endParaRPr lang="zh-CN" altLang="en-US" sz="2000" dirty="0">
              <a:solidFill>
                <a:srgbClr val="3D3D3D"/>
              </a:solidFill>
            </a:endParaRPr>
          </a:p>
        </p:txBody>
      </p:sp>
      <p:sp>
        <p:nvSpPr>
          <p:cNvPr id="25" name="任意多边形 24"/>
          <p:cNvSpPr/>
          <p:nvPr>
            <p:custDataLst>
              <p:tags r:id="rId7"/>
            </p:custDataLst>
          </p:nvPr>
        </p:nvSpPr>
        <p:spPr>
          <a:xfrm>
            <a:off x="3232761" y="402790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需求前端草图</a:t>
            </a:r>
            <a:endParaRPr lang="zh-CN" altLang="en-US" dirty="0">
              <a:solidFill>
                <a:schemeClr val="bg1"/>
              </a:solidFill>
            </a:endParaRPr>
          </a:p>
        </p:txBody>
      </p:sp>
      <p:sp>
        <p:nvSpPr>
          <p:cNvPr id="26" name="六边形 25"/>
          <p:cNvSpPr/>
          <p:nvPr>
            <p:custDataLst>
              <p:tags r:id="rId8"/>
            </p:custDataLst>
          </p:nvPr>
        </p:nvSpPr>
        <p:spPr>
          <a:xfrm>
            <a:off x="3284134" y="406069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04</a:t>
            </a:r>
            <a:endParaRPr lang="zh-CN" altLang="en-US" sz="2000" dirty="0">
              <a:solidFill>
                <a:srgbClr val="3D3D3D"/>
              </a:solidFill>
            </a:endParaRPr>
          </a:p>
        </p:txBody>
      </p:sp>
      <p:sp>
        <p:nvSpPr>
          <p:cNvPr id="28" name="任意多边形 27"/>
          <p:cNvSpPr/>
          <p:nvPr>
            <p:custDataLst>
              <p:tags r:id="rId9"/>
            </p:custDataLst>
          </p:nvPr>
        </p:nvSpPr>
        <p:spPr>
          <a:xfrm>
            <a:off x="3232761" y="4948904"/>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项目交付须知</a:t>
            </a:r>
            <a:endParaRPr lang="zh-CN" altLang="en-US" dirty="0">
              <a:solidFill>
                <a:schemeClr val="bg1"/>
              </a:solidFill>
            </a:endParaRPr>
          </a:p>
        </p:txBody>
      </p:sp>
      <p:sp>
        <p:nvSpPr>
          <p:cNvPr id="29" name="六边形 28"/>
          <p:cNvSpPr/>
          <p:nvPr>
            <p:custDataLst>
              <p:tags r:id="rId10"/>
            </p:custDataLst>
          </p:nvPr>
        </p:nvSpPr>
        <p:spPr>
          <a:xfrm>
            <a:off x="3284134" y="4981691"/>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05</a:t>
            </a:r>
            <a:endParaRPr lang="zh-CN" altLang="en-US" sz="2000" dirty="0">
              <a:solidFill>
                <a:srgbClr val="3D3D3D"/>
              </a:solidFill>
            </a:endParaRPr>
          </a:p>
        </p:txBody>
      </p:sp>
      <p:sp>
        <p:nvSpPr>
          <p:cNvPr id="31" name="任意多边形 30"/>
          <p:cNvSpPr/>
          <p:nvPr>
            <p:custDataLst>
              <p:tags r:id="rId11"/>
            </p:custDataLst>
          </p:nvPr>
        </p:nvSpPr>
        <p:spPr>
          <a:xfrm>
            <a:off x="3232761" y="586989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维护须知</a:t>
            </a:r>
            <a:endParaRPr lang="zh-CN" altLang="en-US" dirty="0">
              <a:solidFill>
                <a:schemeClr val="bg1"/>
              </a:solidFill>
            </a:endParaRPr>
          </a:p>
        </p:txBody>
      </p:sp>
      <p:sp>
        <p:nvSpPr>
          <p:cNvPr id="32" name="六边形 31"/>
          <p:cNvSpPr/>
          <p:nvPr>
            <p:custDataLst>
              <p:tags r:id="rId12"/>
            </p:custDataLst>
          </p:nvPr>
        </p:nvSpPr>
        <p:spPr>
          <a:xfrm>
            <a:off x="3284134" y="590268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06</a:t>
            </a:r>
            <a:endParaRPr lang="zh-CN" altLang="en-US" sz="2000" dirty="0">
              <a:solidFill>
                <a:srgbClr val="3D3D3D"/>
              </a:solidFill>
            </a:endParaRPr>
          </a:p>
        </p:txBody>
      </p:sp>
      <p:sp>
        <p:nvSpPr>
          <p:cNvPr id="20" name="文本框 1"/>
          <p:cNvSpPr txBox="1">
            <a:spLocks noChangeArrowheads="1"/>
          </p:cNvSpPr>
          <p:nvPr>
            <p:custDataLst>
              <p:tags r:id="rId13"/>
            </p:custDataLst>
          </p:nvPr>
        </p:nvSpPr>
        <p:spPr bwMode="auto">
          <a:xfrm>
            <a:off x="3896995" y="302260"/>
            <a:ext cx="4416425"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spcBef>
                <a:spcPct val="0"/>
              </a:spcBef>
              <a:buFontTx/>
              <a:buNone/>
            </a:pPr>
            <a:r>
              <a:rPr lang="en-US" altLang="zh-CN" sz="3200" b="1" dirty="0">
                <a:solidFill>
                  <a:schemeClr val="accent1"/>
                </a:solidFill>
                <a:latin typeface="+mj-lt"/>
                <a:ea typeface="+mj-ea"/>
                <a:cs typeface="+mj-cs"/>
              </a:rPr>
              <a:t>Web</a:t>
            </a:r>
            <a:r>
              <a:rPr lang="zh-CN" altLang="en-US" sz="3200" b="1" dirty="0">
                <a:solidFill>
                  <a:schemeClr val="accent1"/>
                </a:solidFill>
                <a:latin typeface="+mj-lt"/>
                <a:ea typeface="+mj-ea"/>
                <a:cs typeface="+mj-cs"/>
              </a:rPr>
              <a:t>项目需求文档</a:t>
            </a:r>
            <a:endParaRPr lang="zh-CN" altLang="en-US" sz="3200" b="1" dirty="0">
              <a:solidFill>
                <a:schemeClr val="accent1"/>
              </a:solidFill>
              <a:latin typeface="+mj-lt"/>
              <a:ea typeface="+mj-ea"/>
              <a:cs typeface="+mj-cs"/>
            </a:endParaRPr>
          </a:p>
        </p:txBody>
      </p:sp>
    </p:spTree>
    <p:custDataLst>
      <p:tags r:id="rId14"/>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t>Web</a:t>
            </a:r>
            <a:r>
              <a:rPr lang="zh-CN" altLang="en-US" dirty="0"/>
              <a:t>项目需求文档</a:t>
            </a:r>
            <a:r>
              <a:rPr lang="en-US" altLang="zh-CN" dirty="0"/>
              <a:t>#</a:t>
            </a:r>
            <a:r>
              <a:rPr lang="zh-CN" altLang="en-US" sz="3600" dirty="0"/>
              <a:t>引言</a:t>
            </a:r>
            <a:endParaRPr lang="zh-CN" altLang="en-US" sz="3600" dirty="0"/>
          </a:p>
        </p:txBody>
      </p:sp>
      <p:sp>
        <p:nvSpPr>
          <p:cNvPr id="6" name="内容占位符 5"/>
          <p:cNvSpPr>
            <a:spLocks noGrp="1"/>
          </p:cNvSpPr>
          <p:nvPr>
            <p:ph sz="half" idx="1"/>
            <p:custDataLst>
              <p:tags r:id="rId2"/>
            </p:custDataLst>
          </p:nvPr>
        </p:nvSpPr>
        <p:spPr/>
        <p:txBody>
          <a:bodyPr/>
          <a:lstStyle/>
          <a:p>
            <a:r>
              <a:rPr lang="zh-CN" altLang="en-US"/>
              <a:t>编写目的</a:t>
            </a:r>
            <a:endParaRPr lang="zh-CN" altLang="en-US"/>
          </a:p>
          <a:p>
            <a:pPr marL="0" indent="0" fontAlgn="auto">
              <a:lnSpc>
                <a:spcPct val="150000"/>
              </a:lnSpc>
              <a:buNone/>
            </a:pPr>
            <a:r>
              <a:rPr lang="zh-CN" altLang="en-US"/>
              <a:t>     </a:t>
            </a:r>
            <a:r>
              <a:rPr lang="zh-CN" altLang="en-US" sz="1800"/>
              <a:t>写该文档的目的，是对将要进行的工作进行一个系统的分析，对要完成的功能进行规划设计，使网站能在人为控制下完成相应的功能.</a:t>
            </a:r>
            <a:endParaRPr lang="zh-CN" altLang="en-US" sz="1800"/>
          </a:p>
        </p:txBody>
      </p:sp>
      <p:sp>
        <p:nvSpPr>
          <p:cNvPr id="7" name="内容占位符 6"/>
          <p:cNvSpPr>
            <a:spLocks noGrp="1"/>
          </p:cNvSpPr>
          <p:nvPr>
            <p:ph sz="half" idx="2"/>
            <p:custDataLst>
              <p:tags r:id="rId3"/>
            </p:custDataLst>
          </p:nvPr>
        </p:nvSpPr>
        <p:spPr/>
        <p:txBody>
          <a:bodyPr/>
          <a:lstStyle/>
          <a:p>
            <a:r>
              <a:rPr lang="zh-CN" altLang="en-US"/>
              <a:t>背景</a:t>
            </a:r>
            <a:endParaRPr lang="zh-CN" altLang="en-US"/>
          </a:p>
          <a:p>
            <a:pPr marL="0" indent="0" fontAlgn="auto">
              <a:lnSpc>
                <a:spcPct val="150000"/>
              </a:lnSpc>
              <a:buNone/>
            </a:pPr>
            <a:r>
              <a:rPr lang="zh-CN" altLang="en-US"/>
              <a:t>     </a:t>
            </a:r>
            <a:r>
              <a:rPr lang="zh-CN" altLang="en-US" sz="1800"/>
              <a:t>随着社会的不断发展，人们的生活节奏变得越来越快。对于时间的利用率越来越高，对于效率的要求也是越来越高.在日常工作当中，每个人行程也是安排的满满的。因此需要与人帮助他们进行统筹，节约时间.</a:t>
            </a:r>
            <a:endParaRPr lang="zh-CN" altLang="en-US" sz="1800"/>
          </a:p>
        </p:txBody>
      </p:sp>
    </p:spTree>
    <p:custDataLst>
      <p:tags r:id="rId4"/>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任务概述</a:t>
            </a:r>
            <a:endParaRPr lang="zh-CN" altLang="en-US" sz="3600"/>
          </a:p>
        </p:txBody>
      </p:sp>
      <p:sp>
        <p:nvSpPr>
          <p:cNvPr id="7" name="内容占位符 6"/>
          <p:cNvSpPr>
            <a:spLocks noGrp="1"/>
          </p:cNvSpPr>
          <p:nvPr>
            <p:ph idx="1"/>
            <p:custDataLst>
              <p:tags r:id="rId2"/>
            </p:custDataLst>
          </p:nvPr>
        </p:nvSpPr>
        <p:spPr/>
        <p:txBody>
          <a:bodyPr>
            <a:normAutofit lnSpcReduction="20000"/>
          </a:bodyPr>
          <a:lstStyle/>
          <a:p>
            <a:r>
              <a:rPr lang="zh-CN" altLang="en-US"/>
              <a:t>服务</a:t>
            </a:r>
            <a:endParaRPr lang="zh-CN" altLang="en-US"/>
          </a:p>
          <a:p>
            <a:pPr marL="0" indent="0">
              <a:buNone/>
            </a:pPr>
            <a:r>
              <a:rPr lang="zh-CN" altLang="en-US"/>
              <a:t>      </a:t>
            </a:r>
            <a:r>
              <a:rPr lang="zh-CN" altLang="en-US" sz="1800"/>
              <a:t>我们组构建的网站主要是帮助团队进行约见统筹，反馈最佳的时段.</a:t>
            </a:r>
            <a:endParaRPr lang="zh-CN" altLang="en-US"/>
          </a:p>
          <a:p>
            <a:r>
              <a:rPr lang="zh-CN" altLang="en-US"/>
              <a:t>目标对象特点</a:t>
            </a:r>
            <a:endParaRPr lang="zh-CN" altLang="en-US"/>
          </a:p>
          <a:p>
            <a:pPr marL="0" indent="0">
              <a:buNone/>
            </a:pPr>
            <a:r>
              <a:rPr lang="zh-CN" altLang="en-US"/>
              <a:t>      </a:t>
            </a:r>
            <a:r>
              <a:rPr lang="zh-CN" altLang="en-US" sz="1800"/>
              <a:t>对象：组员空闲时间不同步的团队.</a:t>
            </a:r>
            <a:endParaRPr lang="zh-CN" altLang="en-US" sz="1800"/>
          </a:p>
          <a:p>
            <a:pPr marL="0" indent="0">
              <a:buNone/>
            </a:pPr>
            <a:r>
              <a:rPr lang="zh-CN" altLang="en-US" sz="1800"/>
              <a:t>        规模：初步估计为十个左右.</a:t>
            </a:r>
            <a:endParaRPr lang="zh-CN" altLang="en-US" sz="1800"/>
          </a:p>
          <a:p>
            <a:pPr marL="0" indent="0">
              <a:buNone/>
            </a:pPr>
            <a:r>
              <a:rPr lang="zh-CN" altLang="en-US" sz="1800"/>
              <a:t>        用户要求：能看懂汉字，并且能按照提示操作计算机.</a:t>
            </a:r>
            <a:endParaRPr lang="zh-CN" altLang="en-US" sz="1800"/>
          </a:p>
          <a:p>
            <a:pPr marL="0" indent="0">
              <a:buNone/>
            </a:pPr>
            <a:r>
              <a:rPr lang="zh-CN" altLang="en-US" sz="1800"/>
              <a:t>        维护人员要求：懂得网站的运行和维护的原理.</a:t>
            </a:r>
            <a:endParaRPr lang="zh-CN" altLang="en-US" sz="1800"/>
          </a:p>
          <a:p>
            <a:r>
              <a:rPr lang="zh-CN" altLang="en-US"/>
              <a:t>系统开发环境</a:t>
            </a:r>
            <a:endParaRPr lang="zh-CN" altLang="en-US"/>
          </a:p>
          <a:p>
            <a:pPr marL="0" indent="0">
              <a:buNone/>
            </a:pPr>
            <a:r>
              <a:rPr lang="zh-CN" altLang="en-US"/>
              <a:t>      </a:t>
            </a:r>
            <a:r>
              <a:rPr lang="zh-CN" altLang="en-US" sz="1800"/>
              <a:t>硬件：计算机 Windows x64/ Linux 系统</a:t>
            </a:r>
            <a:endParaRPr lang="zh-CN" altLang="en-US" sz="1800"/>
          </a:p>
          <a:p>
            <a:pPr marL="0" indent="0">
              <a:buNone/>
            </a:pPr>
            <a:r>
              <a:rPr lang="zh-CN" altLang="en-US" sz="1800"/>
              <a:t>        软件：Html，css，JavaScript 以及 Java 后端和 Mysql 等相关开发环境</a:t>
            </a:r>
            <a:endParaRPr lang="zh-CN" altLang="en-US" sz="1800"/>
          </a:p>
          <a:p>
            <a:r>
              <a:rPr lang="zh-CN" altLang="en-US"/>
              <a:t>系统任务环境</a:t>
            </a:r>
            <a:endParaRPr lang="zh-CN" altLang="en-US"/>
          </a:p>
          <a:p>
            <a:pPr marL="0" indent="0">
              <a:buNone/>
            </a:pPr>
            <a:r>
              <a:rPr lang="zh-CN" altLang="en-US"/>
              <a:t>      </a:t>
            </a:r>
            <a:r>
              <a:rPr lang="zh-CN" altLang="en-US" sz="1800"/>
              <a:t>硬件：PC 端，移动端</a:t>
            </a:r>
            <a:endParaRPr lang="zh-CN" altLang="en-US" sz="1800"/>
          </a:p>
          <a:p>
            <a:pPr marL="0" indent="0">
              <a:buNone/>
            </a:pPr>
            <a:r>
              <a:rPr lang="zh-CN" altLang="en-US" sz="1800"/>
              <a:t>        软件：Internet 浏览器</a:t>
            </a:r>
            <a:endParaRPr lang="zh-CN" altLang="en-US" sz="1800"/>
          </a:p>
        </p:txBody>
      </p:sp>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zh-CN" altLang="en-US"/>
              <a:t>团队成员介绍</a:t>
            </a:r>
            <a:endParaRPr lang="zh-CN" altLang="en-US"/>
          </a:p>
        </p:txBody>
      </p:sp>
      <p:sp>
        <p:nvSpPr>
          <p:cNvPr id="7" name="内容占位符 6"/>
          <p:cNvSpPr>
            <a:spLocks noGrp="1"/>
          </p:cNvSpPr>
          <p:nvPr>
            <p:ph idx="1"/>
            <p:custDataLst>
              <p:tags r:id="rId2"/>
            </p:custDataLst>
          </p:nvPr>
        </p:nvSpPr>
        <p:spPr/>
        <p:txBody>
          <a:bodyPr/>
          <a:lstStyle/>
          <a:p>
            <a:r>
              <a:rPr lang="zh-CN" altLang="en-US"/>
              <a:t>队长：汤建波</a:t>
            </a:r>
            <a:endParaRPr lang="zh-CN" altLang="en-US"/>
          </a:p>
          <a:p>
            <a:r>
              <a:rPr lang="zh-CN" altLang="en-US"/>
              <a:t>前端：</a:t>
            </a:r>
            <a:endParaRPr lang="zh-CN" altLang="en-US"/>
          </a:p>
          <a:p>
            <a:endParaRPr lang="zh-CN" altLang="en-US"/>
          </a:p>
        </p:txBody>
      </p:sp>
    </p:spTree>
    <p:custDataLst>
      <p:tags r:id="rId3"/>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需求分析</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对功能的需求</a:t>
            </a:r>
            <a:endParaRPr lang="zh-CN" altLang="en-US" sz="2800"/>
          </a:p>
          <a:p>
            <a:pPr marL="0" indent="0">
              <a:buNone/>
            </a:pPr>
            <a:r>
              <a:rPr lang="zh-CN" altLang="en-US" sz="2000"/>
              <a:t>         用户的功能需求</a:t>
            </a:r>
            <a:endParaRPr lang="zh-CN" altLang="en-US" sz="2000"/>
          </a:p>
          <a:p>
            <a:pPr marL="0" indent="0">
              <a:buNone/>
            </a:pPr>
            <a:r>
              <a:rPr lang="zh-CN" altLang="en-US" sz="2000"/>
              <a:t>         系统需要进行的工作</a:t>
            </a:r>
            <a:endParaRPr lang="zh-CN" altLang="en-US" sz="2000"/>
          </a:p>
          <a:p>
            <a:pPr marL="0" indent="0">
              <a:buNone/>
            </a:pPr>
            <a:r>
              <a:rPr lang="zh-CN" altLang="en-US" sz="2000"/>
              <a:t>         功能的实现</a:t>
            </a:r>
            <a:endParaRPr lang="zh-CN" altLang="en-US" sz="2800"/>
          </a:p>
          <a:p>
            <a:r>
              <a:rPr lang="zh-CN" altLang="en-US" sz="2800"/>
              <a:t>对系统性能的需求</a:t>
            </a:r>
            <a:endParaRPr lang="zh-CN" altLang="en-US" sz="2800"/>
          </a:p>
          <a:p>
            <a:pPr marL="0" indent="0">
              <a:buNone/>
            </a:pPr>
            <a:endParaRPr lang="zh-CN" altLang="en-US" sz="2800"/>
          </a:p>
        </p:txBody>
      </p:sp>
    </p:spTree>
    <p:custDataLst>
      <p:tags r:id="rId3"/>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需求分析</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对功能的需求</a:t>
            </a:r>
            <a:endParaRPr lang="zh-CN" altLang="en-US" sz="2800"/>
          </a:p>
          <a:p>
            <a:pPr marL="0" indent="0">
              <a:buNone/>
            </a:pPr>
            <a:r>
              <a:rPr lang="zh-CN" altLang="en-US" sz="2000"/>
              <a:t>         用户的功能需求</a:t>
            </a:r>
            <a:endParaRPr lang="zh-CN" altLang="en-US" sz="2000"/>
          </a:p>
          <a:p>
            <a:pPr marL="0" indent="0">
              <a:buNone/>
            </a:pPr>
            <a:r>
              <a:rPr lang="zh-CN" altLang="en-US" sz="2000"/>
              <a:t>         </a:t>
            </a:r>
            <a:endParaRPr lang="zh-CN" altLang="en-US" sz="2800"/>
          </a:p>
        </p:txBody>
      </p:sp>
      <p:pic>
        <p:nvPicPr>
          <p:cNvPr id="2" name="图片 1"/>
          <p:cNvPicPr>
            <a:picLocks noChangeAspect="1"/>
          </p:cNvPicPr>
          <p:nvPr/>
        </p:nvPicPr>
        <p:blipFill>
          <a:blip r:embed="rId3"/>
          <a:stretch>
            <a:fillRect/>
          </a:stretch>
        </p:blipFill>
        <p:spPr>
          <a:xfrm>
            <a:off x="2192020" y="2409825"/>
            <a:ext cx="5135245" cy="4182110"/>
          </a:xfrm>
          <a:prstGeom prst="rect">
            <a:avLst/>
          </a:prstGeom>
        </p:spPr>
      </p:pic>
    </p:spTree>
    <p:custDataLst>
      <p:tags r:id="rId4"/>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需求分析</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对功能的需求</a:t>
            </a:r>
            <a:endParaRPr lang="zh-CN" altLang="en-US" sz="2800"/>
          </a:p>
          <a:p>
            <a:pPr marL="0" indent="0">
              <a:buNone/>
            </a:pPr>
            <a:r>
              <a:rPr lang="zh-CN" altLang="en-US" sz="2000"/>
              <a:t>         用户的功能需求</a:t>
            </a:r>
            <a:endParaRPr lang="zh-CN" altLang="en-US" sz="2000"/>
          </a:p>
          <a:p>
            <a:pPr marL="0" indent="0">
              <a:buNone/>
            </a:pPr>
            <a:r>
              <a:rPr lang="zh-CN" altLang="en-US" sz="2000"/>
              <a:t>         </a:t>
            </a:r>
            <a:endParaRPr lang="zh-CN" altLang="en-US" sz="2800"/>
          </a:p>
        </p:txBody>
      </p:sp>
      <p:pic>
        <p:nvPicPr>
          <p:cNvPr id="3" name="图片 2"/>
          <p:cNvPicPr>
            <a:picLocks noChangeAspect="1"/>
          </p:cNvPicPr>
          <p:nvPr/>
        </p:nvPicPr>
        <p:blipFill>
          <a:blip r:embed="rId3"/>
          <a:stretch>
            <a:fillRect/>
          </a:stretch>
        </p:blipFill>
        <p:spPr>
          <a:xfrm>
            <a:off x="2274570" y="2419985"/>
            <a:ext cx="6937375" cy="3757295"/>
          </a:xfrm>
          <a:prstGeom prst="rect">
            <a:avLst/>
          </a:prstGeom>
        </p:spPr>
      </p:pic>
    </p:spTree>
    <p:custDataLst>
      <p:tags r:id="rId4"/>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需求分析</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对功能的需求</a:t>
            </a:r>
            <a:endParaRPr lang="zh-CN" altLang="en-US" sz="2800"/>
          </a:p>
          <a:p>
            <a:pPr marL="0" indent="0">
              <a:buNone/>
            </a:pPr>
            <a:r>
              <a:rPr lang="zh-CN" altLang="en-US" sz="2000"/>
              <a:t>         用户的功能需求</a:t>
            </a:r>
            <a:endParaRPr lang="zh-CN" altLang="en-US" sz="2000"/>
          </a:p>
          <a:p>
            <a:pPr marL="0" indent="0">
              <a:buNone/>
            </a:pPr>
            <a:r>
              <a:rPr lang="zh-CN" altLang="en-US" sz="2000"/>
              <a:t>         </a:t>
            </a:r>
            <a:endParaRPr lang="zh-CN" altLang="en-US" sz="2800"/>
          </a:p>
        </p:txBody>
      </p:sp>
      <p:pic>
        <p:nvPicPr>
          <p:cNvPr id="2" name="图片 1"/>
          <p:cNvPicPr>
            <a:picLocks noChangeAspect="1"/>
          </p:cNvPicPr>
          <p:nvPr/>
        </p:nvPicPr>
        <p:blipFill>
          <a:blip r:embed="rId3"/>
          <a:stretch>
            <a:fillRect/>
          </a:stretch>
        </p:blipFill>
        <p:spPr>
          <a:xfrm>
            <a:off x="2217420" y="2339975"/>
            <a:ext cx="7981950" cy="3560445"/>
          </a:xfrm>
          <a:prstGeom prst="rect">
            <a:avLst/>
          </a:prstGeom>
        </p:spPr>
      </p:pic>
    </p:spTree>
    <p:custDataLst>
      <p:tags r:id="rId4"/>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需求分析</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对功能的需求</a:t>
            </a:r>
            <a:endParaRPr lang="zh-CN" altLang="en-US" sz="2800"/>
          </a:p>
          <a:p>
            <a:pPr marL="0" indent="0">
              <a:buNone/>
            </a:pPr>
            <a:r>
              <a:rPr lang="zh-CN" altLang="en-US" sz="2000"/>
              <a:t>         系统需要进行的工作</a:t>
            </a:r>
            <a:endParaRPr lang="zh-CN" altLang="en-US" sz="2000"/>
          </a:p>
          <a:p>
            <a:pPr marL="0" indent="0">
              <a:buNone/>
            </a:pPr>
            <a:r>
              <a:rPr lang="zh-CN" altLang="en-US" sz="2000"/>
              <a:t>         </a:t>
            </a:r>
            <a:endParaRPr lang="zh-CN" altLang="en-US" sz="2800"/>
          </a:p>
        </p:txBody>
      </p:sp>
      <p:pic>
        <p:nvPicPr>
          <p:cNvPr id="3" name="图片 2"/>
          <p:cNvPicPr>
            <a:picLocks noChangeAspect="1"/>
          </p:cNvPicPr>
          <p:nvPr/>
        </p:nvPicPr>
        <p:blipFill>
          <a:blip r:embed="rId3"/>
          <a:stretch>
            <a:fillRect/>
          </a:stretch>
        </p:blipFill>
        <p:spPr>
          <a:xfrm>
            <a:off x="2287270" y="2553335"/>
            <a:ext cx="5721350" cy="3917950"/>
          </a:xfrm>
          <a:prstGeom prst="rect">
            <a:avLst/>
          </a:prstGeom>
        </p:spPr>
      </p:pic>
    </p:spTree>
    <p:custDataLst>
      <p:tags r:id="rId4"/>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需求分析</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对功能的需求</a:t>
            </a:r>
            <a:endParaRPr lang="zh-CN" altLang="en-US" sz="2800"/>
          </a:p>
          <a:p>
            <a:pPr marL="0" indent="0">
              <a:buNone/>
            </a:pPr>
            <a:r>
              <a:rPr lang="zh-CN" altLang="en-US" sz="2000"/>
              <a:t>         功能的实现</a:t>
            </a:r>
            <a:endParaRPr lang="zh-CN" altLang="en-US" sz="2000"/>
          </a:p>
          <a:p>
            <a:pPr marL="0" indent="0">
              <a:buNone/>
            </a:pPr>
            <a:r>
              <a:rPr lang="zh-CN" altLang="en-US" sz="2000"/>
              <a:t>             </a:t>
            </a:r>
            <a:r>
              <a:rPr lang="zh-CN" altLang="en-US" sz="1600"/>
              <a:t> 1. 前端：html css JavaScript （Jquery，moment.js 库）</a:t>
            </a:r>
            <a:endParaRPr lang="zh-CN" altLang="en-US" sz="1600"/>
          </a:p>
          <a:p>
            <a:pPr marL="0" indent="0">
              <a:buNone/>
            </a:pPr>
            <a:r>
              <a:rPr lang="zh-CN" altLang="en-US" sz="1600"/>
              <a:t>                 2. 后端：JavaEE 三层架构 TomCat 服务器 Mysql 数据库</a:t>
            </a:r>
            <a:endParaRPr lang="zh-CN" altLang="en-US" sz="1600"/>
          </a:p>
          <a:p>
            <a:pPr marL="0" indent="0">
              <a:buNone/>
            </a:pPr>
            <a:r>
              <a:rPr lang="zh-CN" altLang="en-US" sz="1600"/>
              <a:t>                 3. 测试：单元测试 功能测试 性能测试等</a:t>
            </a:r>
            <a:endParaRPr lang="zh-CN" altLang="en-US" sz="1600"/>
          </a:p>
          <a:p>
            <a:pPr marL="0" indent="0">
              <a:buNone/>
            </a:pPr>
            <a:r>
              <a:rPr lang="zh-CN" altLang="en-US" sz="1600"/>
              <a:t>                 4. 维护：内容维护 服务器维护等</a:t>
            </a:r>
            <a:endParaRPr lang="zh-CN" altLang="en-US" sz="1600"/>
          </a:p>
        </p:txBody>
      </p:sp>
    </p:spTree>
    <p:custDataLst>
      <p:tags r:id="rId3"/>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需求分析</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对功能的需求</a:t>
            </a:r>
            <a:endParaRPr lang="zh-CN" altLang="en-US" sz="2800"/>
          </a:p>
          <a:p>
            <a:r>
              <a:rPr lang="zh-CN" altLang="en-US" sz="2800"/>
              <a:t>对系统性能的需求</a:t>
            </a:r>
            <a:endParaRPr lang="zh-CN" altLang="en-US" sz="2800"/>
          </a:p>
          <a:p>
            <a:pPr marL="0" indent="0">
              <a:buNone/>
            </a:pPr>
            <a:r>
              <a:rPr lang="zh-CN" altLang="en-US" sz="2800"/>
              <a:t>      </a:t>
            </a:r>
            <a:r>
              <a:rPr lang="en-US" altLang="zh-CN" sz="2000"/>
              <a:t>1.</a:t>
            </a:r>
            <a:r>
              <a:rPr lang="zh-CN" altLang="en-US" sz="2000"/>
              <a:t>精度</a:t>
            </a:r>
            <a:endParaRPr lang="zh-CN" altLang="en-US" sz="1800"/>
          </a:p>
          <a:p>
            <a:pPr marL="0" indent="0">
              <a:buNone/>
            </a:pPr>
            <a:r>
              <a:rPr lang="zh-CN" altLang="en-US" sz="1800"/>
              <a:t>            我们组的项目对于用户的反馈为时间，因此对于输出的精度控制为以小时为单位.</a:t>
            </a:r>
            <a:endParaRPr lang="zh-CN" altLang="en-US" sz="1800"/>
          </a:p>
          <a:p>
            <a:pPr marL="0" indent="0">
              <a:buNone/>
            </a:pPr>
            <a:r>
              <a:rPr lang="zh-CN" altLang="en-US" sz="1600"/>
              <a:t>       </a:t>
            </a:r>
            <a:r>
              <a:rPr lang="zh-CN" altLang="en-US" sz="1800"/>
              <a:t>  </a:t>
            </a:r>
            <a:r>
              <a:rPr lang="zh-CN" altLang="en-US" sz="2000"/>
              <a:t>2</a:t>
            </a:r>
            <a:r>
              <a:rPr lang="en-US" altLang="zh-CN" sz="2000"/>
              <a:t>.</a:t>
            </a:r>
            <a:r>
              <a:rPr lang="zh-CN" altLang="en-US" sz="2000"/>
              <a:t>时间特性需求</a:t>
            </a:r>
            <a:endParaRPr lang="zh-CN" altLang="en-US" sz="1600"/>
          </a:p>
          <a:p>
            <a:pPr marL="0" indent="0">
              <a:buNone/>
            </a:pPr>
            <a:r>
              <a:rPr lang="zh-CN" altLang="en-US" sz="1800"/>
              <a:t>            对于系统的效率，初步设定的系统响应时间为 500ms.</a:t>
            </a:r>
            <a:endParaRPr lang="zh-CN" altLang="en-US" sz="1800"/>
          </a:p>
          <a:p>
            <a:pPr marL="0" indent="0">
              <a:buNone/>
            </a:pPr>
            <a:endParaRPr lang="zh-CN" altLang="en-US" sz="1800"/>
          </a:p>
        </p:txBody>
      </p:sp>
    </p:spTree>
    <p:custDataLst>
      <p:tags r:id="rId3"/>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需求前端草图</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创建事件</a:t>
            </a:r>
            <a:endParaRPr lang="zh-CN" altLang="en-US" sz="1800"/>
          </a:p>
          <a:p>
            <a:pPr marL="0" indent="0">
              <a:buNone/>
            </a:pPr>
            <a:endParaRPr lang="zh-CN" altLang="en-US" sz="1800"/>
          </a:p>
          <a:p>
            <a:pPr marL="0" indent="0">
              <a:buNone/>
            </a:pPr>
            <a:endParaRPr lang="zh-CN" altLang="en-US" sz="1800"/>
          </a:p>
        </p:txBody>
      </p:sp>
      <p:pic>
        <p:nvPicPr>
          <p:cNvPr id="3" name="图片 2"/>
          <p:cNvPicPr>
            <a:picLocks noChangeAspect="1"/>
          </p:cNvPicPr>
          <p:nvPr/>
        </p:nvPicPr>
        <p:blipFill>
          <a:blip r:embed="rId3"/>
          <a:stretch>
            <a:fillRect/>
          </a:stretch>
        </p:blipFill>
        <p:spPr>
          <a:xfrm>
            <a:off x="1524635" y="2213610"/>
            <a:ext cx="6365875" cy="4310380"/>
          </a:xfrm>
          <a:prstGeom prst="rect">
            <a:avLst/>
          </a:prstGeom>
        </p:spPr>
      </p:pic>
    </p:spTree>
    <p:custDataLst>
      <p:tags r:id="rId4"/>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需求前端草图</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登录界面</a:t>
            </a:r>
            <a:endParaRPr lang="zh-CN" altLang="en-US" sz="1800"/>
          </a:p>
          <a:p>
            <a:pPr marL="0" indent="0">
              <a:buNone/>
            </a:pPr>
            <a:endParaRPr lang="zh-CN" altLang="en-US" sz="1800"/>
          </a:p>
          <a:p>
            <a:pPr marL="0" indent="0">
              <a:buNone/>
            </a:pPr>
            <a:endParaRPr lang="zh-CN" altLang="en-US" sz="1800"/>
          </a:p>
        </p:txBody>
      </p:sp>
      <p:pic>
        <p:nvPicPr>
          <p:cNvPr id="2" name="图片 1"/>
          <p:cNvPicPr>
            <a:picLocks noChangeAspect="1"/>
          </p:cNvPicPr>
          <p:nvPr/>
        </p:nvPicPr>
        <p:blipFill>
          <a:blip r:embed="rId3"/>
          <a:stretch>
            <a:fillRect/>
          </a:stretch>
        </p:blipFill>
        <p:spPr>
          <a:xfrm>
            <a:off x="1524635" y="2134235"/>
            <a:ext cx="6483350" cy="4389755"/>
          </a:xfrm>
          <a:prstGeom prst="rect">
            <a:avLst/>
          </a:prstGeom>
        </p:spPr>
      </p:pic>
    </p:spTree>
    <p:custDataLst>
      <p:tags r:id="rId4"/>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需求前端草图</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选择时间</a:t>
            </a:r>
            <a:endParaRPr lang="zh-CN" altLang="en-US" sz="1800"/>
          </a:p>
          <a:p>
            <a:pPr marL="0" indent="0">
              <a:buNone/>
            </a:pPr>
            <a:endParaRPr lang="zh-CN" altLang="en-US" sz="1800"/>
          </a:p>
          <a:p>
            <a:pPr marL="0" indent="0">
              <a:buNone/>
            </a:pPr>
            <a:endParaRPr lang="zh-CN" altLang="en-US" sz="1800"/>
          </a:p>
        </p:txBody>
      </p:sp>
      <p:pic>
        <p:nvPicPr>
          <p:cNvPr id="3" name="图片 2"/>
          <p:cNvPicPr>
            <a:picLocks noChangeAspect="1"/>
          </p:cNvPicPr>
          <p:nvPr/>
        </p:nvPicPr>
        <p:blipFill>
          <a:blip r:embed="rId3"/>
          <a:stretch>
            <a:fillRect/>
          </a:stretch>
        </p:blipFill>
        <p:spPr>
          <a:xfrm>
            <a:off x="1524635" y="2169160"/>
            <a:ext cx="6431915" cy="4354830"/>
          </a:xfrm>
          <a:prstGeom prst="rect">
            <a:avLst/>
          </a:prstGeom>
        </p:spPr>
      </p:pic>
    </p:spTree>
    <p:custDataLst>
      <p:tags r:id="rId4"/>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custDataLst>
              <p:tags r:id="rId1"/>
            </p:custDataLst>
          </p:nvPr>
        </p:nvSpPr>
        <p:spPr>
          <a:xfrm>
            <a:off x="3232761" y="1264920"/>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Task1</a:t>
            </a:r>
            <a:r>
              <a:rPr lang="zh-CN" altLang="en-US" dirty="0">
                <a:solidFill>
                  <a:schemeClr val="bg1"/>
                </a:solidFill>
              </a:rPr>
              <a:t>：组建项目团队</a:t>
            </a:r>
            <a:endParaRPr lang="zh-CN" altLang="en-US" dirty="0">
              <a:solidFill>
                <a:schemeClr val="bg1"/>
              </a:solidFill>
            </a:endParaRPr>
          </a:p>
        </p:txBody>
      </p:sp>
      <p:sp>
        <p:nvSpPr>
          <p:cNvPr id="2" name="六边形 1"/>
          <p:cNvSpPr/>
          <p:nvPr>
            <p:custDataLst>
              <p:tags r:id="rId2"/>
            </p:custDataLst>
          </p:nvPr>
        </p:nvSpPr>
        <p:spPr>
          <a:xfrm>
            <a:off x="3284134" y="1297707"/>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01</a:t>
            </a:r>
            <a:endParaRPr lang="zh-CN" altLang="en-US" sz="2000" dirty="0">
              <a:solidFill>
                <a:srgbClr val="3D3D3D"/>
              </a:solidFill>
            </a:endParaRPr>
          </a:p>
        </p:txBody>
      </p:sp>
      <p:sp>
        <p:nvSpPr>
          <p:cNvPr id="17" name="任意多边形 16"/>
          <p:cNvSpPr/>
          <p:nvPr>
            <p:custDataLst>
              <p:tags r:id="rId3"/>
            </p:custDataLst>
          </p:nvPr>
        </p:nvSpPr>
        <p:spPr>
          <a:xfrm>
            <a:off x="3232761" y="2185916"/>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Task2</a:t>
            </a:r>
            <a:r>
              <a:rPr lang="zh-CN" altLang="en-US" dirty="0">
                <a:solidFill>
                  <a:schemeClr val="bg1"/>
                </a:solidFill>
              </a:rPr>
              <a:t>：</a:t>
            </a:r>
            <a:r>
              <a:rPr lang="en-US" altLang="zh-CN" dirty="0">
                <a:solidFill>
                  <a:schemeClr val="bg1"/>
                </a:solidFill>
              </a:rPr>
              <a:t>Web</a:t>
            </a:r>
            <a:r>
              <a:rPr lang="zh-CN" altLang="en-US" dirty="0">
                <a:solidFill>
                  <a:schemeClr val="bg1"/>
                </a:solidFill>
              </a:rPr>
              <a:t>项目建议书</a:t>
            </a:r>
            <a:endParaRPr lang="zh-CN" altLang="en-US" dirty="0">
              <a:solidFill>
                <a:schemeClr val="bg1"/>
              </a:solidFill>
            </a:endParaRPr>
          </a:p>
        </p:txBody>
      </p:sp>
      <p:sp>
        <p:nvSpPr>
          <p:cNvPr id="18" name="六边形 17"/>
          <p:cNvSpPr/>
          <p:nvPr>
            <p:custDataLst>
              <p:tags r:id="rId4"/>
            </p:custDataLst>
          </p:nvPr>
        </p:nvSpPr>
        <p:spPr>
          <a:xfrm>
            <a:off x="3284134" y="2218703"/>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02</a:t>
            </a:r>
            <a:endParaRPr lang="zh-CN" altLang="en-US" sz="2000" dirty="0">
              <a:solidFill>
                <a:srgbClr val="3D3D3D"/>
              </a:solidFill>
            </a:endParaRPr>
          </a:p>
        </p:txBody>
      </p:sp>
      <p:sp>
        <p:nvSpPr>
          <p:cNvPr id="22" name="任意多边形 21"/>
          <p:cNvSpPr/>
          <p:nvPr>
            <p:custDataLst>
              <p:tags r:id="rId5"/>
            </p:custDataLst>
          </p:nvPr>
        </p:nvSpPr>
        <p:spPr>
          <a:xfrm>
            <a:off x="3232761" y="3106912"/>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Task3</a:t>
            </a:r>
            <a:r>
              <a:rPr lang="zh-CN" altLang="en-US" dirty="0">
                <a:solidFill>
                  <a:schemeClr val="bg1"/>
                </a:solidFill>
              </a:rPr>
              <a:t>：</a:t>
            </a:r>
            <a:r>
              <a:rPr lang="en-US" altLang="zh-CN" dirty="0">
                <a:solidFill>
                  <a:schemeClr val="bg1"/>
                </a:solidFill>
              </a:rPr>
              <a:t>Web</a:t>
            </a:r>
            <a:r>
              <a:rPr lang="zh-CN" altLang="en-US" dirty="0">
                <a:solidFill>
                  <a:schemeClr val="bg1"/>
                </a:solidFill>
              </a:rPr>
              <a:t>项目需求文档</a:t>
            </a:r>
            <a:endParaRPr lang="zh-CN" altLang="en-US" dirty="0">
              <a:solidFill>
                <a:schemeClr val="bg1"/>
              </a:solidFill>
            </a:endParaRPr>
          </a:p>
        </p:txBody>
      </p:sp>
      <p:sp>
        <p:nvSpPr>
          <p:cNvPr id="23" name="六边形 22"/>
          <p:cNvSpPr/>
          <p:nvPr>
            <p:custDataLst>
              <p:tags r:id="rId6"/>
            </p:custDataLst>
          </p:nvPr>
        </p:nvSpPr>
        <p:spPr>
          <a:xfrm>
            <a:off x="3284134" y="3139699"/>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03</a:t>
            </a:r>
            <a:endParaRPr lang="zh-CN" altLang="en-US" sz="2000" dirty="0">
              <a:solidFill>
                <a:srgbClr val="3D3D3D"/>
              </a:solidFill>
            </a:endParaRPr>
          </a:p>
        </p:txBody>
      </p:sp>
      <p:sp>
        <p:nvSpPr>
          <p:cNvPr id="25" name="任意多边形 24"/>
          <p:cNvSpPr/>
          <p:nvPr>
            <p:custDataLst>
              <p:tags r:id="rId7"/>
            </p:custDataLst>
          </p:nvPr>
        </p:nvSpPr>
        <p:spPr>
          <a:xfrm>
            <a:off x="3232761" y="402790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Task4</a:t>
            </a:r>
            <a:r>
              <a:rPr lang="zh-CN" altLang="en-US" dirty="0">
                <a:solidFill>
                  <a:schemeClr val="bg1"/>
                </a:solidFill>
              </a:rPr>
              <a:t>：</a:t>
            </a:r>
            <a:r>
              <a:rPr lang="en-US" altLang="zh-CN" dirty="0">
                <a:solidFill>
                  <a:schemeClr val="bg1"/>
                </a:solidFill>
              </a:rPr>
              <a:t>Web</a:t>
            </a:r>
            <a:r>
              <a:rPr lang="zh-CN" altLang="en-US" dirty="0">
                <a:solidFill>
                  <a:schemeClr val="bg1"/>
                </a:solidFill>
              </a:rPr>
              <a:t>应用建模</a:t>
            </a:r>
            <a:endParaRPr lang="zh-CN" altLang="en-US" dirty="0">
              <a:solidFill>
                <a:schemeClr val="bg1"/>
              </a:solidFill>
            </a:endParaRPr>
          </a:p>
        </p:txBody>
      </p:sp>
      <p:sp>
        <p:nvSpPr>
          <p:cNvPr id="26" name="六边形 25"/>
          <p:cNvSpPr/>
          <p:nvPr>
            <p:custDataLst>
              <p:tags r:id="rId8"/>
            </p:custDataLst>
          </p:nvPr>
        </p:nvSpPr>
        <p:spPr>
          <a:xfrm>
            <a:off x="3284134" y="406069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04</a:t>
            </a:r>
            <a:endParaRPr lang="zh-CN" altLang="en-US" sz="2000" dirty="0">
              <a:solidFill>
                <a:srgbClr val="3D3D3D"/>
              </a:solidFill>
            </a:endParaRPr>
          </a:p>
        </p:txBody>
      </p:sp>
      <p:sp>
        <p:nvSpPr>
          <p:cNvPr id="28" name="任意多边形 27"/>
          <p:cNvSpPr/>
          <p:nvPr>
            <p:custDataLst>
              <p:tags r:id="rId9"/>
            </p:custDataLst>
          </p:nvPr>
        </p:nvSpPr>
        <p:spPr>
          <a:xfrm>
            <a:off x="3232761" y="4948904"/>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Task5</a:t>
            </a:r>
            <a:r>
              <a:rPr lang="zh-CN" altLang="en-US" dirty="0">
                <a:solidFill>
                  <a:schemeClr val="bg1"/>
                </a:solidFill>
              </a:rPr>
              <a:t>：</a:t>
            </a:r>
            <a:r>
              <a:rPr lang="en-US" altLang="zh-CN" dirty="0">
                <a:solidFill>
                  <a:schemeClr val="bg1"/>
                </a:solidFill>
              </a:rPr>
              <a:t>Web</a:t>
            </a:r>
            <a:r>
              <a:rPr lang="zh-CN" altLang="en-US" dirty="0">
                <a:solidFill>
                  <a:schemeClr val="bg1"/>
                </a:solidFill>
              </a:rPr>
              <a:t>应用架构设计</a:t>
            </a:r>
            <a:endParaRPr lang="zh-CN" altLang="en-US" dirty="0">
              <a:solidFill>
                <a:schemeClr val="bg1"/>
              </a:solidFill>
            </a:endParaRPr>
          </a:p>
        </p:txBody>
      </p:sp>
      <p:sp>
        <p:nvSpPr>
          <p:cNvPr id="29" name="六边形 28"/>
          <p:cNvSpPr/>
          <p:nvPr>
            <p:custDataLst>
              <p:tags r:id="rId10"/>
            </p:custDataLst>
          </p:nvPr>
        </p:nvSpPr>
        <p:spPr>
          <a:xfrm>
            <a:off x="3284134" y="4981691"/>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05</a:t>
            </a:r>
            <a:endParaRPr lang="zh-CN" altLang="en-US" sz="2000" dirty="0">
              <a:solidFill>
                <a:srgbClr val="3D3D3D"/>
              </a:solidFill>
            </a:endParaRPr>
          </a:p>
        </p:txBody>
      </p:sp>
      <p:sp>
        <p:nvSpPr>
          <p:cNvPr id="31" name="任意多边形 30"/>
          <p:cNvSpPr/>
          <p:nvPr>
            <p:custDataLst>
              <p:tags r:id="rId11"/>
            </p:custDataLst>
          </p:nvPr>
        </p:nvSpPr>
        <p:spPr>
          <a:xfrm>
            <a:off x="3232761" y="586989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Task6</a:t>
            </a:r>
            <a:r>
              <a:rPr lang="zh-CN" altLang="en-US" dirty="0">
                <a:solidFill>
                  <a:schemeClr val="bg1"/>
                </a:solidFill>
              </a:rPr>
              <a:t>：</a:t>
            </a:r>
            <a:r>
              <a:rPr lang="en-US" altLang="zh-CN" dirty="0">
                <a:solidFill>
                  <a:schemeClr val="bg1"/>
                </a:solidFill>
              </a:rPr>
              <a:t>Web</a:t>
            </a:r>
            <a:r>
              <a:rPr lang="zh-CN" altLang="en-US" dirty="0">
                <a:solidFill>
                  <a:schemeClr val="bg1"/>
                </a:solidFill>
              </a:rPr>
              <a:t>应用设计</a:t>
            </a:r>
            <a:endParaRPr lang="zh-CN" altLang="en-US" dirty="0">
              <a:solidFill>
                <a:schemeClr val="bg1"/>
              </a:solidFill>
            </a:endParaRPr>
          </a:p>
        </p:txBody>
      </p:sp>
      <p:sp>
        <p:nvSpPr>
          <p:cNvPr id="32" name="六边形 31"/>
          <p:cNvSpPr/>
          <p:nvPr>
            <p:custDataLst>
              <p:tags r:id="rId12"/>
            </p:custDataLst>
          </p:nvPr>
        </p:nvSpPr>
        <p:spPr>
          <a:xfrm>
            <a:off x="3284134" y="590268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06</a:t>
            </a:r>
            <a:endParaRPr lang="zh-CN" altLang="en-US" sz="2000" dirty="0">
              <a:solidFill>
                <a:srgbClr val="3D3D3D"/>
              </a:solidFill>
            </a:endParaRPr>
          </a:p>
        </p:txBody>
      </p:sp>
      <p:sp>
        <p:nvSpPr>
          <p:cNvPr id="20" name="文本框 1"/>
          <p:cNvSpPr txBox="1">
            <a:spLocks noChangeArrowheads="1"/>
          </p:cNvSpPr>
          <p:nvPr>
            <p:custDataLst>
              <p:tags r:id="rId13"/>
            </p:custDataLst>
          </p:nvPr>
        </p:nvSpPr>
        <p:spPr bwMode="auto">
          <a:xfrm>
            <a:off x="3233420" y="302260"/>
            <a:ext cx="5725795"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spcBef>
                <a:spcPct val="0"/>
              </a:spcBef>
              <a:buFontTx/>
              <a:buNone/>
            </a:pPr>
            <a:r>
              <a:rPr lang="zh-CN" altLang="en-US" sz="3200" b="1" dirty="0">
                <a:solidFill>
                  <a:schemeClr val="accent1"/>
                </a:solidFill>
                <a:latin typeface="+mj-lt"/>
                <a:ea typeface="+mj-ea"/>
                <a:cs typeface="+mj-cs"/>
              </a:rPr>
              <a:t>几点呀</a:t>
            </a:r>
            <a:endParaRPr lang="zh-CN" altLang="en-US" sz="3200" b="1" dirty="0">
              <a:solidFill>
                <a:schemeClr val="accent1"/>
              </a:solidFill>
              <a:latin typeface="+mj-lt"/>
              <a:ea typeface="+mj-ea"/>
              <a:cs typeface="+mj-cs"/>
            </a:endParaRPr>
          </a:p>
        </p:txBody>
      </p:sp>
    </p:spTree>
    <p:custDataLst>
      <p:tags r:id="rId14"/>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需求前端草图</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分享链接</a:t>
            </a:r>
            <a:endParaRPr lang="zh-CN" altLang="en-US" sz="1800"/>
          </a:p>
          <a:p>
            <a:pPr marL="0" indent="0">
              <a:buNone/>
            </a:pPr>
            <a:endParaRPr lang="zh-CN" altLang="en-US" sz="1800"/>
          </a:p>
          <a:p>
            <a:pPr marL="0" indent="0">
              <a:buNone/>
            </a:pPr>
            <a:endParaRPr lang="zh-CN" altLang="en-US" sz="1800"/>
          </a:p>
        </p:txBody>
      </p:sp>
    </p:spTree>
    <p:custDataLst>
      <p:tags r:id="rId3"/>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需求前端草图</a:t>
            </a:r>
            <a:endParaRPr lang="zh-CN" altLang="en-US" sz="3600"/>
          </a:p>
        </p:txBody>
      </p:sp>
      <p:sp>
        <p:nvSpPr>
          <p:cNvPr id="7" name="内容占位符 6"/>
          <p:cNvSpPr>
            <a:spLocks noGrp="1"/>
          </p:cNvSpPr>
          <p:nvPr>
            <p:ph idx="1"/>
            <p:custDataLst>
              <p:tags r:id="rId2"/>
            </p:custDataLst>
          </p:nvPr>
        </p:nvSpPr>
        <p:spPr/>
        <p:txBody>
          <a:bodyPr/>
          <a:lstStyle/>
          <a:p>
            <a:r>
              <a:rPr lang="zh-CN" altLang="en-US" sz="2800"/>
              <a:t>关于我们</a:t>
            </a:r>
            <a:endParaRPr lang="zh-CN" altLang="en-US" sz="1800"/>
          </a:p>
          <a:p>
            <a:pPr marL="0" indent="0">
              <a:buNone/>
            </a:pPr>
            <a:endParaRPr lang="zh-CN" altLang="en-US" sz="1800"/>
          </a:p>
          <a:p>
            <a:pPr marL="0" indent="0">
              <a:buNone/>
            </a:pPr>
            <a:endParaRPr lang="zh-CN" altLang="en-US" sz="1800"/>
          </a:p>
        </p:txBody>
      </p:sp>
      <p:pic>
        <p:nvPicPr>
          <p:cNvPr id="3" name="图片 2"/>
          <p:cNvPicPr>
            <a:picLocks noChangeAspect="1"/>
          </p:cNvPicPr>
          <p:nvPr/>
        </p:nvPicPr>
        <p:blipFill>
          <a:blip r:embed="rId3"/>
          <a:stretch>
            <a:fillRect/>
          </a:stretch>
        </p:blipFill>
        <p:spPr>
          <a:xfrm>
            <a:off x="1524635" y="2088515"/>
            <a:ext cx="6550660" cy="4435475"/>
          </a:xfrm>
          <a:prstGeom prst="rect">
            <a:avLst/>
          </a:prstGeom>
        </p:spPr>
      </p:pic>
    </p:spTree>
    <p:custDataLst>
      <p:tags r:id="rId4"/>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项目交付须知</a:t>
            </a:r>
            <a:endParaRPr lang="zh-CN" altLang="en-US" sz="3600"/>
          </a:p>
        </p:txBody>
      </p:sp>
      <p:sp>
        <p:nvSpPr>
          <p:cNvPr id="7" name="内容占位符 6"/>
          <p:cNvSpPr>
            <a:spLocks noGrp="1"/>
          </p:cNvSpPr>
          <p:nvPr>
            <p:ph idx="1"/>
            <p:custDataLst>
              <p:tags r:id="rId2"/>
            </p:custDataLst>
          </p:nvPr>
        </p:nvSpPr>
        <p:spPr/>
        <p:txBody>
          <a:bodyPr/>
          <a:lstStyle/>
          <a:p>
            <a:r>
              <a:rPr lang="zh-CN" altLang="en-US"/>
              <a:t>时间预算：2018 年 5 月-2018 年 7 月</a:t>
            </a:r>
            <a:endParaRPr lang="zh-CN" altLang="en-US"/>
          </a:p>
          <a:p>
            <a:r>
              <a:rPr lang="zh-CN" altLang="en-US"/>
              <a:t>资金预算：暂时无预算</a:t>
            </a:r>
            <a:endParaRPr lang="zh-CN" altLang="en-US"/>
          </a:p>
        </p:txBody>
      </p:sp>
    </p:spTree>
    <p:custDataLst>
      <p:tags r:id="rId3"/>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项目需求文档</a:t>
            </a:r>
            <a:r>
              <a:rPr lang="en-US" altLang="zh-CN"/>
              <a:t>#</a:t>
            </a:r>
            <a:r>
              <a:rPr lang="zh-CN" altLang="en-US" sz="3600"/>
              <a:t>维护须知</a:t>
            </a:r>
            <a:endParaRPr lang="zh-CN" altLang="en-US" sz="3600"/>
          </a:p>
        </p:txBody>
      </p:sp>
      <p:sp>
        <p:nvSpPr>
          <p:cNvPr id="7" name="内容占位符 6"/>
          <p:cNvSpPr>
            <a:spLocks noGrp="1"/>
          </p:cNvSpPr>
          <p:nvPr>
            <p:ph idx="1"/>
            <p:custDataLst>
              <p:tags r:id="rId2"/>
            </p:custDataLst>
          </p:nvPr>
        </p:nvSpPr>
        <p:spPr/>
        <p:txBody>
          <a:bodyPr/>
          <a:lstStyle/>
          <a:p>
            <a:r>
              <a:rPr lang="zh-CN" altLang="en-US"/>
              <a:t>项目开发成本并不是很高，但是也要保证其可维护性</a:t>
            </a:r>
            <a:endParaRPr lang="zh-CN" altLang="en-US"/>
          </a:p>
          <a:p>
            <a:r>
              <a:rPr lang="zh-CN" altLang="en-US"/>
              <a:t>遇到故障时要能够快速的发现并修改错误</a:t>
            </a:r>
            <a:endParaRPr lang="zh-CN" altLang="en-US"/>
          </a:p>
        </p:txBody>
      </p:sp>
    </p:spTree>
    <p:custDataLst>
      <p:tags r:id="rId3"/>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1"/>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2"/>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3"/>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4"/>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4</a:t>
            </a:r>
            <a:endParaRPr lang="en-US" altLang="zh-CN" sz="16600" kern="0" spc="400" smtClean="0">
              <a:solidFill>
                <a:schemeClr val="accent1"/>
              </a:solidFill>
            </a:endParaRPr>
          </a:p>
        </p:txBody>
      </p:sp>
      <p:sp>
        <p:nvSpPr>
          <p:cNvPr id="2" name="标题 1"/>
          <p:cNvSpPr>
            <a:spLocks noGrp="1"/>
          </p:cNvSpPr>
          <p:nvPr>
            <p:ph type="title"/>
            <p:custDataLst>
              <p:tags r:id="rId5"/>
            </p:custDataLst>
          </p:nvPr>
        </p:nvSpPr>
        <p:spPr/>
        <p:txBody>
          <a:bodyPr>
            <a:normAutofit/>
          </a:bodyPr>
          <a:lstStyle/>
          <a:p>
            <a:r>
              <a:rPr lang="en-US" altLang="zh-CN" dirty="0"/>
              <a:t>Web</a:t>
            </a:r>
            <a:r>
              <a:rPr lang="zh-CN" altLang="en-US" dirty="0"/>
              <a:t>应用建模</a:t>
            </a:r>
            <a:endParaRPr lang="zh-CN" altLang="en-US" dirty="0"/>
          </a:p>
        </p:txBody>
      </p:sp>
      <p:sp>
        <p:nvSpPr>
          <p:cNvPr id="3" name="文本占位符 2"/>
          <p:cNvSpPr>
            <a:spLocks noGrp="1"/>
          </p:cNvSpPr>
          <p:nvPr>
            <p:ph type="body" idx="1"/>
            <p:custDataLst>
              <p:tags r:id="rId6"/>
            </p:custDataLst>
          </p:nvPr>
        </p:nvSpPr>
        <p:spPr/>
        <p:txBody>
          <a:bodyPr>
            <a:normAutofit/>
          </a:bodyPr>
          <a:lstStyle/>
          <a:p>
            <a:r>
              <a:rPr lang="en-US" altLang="zh-CN" dirty="0"/>
              <a:t>Task</a:t>
            </a:r>
            <a:endParaRPr lang="en-US" altLang="zh-CN" dirty="0"/>
          </a:p>
        </p:txBody>
      </p:sp>
    </p:spTree>
    <p:custDataLst>
      <p:tags r:id="rId7"/>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Task4:Web</a:t>
            </a:r>
            <a:r>
              <a:rPr lang="zh-CN" altLang="en-US"/>
              <a:t>应用建模</a:t>
            </a:r>
            <a:endParaRPr lang="zh-CN" altLang="en-US"/>
          </a:p>
        </p:txBody>
      </p:sp>
      <p:sp>
        <p:nvSpPr>
          <p:cNvPr id="3" name="内容占位符 2"/>
          <p:cNvSpPr>
            <a:spLocks noGrp="1"/>
          </p:cNvSpPr>
          <p:nvPr>
            <p:ph idx="1"/>
          </p:nvPr>
        </p:nvSpPr>
        <p:spPr/>
        <p:txBody>
          <a:bodyPr/>
          <a:p>
            <a:r>
              <a:rPr lang="zh-CN" altLang="en-US" sz="2800"/>
              <a:t>功能需求</a:t>
            </a:r>
            <a:endParaRPr lang="zh-CN" altLang="en-US" sz="2800"/>
          </a:p>
          <a:p>
            <a:pPr marL="0" indent="0">
              <a:buNone/>
            </a:pPr>
            <a:endParaRPr lang="zh-CN" altLang="en-US" sz="2800"/>
          </a:p>
        </p:txBody>
      </p:sp>
      <p:pic>
        <p:nvPicPr>
          <p:cNvPr id="7" name="图片 6" descr="QQ图片20180618110435"/>
          <p:cNvPicPr>
            <a:picLocks noChangeAspect="1"/>
          </p:cNvPicPr>
          <p:nvPr/>
        </p:nvPicPr>
        <p:blipFill>
          <a:blip r:embed="rId1"/>
          <a:stretch>
            <a:fillRect/>
          </a:stretch>
        </p:blipFill>
        <p:spPr>
          <a:xfrm>
            <a:off x="2976880" y="2028825"/>
            <a:ext cx="5106670" cy="4392295"/>
          </a:xfrm>
          <a:prstGeom prst="rect">
            <a:avLst/>
          </a:prstGeom>
        </p:spPr>
      </p:pic>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Task4:Web</a:t>
            </a:r>
            <a:r>
              <a:rPr lang="zh-CN" altLang="en-US"/>
              <a:t>应用建模</a:t>
            </a:r>
            <a:endParaRPr lang="zh-CN" altLang="en-US"/>
          </a:p>
        </p:txBody>
      </p:sp>
      <p:sp>
        <p:nvSpPr>
          <p:cNvPr id="3" name="内容占位符 2"/>
          <p:cNvSpPr>
            <a:spLocks noGrp="1"/>
          </p:cNvSpPr>
          <p:nvPr>
            <p:ph idx="1"/>
          </p:nvPr>
        </p:nvSpPr>
        <p:spPr/>
        <p:txBody>
          <a:bodyPr/>
          <a:p>
            <a:r>
              <a:rPr lang="zh-CN" altLang="en-US" sz="2800"/>
              <a:t>功能内容</a:t>
            </a:r>
            <a:endParaRPr lang="zh-CN" altLang="en-US" sz="2800"/>
          </a:p>
          <a:p>
            <a:pPr marL="0" indent="0">
              <a:buNone/>
            </a:pPr>
            <a:endParaRPr lang="zh-CN" altLang="en-US" sz="2800"/>
          </a:p>
        </p:txBody>
      </p:sp>
      <p:pic>
        <p:nvPicPr>
          <p:cNvPr id="4" name="图片 3" descr="QQ图片20180618110948"/>
          <p:cNvPicPr>
            <a:picLocks noChangeAspect="1"/>
          </p:cNvPicPr>
          <p:nvPr/>
        </p:nvPicPr>
        <p:blipFill>
          <a:blip r:embed="rId1"/>
          <a:stretch>
            <a:fillRect/>
          </a:stretch>
        </p:blipFill>
        <p:spPr>
          <a:xfrm>
            <a:off x="1066800" y="2013585"/>
            <a:ext cx="7926705" cy="4407535"/>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Task4:Web</a:t>
            </a:r>
            <a:r>
              <a:rPr lang="zh-CN" altLang="en-US"/>
              <a:t>应用建模</a:t>
            </a:r>
            <a:endParaRPr lang="zh-CN" altLang="en-US"/>
          </a:p>
        </p:txBody>
      </p:sp>
      <p:sp>
        <p:nvSpPr>
          <p:cNvPr id="3" name="内容占位符 2"/>
          <p:cNvSpPr>
            <a:spLocks noGrp="1"/>
          </p:cNvSpPr>
          <p:nvPr>
            <p:ph idx="1"/>
          </p:nvPr>
        </p:nvSpPr>
        <p:spPr/>
        <p:txBody>
          <a:bodyPr/>
          <a:p>
            <a:r>
              <a:rPr lang="zh-CN" altLang="en-US" sz="2800"/>
              <a:t>功能内容</a:t>
            </a:r>
            <a:endParaRPr lang="zh-CN" altLang="en-US" sz="2800"/>
          </a:p>
          <a:p>
            <a:r>
              <a:rPr lang="zh-CN" altLang="en-US" sz="2000"/>
              <a:t>注册用户类图</a:t>
            </a:r>
            <a:endParaRPr lang="zh-CN" altLang="en-US" sz="2800"/>
          </a:p>
          <a:p>
            <a:pPr marL="0" indent="0">
              <a:buNone/>
            </a:pPr>
            <a:endParaRPr lang="zh-CN" altLang="en-US" sz="2800"/>
          </a:p>
        </p:txBody>
      </p:sp>
      <p:pic>
        <p:nvPicPr>
          <p:cNvPr id="6" name="图片 5" descr="1"/>
          <p:cNvPicPr>
            <a:picLocks noChangeAspect="1"/>
          </p:cNvPicPr>
          <p:nvPr/>
        </p:nvPicPr>
        <p:blipFill>
          <a:blip r:embed="rId1"/>
          <a:stretch>
            <a:fillRect/>
          </a:stretch>
        </p:blipFill>
        <p:spPr>
          <a:xfrm>
            <a:off x="1491615" y="2457450"/>
            <a:ext cx="6105525" cy="3949700"/>
          </a:xfrm>
          <a:prstGeom prst="rect">
            <a:avLst/>
          </a:prstGeom>
        </p:spPr>
      </p:pic>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Task4:Web</a:t>
            </a:r>
            <a:r>
              <a:rPr lang="zh-CN" altLang="en-US"/>
              <a:t>应用建模</a:t>
            </a:r>
            <a:endParaRPr lang="zh-CN" altLang="en-US"/>
          </a:p>
        </p:txBody>
      </p:sp>
      <p:sp>
        <p:nvSpPr>
          <p:cNvPr id="3" name="内容占位符 2"/>
          <p:cNvSpPr>
            <a:spLocks noGrp="1"/>
          </p:cNvSpPr>
          <p:nvPr>
            <p:ph idx="1"/>
          </p:nvPr>
        </p:nvSpPr>
        <p:spPr/>
        <p:txBody>
          <a:bodyPr/>
          <a:p>
            <a:r>
              <a:rPr lang="zh-CN" altLang="en-US" sz="2800"/>
              <a:t>功能内容</a:t>
            </a:r>
            <a:endParaRPr lang="zh-CN" altLang="en-US" sz="2800"/>
          </a:p>
          <a:p>
            <a:r>
              <a:rPr lang="zh-CN" altLang="en-US" sz="2000"/>
              <a:t>登录类图</a:t>
            </a:r>
            <a:endParaRPr lang="zh-CN" altLang="en-US" sz="2800"/>
          </a:p>
          <a:p>
            <a:pPr marL="0" indent="0">
              <a:buNone/>
            </a:pPr>
            <a:endParaRPr lang="zh-CN" altLang="en-US" sz="2800"/>
          </a:p>
        </p:txBody>
      </p:sp>
      <p:pic>
        <p:nvPicPr>
          <p:cNvPr id="4" name="图片 3" descr="2"/>
          <p:cNvPicPr>
            <a:picLocks noChangeAspect="1"/>
          </p:cNvPicPr>
          <p:nvPr/>
        </p:nvPicPr>
        <p:blipFill>
          <a:blip r:embed="rId1"/>
          <a:stretch>
            <a:fillRect/>
          </a:stretch>
        </p:blipFill>
        <p:spPr>
          <a:xfrm>
            <a:off x="1624965" y="2407920"/>
            <a:ext cx="6151245" cy="3738880"/>
          </a:xfrm>
          <a:prstGeom prst="rect">
            <a:avLst/>
          </a:prstGeom>
        </p:spPr>
      </p:pic>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Task4:Web</a:t>
            </a:r>
            <a:r>
              <a:rPr lang="zh-CN" altLang="en-US"/>
              <a:t>应用建模</a:t>
            </a:r>
            <a:endParaRPr lang="zh-CN" altLang="en-US"/>
          </a:p>
        </p:txBody>
      </p:sp>
      <p:sp>
        <p:nvSpPr>
          <p:cNvPr id="3" name="内容占位符 2"/>
          <p:cNvSpPr>
            <a:spLocks noGrp="1"/>
          </p:cNvSpPr>
          <p:nvPr>
            <p:ph idx="1"/>
          </p:nvPr>
        </p:nvSpPr>
        <p:spPr/>
        <p:txBody>
          <a:bodyPr/>
          <a:p>
            <a:r>
              <a:rPr lang="zh-CN" altLang="en-US" sz="2800"/>
              <a:t>功能内容</a:t>
            </a:r>
            <a:endParaRPr lang="zh-CN" altLang="en-US" sz="2800"/>
          </a:p>
          <a:p>
            <a:r>
              <a:rPr lang="zh-CN" altLang="en-US" sz="2000"/>
              <a:t>创建事件类图</a:t>
            </a:r>
            <a:endParaRPr lang="zh-CN" altLang="en-US" sz="2800"/>
          </a:p>
          <a:p>
            <a:pPr marL="0" indent="0">
              <a:buNone/>
            </a:pPr>
            <a:endParaRPr lang="zh-CN" altLang="en-US" sz="2800"/>
          </a:p>
        </p:txBody>
      </p:sp>
      <p:pic>
        <p:nvPicPr>
          <p:cNvPr id="4" name="图片 3" descr="3"/>
          <p:cNvPicPr>
            <a:picLocks noChangeAspect="1"/>
          </p:cNvPicPr>
          <p:nvPr/>
        </p:nvPicPr>
        <p:blipFill>
          <a:blip r:embed="rId1"/>
          <a:stretch>
            <a:fillRect/>
          </a:stretch>
        </p:blipFill>
        <p:spPr>
          <a:xfrm>
            <a:off x="1132205" y="2351405"/>
            <a:ext cx="7722870" cy="4258945"/>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1"/>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2"/>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3"/>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4"/>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1</a:t>
            </a:r>
            <a:endParaRPr lang="en-US" altLang="zh-CN" sz="16600" kern="0" spc="400" smtClean="0">
              <a:solidFill>
                <a:schemeClr val="accent1"/>
              </a:solidFill>
            </a:endParaRPr>
          </a:p>
        </p:txBody>
      </p:sp>
      <p:sp>
        <p:nvSpPr>
          <p:cNvPr id="2" name="标题 1"/>
          <p:cNvSpPr>
            <a:spLocks noGrp="1"/>
          </p:cNvSpPr>
          <p:nvPr>
            <p:ph type="title"/>
            <p:custDataLst>
              <p:tags r:id="rId5"/>
            </p:custDataLst>
          </p:nvPr>
        </p:nvSpPr>
        <p:spPr/>
        <p:txBody>
          <a:bodyPr>
            <a:normAutofit/>
          </a:bodyPr>
          <a:lstStyle/>
          <a:p>
            <a:r>
              <a:rPr lang="zh-CN" altLang="en-US" dirty="0"/>
              <a:t>组建项目团队</a:t>
            </a:r>
            <a:endParaRPr lang="zh-CN" altLang="en-US" dirty="0"/>
          </a:p>
        </p:txBody>
      </p:sp>
      <p:sp>
        <p:nvSpPr>
          <p:cNvPr id="3" name="文本占位符 2"/>
          <p:cNvSpPr>
            <a:spLocks noGrp="1"/>
          </p:cNvSpPr>
          <p:nvPr>
            <p:ph type="body" idx="1"/>
            <p:custDataLst>
              <p:tags r:id="rId6"/>
            </p:custDataLst>
          </p:nvPr>
        </p:nvSpPr>
        <p:spPr/>
        <p:txBody>
          <a:bodyPr>
            <a:normAutofit/>
          </a:bodyPr>
          <a:lstStyle/>
          <a:p>
            <a:r>
              <a:rPr lang="en-US" altLang="zh-CN" dirty="0"/>
              <a:t>Task</a:t>
            </a:r>
            <a:endParaRPr lang="en-US" altLang="zh-CN" dirty="0"/>
          </a:p>
        </p:txBody>
      </p:sp>
    </p:spTree>
    <p:custDataLst>
      <p:tags r:id="rId7"/>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Task4:Web</a:t>
            </a:r>
            <a:r>
              <a:rPr lang="zh-CN" altLang="en-US"/>
              <a:t>应用建模</a:t>
            </a:r>
            <a:endParaRPr lang="zh-CN" altLang="en-US"/>
          </a:p>
        </p:txBody>
      </p:sp>
      <p:sp>
        <p:nvSpPr>
          <p:cNvPr id="3" name="内容占位符 2"/>
          <p:cNvSpPr>
            <a:spLocks noGrp="1"/>
          </p:cNvSpPr>
          <p:nvPr>
            <p:ph idx="1"/>
          </p:nvPr>
        </p:nvSpPr>
        <p:spPr/>
        <p:txBody>
          <a:bodyPr/>
          <a:p>
            <a:r>
              <a:rPr lang="zh-CN" altLang="en-US" sz="2800"/>
              <a:t>功能内容</a:t>
            </a:r>
            <a:endParaRPr lang="zh-CN" altLang="en-US" sz="2800"/>
          </a:p>
          <a:p>
            <a:r>
              <a:rPr lang="zh-CN" altLang="en-US" sz="2000"/>
              <a:t>创建事件序列图</a:t>
            </a:r>
            <a:endParaRPr lang="zh-CN" altLang="en-US" sz="2800"/>
          </a:p>
          <a:p>
            <a:pPr marL="0" indent="0">
              <a:buNone/>
            </a:pPr>
            <a:endParaRPr lang="zh-CN" altLang="en-US" sz="2800"/>
          </a:p>
        </p:txBody>
      </p:sp>
      <p:pic>
        <p:nvPicPr>
          <p:cNvPr id="5" name="图片 4" descr="4"/>
          <p:cNvPicPr>
            <a:picLocks noChangeAspect="1"/>
          </p:cNvPicPr>
          <p:nvPr/>
        </p:nvPicPr>
        <p:blipFill>
          <a:blip r:embed="rId1"/>
          <a:stretch>
            <a:fillRect/>
          </a:stretch>
        </p:blipFill>
        <p:spPr>
          <a:xfrm>
            <a:off x="1079500" y="2369185"/>
            <a:ext cx="8500110" cy="3808095"/>
          </a:xfrm>
          <a:prstGeom prst="rect">
            <a:avLst/>
          </a:prstGeom>
        </p:spPr>
      </p:pic>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Task4:Web</a:t>
            </a:r>
            <a:r>
              <a:rPr lang="zh-CN" altLang="en-US"/>
              <a:t>应用建模</a:t>
            </a:r>
            <a:endParaRPr lang="zh-CN" altLang="en-US"/>
          </a:p>
        </p:txBody>
      </p:sp>
      <p:sp>
        <p:nvSpPr>
          <p:cNvPr id="3" name="内容占位符 2"/>
          <p:cNvSpPr>
            <a:spLocks noGrp="1"/>
          </p:cNvSpPr>
          <p:nvPr>
            <p:ph idx="1"/>
          </p:nvPr>
        </p:nvSpPr>
        <p:spPr/>
        <p:txBody>
          <a:bodyPr/>
          <a:p>
            <a:r>
              <a:rPr lang="zh-CN" altLang="en-US" sz="2800"/>
              <a:t>功能内容</a:t>
            </a:r>
            <a:endParaRPr lang="zh-CN" altLang="en-US" sz="2800"/>
          </a:p>
          <a:p>
            <a:r>
              <a:rPr lang="zh-CN" altLang="en-US" sz="2000"/>
              <a:t>注册序列图</a:t>
            </a:r>
            <a:endParaRPr lang="zh-CN" altLang="en-US" sz="2800"/>
          </a:p>
          <a:p>
            <a:pPr marL="0" indent="0">
              <a:buNone/>
            </a:pPr>
            <a:endParaRPr lang="zh-CN" altLang="en-US" sz="2800"/>
          </a:p>
        </p:txBody>
      </p:sp>
      <p:pic>
        <p:nvPicPr>
          <p:cNvPr id="4" name="图片 3" descr="1"/>
          <p:cNvPicPr>
            <a:picLocks noChangeAspect="1"/>
          </p:cNvPicPr>
          <p:nvPr/>
        </p:nvPicPr>
        <p:blipFill>
          <a:blip r:embed="rId1"/>
          <a:stretch>
            <a:fillRect/>
          </a:stretch>
        </p:blipFill>
        <p:spPr>
          <a:xfrm>
            <a:off x="1282065" y="2956560"/>
            <a:ext cx="9627235" cy="2603500"/>
          </a:xfrm>
          <a:prstGeom prst="rect">
            <a:avLst/>
          </a:prstGeom>
        </p:spPr>
      </p:pic>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Task4:Web</a:t>
            </a:r>
            <a:r>
              <a:rPr lang="zh-CN" altLang="en-US"/>
              <a:t>应用建模</a:t>
            </a:r>
            <a:endParaRPr lang="zh-CN" altLang="en-US"/>
          </a:p>
        </p:txBody>
      </p:sp>
      <p:sp>
        <p:nvSpPr>
          <p:cNvPr id="3" name="内容占位符 2"/>
          <p:cNvSpPr>
            <a:spLocks noGrp="1"/>
          </p:cNvSpPr>
          <p:nvPr>
            <p:ph idx="1"/>
          </p:nvPr>
        </p:nvSpPr>
        <p:spPr/>
        <p:txBody>
          <a:bodyPr/>
          <a:p>
            <a:r>
              <a:rPr lang="zh-CN" altLang="en-US" sz="2800"/>
              <a:t>功能内容</a:t>
            </a:r>
            <a:endParaRPr lang="zh-CN" altLang="en-US" sz="2800"/>
          </a:p>
          <a:p>
            <a:r>
              <a:rPr lang="zh-CN" altLang="en-US" sz="2000"/>
              <a:t>登陆序列图</a:t>
            </a:r>
            <a:endParaRPr lang="zh-CN" altLang="en-US" sz="2800"/>
          </a:p>
          <a:p>
            <a:pPr marL="0" indent="0">
              <a:buNone/>
            </a:pPr>
            <a:endParaRPr lang="zh-CN" altLang="en-US" sz="2800"/>
          </a:p>
        </p:txBody>
      </p:sp>
      <p:pic>
        <p:nvPicPr>
          <p:cNvPr id="4" name="图片 3" descr="2"/>
          <p:cNvPicPr>
            <a:picLocks noChangeAspect="1"/>
          </p:cNvPicPr>
          <p:nvPr/>
        </p:nvPicPr>
        <p:blipFill>
          <a:blip r:embed="rId1"/>
          <a:stretch>
            <a:fillRect/>
          </a:stretch>
        </p:blipFill>
        <p:spPr>
          <a:xfrm>
            <a:off x="1066800" y="2209165"/>
            <a:ext cx="7807325" cy="3427095"/>
          </a:xfrm>
          <a:prstGeom prst="rect">
            <a:avLst/>
          </a:prstGeom>
        </p:spPr>
      </p:pic>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Task4:Web</a:t>
            </a:r>
            <a:r>
              <a:rPr lang="zh-CN" altLang="en-US"/>
              <a:t>应用建模</a:t>
            </a:r>
            <a:endParaRPr lang="zh-CN" altLang="en-US"/>
          </a:p>
        </p:txBody>
      </p:sp>
      <p:sp>
        <p:nvSpPr>
          <p:cNvPr id="3" name="内容占位符 2"/>
          <p:cNvSpPr>
            <a:spLocks noGrp="1"/>
          </p:cNvSpPr>
          <p:nvPr>
            <p:ph idx="1"/>
          </p:nvPr>
        </p:nvSpPr>
        <p:spPr/>
        <p:txBody>
          <a:bodyPr/>
          <a:p>
            <a:r>
              <a:rPr lang="zh-CN" altLang="en-US" sz="2800"/>
              <a:t>功能内容</a:t>
            </a:r>
            <a:endParaRPr lang="zh-CN" altLang="en-US" sz="2800"/>
          </a:p>
          <a:p>
            <a:r>
              <a:rPr lang="zh-CN" altLang="en-US" sz="2000"/>
              <a:t>选择时间序列图</a:t>
            </a:r>
            <a:endParaRPr lang="zh-CN" altLang="en-US" sz="2800"/>
          </a:p>
          <a:p>
            <a:pPr marL="0" indent="0">
              <a:buNone/>
            </a:pPr>
            <a:endParaRPr lang="zh-CN" altLang="en-US" sz="2800"/>
          </a:p>
        </p:txBody>
      </p:sp>
      <p:pic>
        <p:nvPicPr>
          <p:cNvPr id="4" name="图片 3" descr="3"/>
          <p:cNvPicPr>
            <a:picLocks noChangeAspect="1"/>
          </p:cNvPicPr>
          <p:nvPr/>
        </p:nvPicPr>
        <p:blipFill>
          <a:blip r:embed="rId1"/>
          <a:stretch>
            <a:fillRect/>
          </a:stretch>
        </p:blipFill>
        <p:spPr>
          <a:xfrm>
            <a:off x="1936750" y="3171190"/>
            <a:ext cx="7633335" cy="2095500"/>
          </a:xfrm>
          <a:prstGeom prst="rect">
            <a:avLst/>
          </a:prstGeom>
        </p:spPr>
      </p:pic>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1"/>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2"/>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3"/>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4"/>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5</a:t>
            </a:r>
            <a:endParaRPr lang="en-US" altLang="zh-CN" sz="16600" kern="0" spc="400" smtClean="0">
              <a:solidFill>
                <a:schemeClr val="accent1"/>
              </a:solidFill>
            </a:endParaRPr>
          </a:p>
        </p:txBody>
      </p:sp>
      <p:sp>
        <p:nvSpPr>
          <p:cNvPr id="2" name="标题 1"/>
          <p:cNvSpPr>
            <a:spLocks noGrp="1"/>
          </p:cNvSpPr>
          <p:nvPr>
            <p:ph type="title"/>
            <p:custDataLst>
              <p:tags r:id="rId5"/>
            </p:custDataLst>
          </p:nvPr>
        </p:nvSpPr>
        <p:spPr/>
        <p:txBody>
          <a:bodyPr>
            <a:normAutofit/>
          </a:bodyPr>
          <a:lstStyle/>
          <a:p>
            <a:r>
              <a:rPr lang="en-US" altLang="zh-CN" dirty="0"/>
              <a:t>Web</a:t>
            </a:r>
            <a:r>
              <a:rPr lang="zh-CN" altLang="en-US" dirty="0"/>
              <a:t>应用架构设计</a:t>
            </a:r>
            <a:endParaRPr lang="zh-CN" altLang="en-US" dirty="0"/>
          </a:p>
        </p:txBody>
      </p:sp>
      <p:sp>
        <p:nvSpPr>
          <p:cNvPr id="3" name="文本占位符 2"/>
          <p:cNvSpPr>
            <a:spLocks noGrp="1"/>
          </p:cNvSpPr>
          <p:nvPr>
            <p:ph type="body" idx="1"/>
            <p:custDataLst>
              <p:tags r:id="rId6"/>
            </p:custDataLst>
          </p:nvPr>
        </p:nvSpPr>
        <p:spPr/>
        <p:txBody>
          <a:bodyPr>
            <a:normAutofit/>
          </a:bodyPr>
          <a:lstStyle/>
          <a:p>
            <a:r>
              <a:rPr lang="en-US" altLang="zh-CN" dirty="0"/>
              <a:t>Task</a:t>
            </a:r>
            <a:endParaRPr lang="en-US" altLang="zh-CN" dirty="0"/>
          </a:p>
        </p:txBody>
      </p:sp>
    </p:spTree>
    <p:custDataLst>
      <p:tags r:id="rId7"/>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应用架构设计</a:t>
            </a:r>
            <a:endParaRPr lang="zh-CN" altLang="en-US"/>
          </a:p>
        </p:txBody>
      </p:sp>
      <p:sp>
        <p:nvSpPr>
          <p:cNvPr id="7" name="内容占位符 6"/>
          <p:cNvSpPr>
            <a:spLocks noGrp="1"/>
          </p:cNvSpPr>
          <p:nvPr>
            <p:ph idx="1"/>
            <p:custDataLst>
              <p:tags r:id="rId2"/>
            </p:custDataLst>
          </p:nvPr>
        </p:nvSpPr>
        <p:spPr/>
        <p:txBody>
          <a:bodyPr/>
          <a:lstStyle/>
          <a:p>
            <a:pPr marL="0" indent="0">
              <a:buNone/>
            </a:pPr>
            <a:r>
              <a:rPr lang="zh-CN" altLang="en-US" sz="2800"/>
              <a:t>本项目采用了JAVA EE的层次架构，分为以下三层：</a:t>
            </a:r>
            <a:endParaRPr lang="zh-CN" altLang="en-US"/>
          </a:p>
          <a:p>
            <a:pPr fontAlgn="auto">
              <a:lnSpc>
                <a:spcPct val="150000"/>
              </a:lnSpc>
            </a:pPr>
            <a:r>
              <a:rPr lang="zh-CN" altLang="en-US" sz="1800"/>
              <a:t>表现层（Web）：主要对用户的请求接受，以及数据的返回，为客户端提供应用程序的访问。</a:t>
            </a:r>
            <a:endParaRPr lang="zh-CN" altLang="en-US" sz="1800"/>
          </a:p>
          <a:p>
            <a:pPr fontAlgn="auto">
              <a:lnSpc>
                <a:spcPct val="150000"/>
              </a:lnSpc>
            </a:pPr>
            <a:r>
              <a:rPr lang="zh-CN" altLang="en-US" sz="1800"/>
              <a:t>业务逻辑层（Service）：针对具体问题的操作，也可以说是对数据层的操作，对数据业务逻辑处理。</a:t>
            </a:r>
            <a:endParaRPr lang="zh-CN" altLang="en-US" sz="1800"/>
          </a:p>
          <a:p>
            <a:pPr fontAlgn="auto">
              <a:lnSpc>
                <a:spcPct val="150000"/>
              </a:lnSpc>
            </a:pPr>
            <a:r>
              <a:rPr lang="zh-CN" altLang="en-US" sz="1800"/>
              <a:t>数据访问层（DAO）：该层执行事务直接操作数据库，针对数据的增添、删除、修改、查找等。数据库用于存储不同用户记录的空闲时间段，用户可以通过操作访问数据库，进行增删改查等。</a:t>
            </a:r>
            <a:endParaRPr lang="zh-CN" altLang="en-US" sz="1800"/>
          </a:p>
        </p:txBody>
      </p:sp>
    </p:spTree>
    <p:custDataLst>
      <p:tags r:id="rId3"/>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应用架构设计</a:t>
            </a:r>
            <a:endParaRPr lang="zh-CN" altLang="en-US"/>
          </a:p>
        </p:txBody>
      </p:sp>
      <p:sp>
        <p:nvSpPr>
          <p:cNvPr id="7" name="内容占位符 6"/>
          <p:cNvSpPr>
            <a:spLocks noGrp="1"/>
          </p:cNvSpPr>
          <p:nvPr>
            <p:ph idx="1"/>
            <p:custDataLst>
              <p:tags r:id="rId2"/>
            </p:custDataLst>
          </p:nvPr>
        </p:nvSpPr>
        <p:spPr/>
        <p:txBody>
          <a:bodyPr/>
          <a:lstStyle/>
          <a:p>
            <a:pPr marL="0" indent="0" fontAlgn="auto">
              <a:lnSpc>
                <a:spcPct val="150000"/>
              </a:lnSpc>
              <a:buNone/>
            </a:pPr>
            <a:r>
              <a:rPr lang="en-US" altLang="zh-CN" sz="2800"/>
              <a:t>      </a:t>
            </a:r>
            <a:r>
              <a:rPr lang="en-US" altLang="zh-CN" sz="2000"/>
              <a:t> </a:t>
            </a:r>
            <a:r>
              <a:rPr lang="zh-CN" altLang="en-US" sz="2000"/>
              <a:t>JAVA EE架构是目前最常用的三层架构之一，并且能够很好地实现MVC模式。MVC是模型-视图-控制器的缩写，是用一种业务逻辑、数据与界面显示分离的方法来组织代码，将众多的业务逻辑聚集到一个部件里面，在需要改进和个性化定制界面及用户交互的同时，不需要重新编写业务逻辑，达到减少编码的时间的目的。可以将M和V的实现代码分离，从而使同一个程序可以使用不同的表现形式。MVC的优点有耦合性低、重用性高、部署快、生命周期成本低、可维护性高等。</a:t>
            </a:r>
            <a:endParaRPr lang="zh-CN" altLang="en-US" sz="2000"/>
          </a:p>
        </p:txBody>
      </p:sp>
    </p:spTree>
    <p:custDataLst>
      <p:tags r:id="rId3"/>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Web</a:t>
            </a:r>
            <a:r>
              <a:rPr lang="zh-CN" altLang="en-US"/>
              <a:t>应用架构设计</a:t>
            </a:r>
            <a:endParaRPr lang="zh-CN" altLang="en-US"/>
          </a:p>
        </p:txBody>
      </p:sp>
      <p:sp>
        <p:nvSpPr>
          <p:cNvPr id="7" name="内容占位符 6"/>
          <p:cNvSpPr>
            <a:spLocks noGrp="1"/>
          </p:cNvSpPr>
          <p:nvPr>
            <p:ph idx="1"/>
            <p:custDataLst>
              <p:tags r:id="rId2"/>
            </p:custDataLst>
          </p:nvPr>
        </p:nvSpPr>
        <p:spPr/>
        <p:txBody>
          <a:bodyPr/>
          <a:lstStyle/>
          <a:p>
            <a:r>
              <a:rPr lang="zh-CN" altLang="en-US"/>
              <a:t>前端用了jQuery框架和moment.js库。</a:t>
            </a:r>
            <a:endParaRPr lang="zh-CN" altLang="en-US"/>
          </a:p>
          <a:p>
            <a:r>
              <a:rPr lang="zh-CN" altLang="en-US"/>
              <a:t>后端用了JavaEE，MySql 数据库，Tomcat web应用服务器。</a:t>
            </a:r>
            <a:endParaRPr lang="zh-CN" altLang="en-US"/>
          </a:p>
          <a:p>
            <a:pPr marL="0" indent="0">
              <a:buNone/>
            </a:pPr>
            <a:endParaRPr lang="zh-CN" altLang="en-US"/>
          </a:p>
        </p:txBody>
      </p:sp>
      <p:pic>
        <p:nvPicPr>
          <p:cNvPr id="2" name="图片 3" descr="JAVA EE"/>
          <p:cNvPicPr>
            <a:picLocks noChangeAspect="1"/>
          </p:cNvPicPr>
          <p:nvPr/>
        </p:nvPicPr>
        <p:blipFill>
          <a:blip r:embed="rId3"/>
          <a:stretch>
            <a:fillRect/>
          </a:stretch>
        </p:blipFill>
        <p:spPr>
          <a:xfrm>
            <a:off x="1209675" y="2581910"/>
            <a:ext cx="7388860" cy="3853180"/>
          </a:xfrm>
          <a:prstGeom prst="rect">
            <a:avLst/>
          </a:prstGeom>
        </p:spPr>
      </p:pic>
    </p:spTree>
    <p:custDataLst>
      <p:tags r:id="rId4"/>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1"/>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2"/>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3"/>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4"/>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6</a:t>
            </a:r>
            <a:endParaRPr lang="en-US" altLang="zh-CN" sz="16600" kern="0" spc="400" smtClean="0">
              <a:solidFill>
                <a:schemeClr val="accent1"/>
              </a:solidFill>
            </a:endParaRPr>
          </a:p>
        </p:txBody>
      </p:sp>
      <p:sp>
        <p:nvSpPr>
          <p:cNvPr id="2" name="标题 1"/>
          <p:cNvSpPr>
            <a:spLocks noGrp="1"/>
          </p:cNvSpPr>
          <p:nvPr>
            <p:ph type="title"/>
            <p:custDataLst>
              <p:tags r:id="rId5"/>
            </p:custDataLst>
          </p:nvPr>
        </p:nvSpPr>
        <p:spPr/>
        <p:txBody>
          <a:bodyPr>
            <a:normAutofit/>
          </a:bodyPr>
          <a:lstStyle/>
          <a:p>
            <a:r>
              <a:rPr lang="en-US" altLang="zh-CN" dirty="0"/>
              <a:t>Web</a:t>
            </a:r>
            <a:r>
              <a:rPr lang="zh-CN" altLang="en-US" dirty="0"/>
              <a:t>应用设计</a:t>
            </a:r>
            <a:endParaRPr lang="zh-CN" altLang="en-US" dirty="0"/>
          </a:p>
        </p:txBody>
      </p:sp>
      <p:sp>
        <p:nvSpPr>
          <p:cNvPr id="3" name="文本占位符 2"/>
          <p:cNvSpPr>
            <a:spLocks noGrp="1"/>
          </p:cNvSpPr>
          <p:nvPr>
            <p:ph type="body" idx="1"/>
            <p:custDataLst>
              <p:tags r:id="rId6"/>
            </p:custDataLst>
          </p:nvPr>
        </p:nvSpPr>
        <p:spPr/>
        <p:txBody>
          <a:bodyPr>
            <a:normAutofit/>
          </a:bodyPr>
          <a:lstStyle/>
          <a:p>
            <a:r>
              <a:rPr lang="en-US" altLang="zh-CN" dirty="0"/>
              <a:t>Task</a:t>
            </a:r>
            <a:endParaRPr lang="en-US" altLang="zh-CN" dirty="0"/>
          </a:p>
        </p:txBody>
      </p:sp>
    </p:spTree>
    <p:custDataLst>
      <p:tags r:id="rId7"/>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
          <p:cNvSpPr txBox="1">
            <a:spLocks noChangeArrowheads="1"/>
          </p:cNvSpPr>
          <p:nvPr>
            <p:custDataLst>
              <p:tags r:id="rId1"/>
            </p:custDataLst>
          </p:nvPr>
        </p:nvSpPr>
        <p:spPr bwMode="auto">
          <a:xfrm>
            <a:off x="2970530" y="302260"/>
            <a:ext cx="6462395"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spcBef>
                <a:spcPct val="0"/>
              </a:spcBef>
              <a:buFontTx/>
              <a:buNone/>
            </a:pPr>
            <a:r>
              <a:rPr lang="en-US" altLang="zh-CN" sz="3200" b="1" dirty="0">
                <a:solidFill>
                  <a:schemeClr val="accent1"/>
                </a:solidFill>
                <a:latin typeface="+mj-lt"/>
                <a:ea typeface="+mj-ea"/>
                <a:cs typeface="+mj-cs"/>
              </a:rPr>
              <a:t>Task6</a:t>
            </a:r>
            <a:r>
              <a:rPr lang="zh-CN" altLang="en-US" sz="3200" b="1" dirty="0">
                <a:solidFill>
                  <a:schemeClr val="accent1"/>
                </a:solidFill>
                <a:latin typeface="+mj-lt"/>
                <a:ea typeface="+mj-ea"/>
                <a:cs typeface="+mj-cs"/>
              </a:rPr>
              <a:t>：</a:t>
            </a:r>
            <a:r>
              <a:rPr lang="en-US" altLang="zh-CN" sz="3200" b="1" dirty="0">
                <a:solidFill>
                  <a:schemeClr val="accent1"/>
                </a:solidFill>
                <a:latin typeface="+mj-lt"/>
                <a:ea typeface="+mj-ea"/>
                <a:cs typeface="+mj-cs"/>
              </a:rPr>
              <a:t>Web</a:t>
            </a:r>
            <a:r>
              <a:rPr lang="zh-CN" altLang="en-US" sz="3200" b="1" dirty="0">
                <a:solidFill>
                  <a:schemeClr val="accent1"/>
                </a:solidFill>
                <a:latin typeface="+mj-lt"/>
                <a:ea typeface="+mj-ea"/>
                <a:cs typeface="+mj-cs"/>
              </a:rPr>
              <a:t>应用设计</a:t>
            </a:r>
            <a:endParaRPr lang="zh-CN" altLang="en-US" sz="3200" b="1" dirty="0">
              <a:solidFill>
                <a:schemeClr val="accent1"/>
              </a:solidFill>
              <a:latin typeface="+mj-lt"/>
              <a:ea typeface="+mj-ea"/>
              <a:cs typeface="+mj-cs"/>
            </a:endParaRPr>
          </a:p>
        </p:txBody>
      </p:sp>
      <p:sp>
        <p:nvSpPr>
          <p:cNvPr id="18" name="任意多边形 17"/>
          <p:cNvSpPr/>
          <p:nvPr>
            <p:custDataLst>
              <p:tags r:id="rId2"/>
            </p:custDataLst>
          </p:nvPr>
        </p:nvSpPr>
        <p:spPr>
          <a:xfrm>
            <a:off x="3232761" y="1264920"/>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交互设计</a:t>
            </a:r>
            <a:endParaRPr lang="zh-CN" altLang="en-US" dirty="0">
              <a:solidFill>
                <a:schemeClr val="bg1"/>
              </a:solidFill>
            </a:endParaRPr>
          </a:p>
        </p:txBody>
      </p:sp>
      <p:sp>
        <p:nvSpPr>
          <p:cNvPr id="19" name="六边形 18"/>
          <p:cNvSpPr/>
          <p:nvPr>
            <p:custDataLst>
              <p:tags r:id="rId3"/>
            </p:custDataLst>
          </p:nvPr>
        </p:nvSpPr>
        <p:spPr>
          <a:xfrm>
            <a:off x="3284134" y="1297707"/>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01</a:t>
            </a:r>
            <a:endParaRPr lang="zh-CN" altLang="en-US" sz="2000" dirty="0">
              <a:solidFill>
                <a:srgbClr val="3D3D3D"/>
              </a:solidFill>
            </a:endParaRPr>
          </a:p>
        </p:txBody>
      </p:sp>
      <p:sp>
        <p:nvSpPr>
          <p:cNvPr id="21" name="任意多边形 20"/>
          <p:cNvSpPr/>
          <p:nvPr>
            <p:custDataLst>
              <p:tags r:id="rId4"/>
            </p:custDataLst>
          </p:nvPr>
        </p:nvSpPr>
        <p:spPr>
          <a:xfrm>
            <a:off x="3232761" y="2642327"/>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展示设计</a:t>
            </a:r>
            <a:endParaRPr lang="zh-CN" altLang="en-US" dirty="0">
              <a:solidFill>
                <a:schemeClr val="bg1"/>
              </a:solidFill>
            </a:endParaRPr>
          </a:p>
        </p:txBody>
      </p:sp>
      <p:sp>
        <p:nvSpPr>
          <p:cNvPr id="22" name="六边形 21"/>
          <p:cNvSpPr/>
          <p:nvPr>
            <p:custDataLst>
              <p:tags r:id="rId5"/>
            </p:custDataLst>
          </p:nvPr>
        </p:nvSpPr>
        <p:spPr>
          <a:xfrm>
            <a:off x="3284134" y="2675114"/>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02</a:t>
            </a:r>
            <a:endParaRPr lang="zh-CN" altLang="en-US" sz="2000" dirty="0">
              <a:solidFill>
                <a:srgbClr val="3D3D3D"/>
              </a:solidFill>
            </a:endParaRPr>
          </a:p>
        </p:txBody>
      </p:sp>
      <p:sp>
        <p:nvSpPr>
          <p:cNvPr id="24" name="任意多边形 23"/>
          <p:cNvSpPr/>
          <p:nvPr>
            <p:custDataLst>
              <p:tags r:id="rId6"/>
            </p:custDataLst>
          </p:nvPr>
        </p:nvSpPr>
        <p:spPr>
          <a:xfrm>
            <a:off x="3232761" y="4019734"/>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内容设计</a:t>
            </a:r>
            <a:endParaRPr lang="zh-CN" altLang="en-US" dirty="0">
              <a:solidFill>
                <a:schemeClr val="bg1"/>
              </a:solidFill>
            </a:endParaRPr>
          </a:p>
        </p:txBody>
      </p:sp>
      <p:sp>
        <p:nvSpPr>
          <p:cNvPr id="25" name="六边形 24"/>
          <p:cNvSpPr/>
          <p:nvPr>
            <p:custDataLst>
              <p:tags r:id="rId7"/>
            </p:custDataLst>
          </p:nvPr>
        </p:nvSpPr>
        <p:spPr>
          <a:xfrm>
            <a:off x="3284134" y="4052521"/>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03</a:t>
            </a:r>
            <a:endParaRPr lang="zh-CN" altLang="en-US" sz="2000" dirty="0">
              <a:solidFill>
                <a:srgbClr val="3D3D3D"/>
              </a:solidFill>
            </a:endParaRPr>
          </a:p>
        </p:txBody>
      </p:sp>
      <p:sp>
        <p:nvSpPr>
          <p:cNvPr id="27" name="任意多边形 26"/>
          <p:cNvSpPr/>
          <p:nvPr>
            <p:custDataLst>
              <p:tags r:id="rId8"/>
            </p:custDataLst>
          </p:nvPr>
        </p:nvSpPr>
        <p:spPr>
          <a:xfrm>
            <a:off x="3232761" y="5397142"/>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功能设计</a:t>
            </a:r>
            <a:endParaRPr lang="zh-CN" altLang="en-US" dirty="0">
              <a:solidFill>
                <a:schemeClr val="bg1"/>
              </a:solidFill>
            </a:endParaRPr>
          </a:p>
        </p:txBody>
      </p:sp>
      <p:sp>
        <p:nvSpPr>
          <p:cNvPr id="28" name="六边形 27"/>
          <p:cNvSpPr/>
          <p:nvPr>
            <p:custDataLst>
              <p:tags r:id="rId9"/>
            </p:custDataLst>
          </p:nvPr>
        </p:nvSpPr>
        <p:spPr>
          <a:xfrm>
            <a:off x="3284134" y="5429929"/>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04</a:t>
            </a:r>
            <a:endParaRPr lang="zh-CN" altLang="en-US" sz="2000" dirty="0">
              <a:solidFill>
                <a:srgbClr val="3D3D3D"/>
              </a:solidFill>
            </a:endParaRPr>
          </a:p>
        </p:txBody>
      </p:sp>
    </p:spTree>
    <p:custDataLst>
      <p:tags r:id="rId10"/>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363470" y="579755"/>
            <a:ext cx="6054725" cy="5983605"/>
          </a:xfrm>
          <a:prstGeom prst="rect">
            <a:avLst/>
          </a:prstGeom>
        </p:spPr>
      </p:pic>
    </p:spTree>
    <p:custDataLst>
      <p:tags r:id="rId2"/>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用户交互</a:t>
            </a:r>
            <a:endParaRPr lang="zh-CN" altLang="en-US"/>
          </a:p>
          <a:p>
            <a:r>
              <a:rPr lang="zh-CN" altLang="en-US"/>
              <a:t>用户页面组织</a:t>
            </a:r>
            <a:endParaRPr lang="zh-CN" altLang="en-US"/>
          </a:p>
          <a:p>
            <a:r>
              <a:rPr lang="zh-CN" altLang="en-US"/>
              <a:t>导航设计</a:t>
            </a:r>
            <a:endParaRPr lang="zh-CN" altLang="en-US"/>
          </a:p>
          <a:p>
            <a:r>
              <a:rPr lang="zh-CN" altLang="en-US"/>
              <a:t>复杂活动的会话设计</a:t>
            </a:r>
            <a:endParaRPr lang="en-US" altLang="zh-CN"/>
          </a:p>
        </p:txBody>
      </p:sp>
    </p:spTree>
    <p:custDataLst>
      <p:tags r:id="rId3"/>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用户交互</a:t>
            </a:r>
            <a:endParaRPr lang="zh-CN" altLang="en-US"/>
          </a:p>
          <a:p>
            <a:pPr marL="0" indent="0">
              <a:buNone/>
            </a:pPr>
            <a:r>
              <a:rPr lang="en-US" altLang="zh-CN"/>
              <a:t>  </a:t>
            </a:r>
            <a:r>
              <a:rPr lang="en-US" altLang="zh-CN" sz="1800"/>
              <a:t>（1）创建Event页面</a:t>
            </a:r>
            <a:endParaRPr lang="en-US" altLang="zh-CN" sz="1800"/>
          </a:p>
          <a:p>
            <a:pPr marL="0" indent="0">
              <a:buNone/>
            </a:pPr>
            <a:r>
              <a:rPr lang="en-US" altLang="zh-CN" sz="1800"/>
              <a:t>           </a:t>
            </a:r>
            <a:r>
              <a:rPr lang="en-US" altLang="zh-CN" sz="1600"/>
              <a:t>Event命名文本框：根据框中默认文字提示，在框中输入Event名。</a:t>
            </a:r>
            <a:endParaRPr lang="en-US" altLang="zh-CN" sz="1600"/>
          </a:p>
          <a:p>
            <a:pPr marL="0" indent="0">
              <a:buNone/>
            </a:pPr>
            <a:r>
              <a:rPr lang="en-US" altLang="zh-CN" sz="1600"/>
              <a:t>           日期选择按钮：给出当月日历，根据文字引导用户点击日历中要选的日期的按钮。</a:t>
            </a:r>
            <a:endParaRPr lang="en-US" altLang="zh-CN" sz="1600"/>
          </a:p>
          <a:p>
            <a:pPr marL="0" indent="0">
              <a:buNone/>
            </a:pPr>
            <a:r>
              <a:rPr lang="en-US" altLang="zh-CN" sz="1600"/>
              <a:t>           一日时间开始/结束下拉选择框：点击下拉框，选择开始/结束时间。</a:t>
            </a:r>
            <a:endParaRPr lang="en-US" altLang="zh-CN" sz="1600"/>
          </a:p>
          <a:p>
            <a:pPr marL="0" indent="0">
              <a:buNone/>
            </a:pPr>
            <a:r>
              <a:rPr lang="en-US" altLang="zh-CN" sz="1600"/>
              <a:t>           创建Event按钮：将页面中填写的信息存储成一个Event，导航到第二个页面。</a:t>
            </a:r>
            <a:endParaRPr lang="en-US" altLang="zh-CN" sz="1600"/>
          </a:p>
        </p:txBody>
      </p:sp>
    </p:spTree>
    <p:custDataLst>
      <p:tags r:id="rId3"/>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用户交互</a:t>
            </a:r>
            <a:endParaRPr lang="zh-CN" altLang="en-US"/>
          </a:p>
          <a:p>
            <a:pPr marL="0" indent="0">
              <a:buNone/>
            </a:pPr>
            <a:r>
              <a:rPr lang="en-US" altLang="zh-CN"/>
              <a:t>  </a:t>
            </a:r>
            <a:r>
              <a:rPr lang="en-US" altLang="zh-CN" sz="1800"/>
              <a:t>（1）创建Event页面</a:t>
            </a:r>
            <a:endParaRPr lang="en-US" altLang="zh-CN" sz="1800"/>
          </a:p>
          <a:p>
            <a:pPr marL="0" indent="0">
              <a:buNone/>
            </a:pPr>
            <a:r>
              <a:rPr lang="en-US" altLang="zh-CN" sz="1800"/>
              <a:t>   （2）登录页面</a:t>
            </a:r>
            <a:endParaRPr lang="en-US" altLang="zh-CN" sz="1800"/>
          </a:p>
          <a:p>
            <a:pPr marL="0" indent="0" fontAlgn="auto">
              <a:lnSpc>
                <a:spcPct val="150000"/>
              </a:lnSpc>
              <a:buNone/>
            </a:pPr>
            <a:r>
              <a:rPr lang="en-US" altLang="zh-CN" sz="1800"/>
              <a:t>          </a:t>
            </a:r>
            <a:r>
              <a:rPr lang="en-US" altLang="zh-CN" sz="1600"/>
              <a:t>用户名标签及文本框：根据标签引导用户输入用户名。</a:t>
            </a:r>
            <a:endParaRPr lang="en-US" altLang="zh-CN" sz="1600"/>
          </a:p>
          <a:p>
            <a:pPr marL="0" indent="0" fontAlgn="auto">
              <a:lnSpc>
                <a:spcPct val="150000"/>
              </a:lnSpc>
              <a:buNone/>
            </a:pPr>
            <a:r>
              <a:rPr lang="en-US" altLang="zh-CN" sz="1600"/>
              <a:t>           密码标签及文本框：根据标签引导用户输入密码。</a:t>
            </a:r>
            <a:endParaRPr lang="en-US" altLang="zh-CN" sz="1600"/>
          </a:p>
          <a:p>
            <a:pPr marL="0" indent="0" fontAlgn="auto">
              <a:lnSpc>
                <a:spcPct val="150000"/>
              </a:lnSpc>
              <a:buNone/>
            </a:pPr>
            <a:r>
              <a:rPr lang="en-US" altLang="zh-CN" sz="1600"/>
              <a:t>           登录按钮：创建新用户或匹配已存在用户，密码错误时会有信息框提醒。</a:t>
            </a:r>
            <a:endParaRPr lang="en-US" altLang="zh-CN" sz="1600"/>
          </a:p>
          <a:p>
            <a:pPr marL="0" indent="0" fontAlgn="auto">
              <a:lnSpc>
                <a:spcPct val="150000"/>
              </a:lnSpc>
              <a:buNone/>
            </a:pPr>
            <a:r>
              <a:rPr lang="en-US" altLang="zh-CN" sz="1600"/>
              <a:t>           时间重叠程度展示框：用户可知道组的成员数和不同颜色代表的时间重叠程度。</a:t>
            </a:r>
            <a:endParaRPr lang="en-US" altLang="zh-CN" sz="1600"/>
          </a:p>
          <a:p>
            <a:pPr marL="0" indent="0" fontAlgn="auto">
              <a:lnSpc>
                <a:spcPct val="150000"/>
              </a:lnSpc>
              <a:buNone/>
            </a:pPr>
            <a:r>
              <a:rPr lang="en-US" altLang="zh-CN" sz="1800"/>
              <a:t>          </a:t>
            </a:r>
            <a:r>
              <a:rPr lang="en-US" altLang="zh-CN" sz="1600"/>
              <a:t>组活动时间重叠表：组选中日期从一日开始时间到一日时间以半个小时为一格的表，</a:t>
            </a:r>
            <a:r>
              <a:rPr lang="zh-CN" altLang="en-US" sz="1600"/>
              <a:t>开</a:t>
            </a:r>
            <a:r>
              <a:rPr lang="en-US" altLang="zh-CN" sz="1600"/>
              <a:t>始表为空白，若有成    员选择过时间，被选中时间会有颜色，时间重叠程度越高时间段的颜色越深。根据文字提示，可通过悬停在某一时间看谁有时间、谁没时间。</a:t>
            </a:r>
            <a:endParaRPr lang="en-US" altLang="zh-CN" sz="1600"/>
          </a:p>
        </p:txBody>
      </p:sp>
    </p:spTree>
    <p:custDataLst>
      <p:tags r:id="rId3"/>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用户交互</a:t>
            </a:r>
            <a:endParaRPr lang="zh-CN" altLang="en-US"/>
          </a:p>
          <a:p>
            <a:pPr marL="0" indent="0">
              <a:buNone/>
            </a:pPr>
            <a:r>
              <a:rPr lang="en-US" altLang="zh-CN"/>
              <a:t>  </a:t>
            </a:r>
            <a:r>
              <a:rPr lang="en-US" altLang="zh-CN" sz="1800"/>
              <a:t>（1）创建Event页面</a:t>
            </a:r>
            <a:endParaRPr lang="en-US" altLang="zh-CN" sz="1800"/>
          </a:p>
          <a:p>
            <a:pPr marL="0" indent="0">
              <a:buNone/>
            </a:pPr>
            <a:r>
              <a:rPr lang="en-US" altLang="zh-CN" sz="1800"/>
              <a:t>   （2）登录页面</a:t>
            </a:r>
            <a:endParaRPr lang="en-US" altLang="zh-CN" sz="1800"/>
          </a:p>
          <a:p>
            <a:pPr marL="0" indent="0">
              <a:buNone/>
            </a:pPr>
            <a:r>
              <a:rPr lang="en-US" altLang="zh-CN" sz="1800"/>
              <a:t>   （3）时间选择页面</a:t>
            </a:r>
            <a:endParaRPr lang="en-US" altLang="zh-CN" sz="1800"/>
          </a:p>
          <a:p>
            <a:pPr marL="0" indent="0">
              <a:buNone/>
            </a:pPr>
            <a:r>
              <a:rPr lang="en-US" altLang="zh-CN" sz="1800"/>
              <a:t>          </a:t>
            </a:r>
            <a:r>
              <a:rPr lang="en-US" altLang="zh-CN" sz="1600"/>
              <a:t>个人活动时间选择表：根据文字提示，鼠标点击后拖动选择一个时间块/删除已选时间块。</a:t>
            </a:r>
            <a:endParaRPr lang="en-US" altLang="zh-CN" sz="1600"/>
          </a:p>
          <a:p>
            <a:pPr marL="0" indent="0">
              <a:buNone/>
            </a:pPr>
            <a:r>
              <a:rPr lang="en-US" altLang="zh-CN" sz="1600"/>
              <a:t>           组活动时间重叠表：与第二个页面中的相同。随着个人活动时间选择表时间块的选择和删除更新。</a:t>
            </a:r>
            <a:endParaRPr lang="en-US" altLang="zh-CN" sz="1600"/>
          </a:p>
        </p:txBody>
      </p:sp>
    </p:spTree>
    <p:custDataLst>
      <p:tags r:id="rId3"/>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用户交互</a:t>
            </a:r>
            <a:endParaRPr lang="zh-CN" altLang="en-US"/>
          </a:p>
          <a:p>
            <a:pPr marL="0" indent="0">
              <a:buNone/>
            </a:pPr>
            <a:r>
              <a:rPr lang="en-US" altLang="zh-CN"/>
              <a:t>  </a:t>
            </a:r>
            <a:r>
              <a:rPr lang="en-US" altLang="zh-CN" sz="1800"/>
              <a:t>（1）创建Event页面</a:t>
            </a:r>
            <a:endParaRPr lang="en-US" altLang="zh-CN" sz="1800"/>
          </a:p>
          <a:p>
            <a:pPr marL="0" indent="0">
              <a:buNone/>
            </a:pPr>
            <a:r>
              <a:rPr lang="en-US" altLang="zh-CN" sz="1800"/>
              <a:t>   （2）登录页面</a:t>
            </a:r>
            <a:endParaRPr lang="en-US" altLang="zh-CN" sz="1800"/>
          </a:p>
          <a:p>
            <a:pPr marL="0" indent="0">
              <a:buNone/>
            </a:pPr>
            <a:r>
              <a:rPr lang="en-US" altLang="zh-CN" sz="1800"/>
              <a:t>   （3）时间选择页面</a:t>
            </a:r>
            <a:endParaRPr lang="en-US" altLang="zh-CN" sz="1800"/>
          </a:p>
          <a:p>
            <a:pPr marL="0" indent="0">
              <a:buNone/>
            </a:pPr>
            <a:r>
              <a:rPr lang="en-US" altLang="zh-CN" sz="1800"/>
              <a:t>   （4）关于我们页面</a:t>
            </a:r>
            <a:endParaRPr lang="en-US" altLang="zh-CN" sz="1800"/>
          </a:p>
          <a:p>
            <a:pPr marL="0" indent="0">
              <a:buNone/>
            </a:pPr>
            <a:r>
              <a:rPr lang="en-US" altLang="zh-CN" sz="1800"/>
              <a:t>               </a:t>
            </a:r>
            <a:r>
              <a:rPr lang="en-US" altLang="zh-CN" sz="1600"/>
              <a:t>关于我们文本：简单的介绍我们以及我们的联系方式。</a:t>
            </a:r>
            <a:endParaRPr lang="en-US" altLang="zh-CN" sz="1600"/>
          </a:p>
        </p:txBody>
      </p:sp>
    </p:spTree>
    <p:custDataLst>
      <p:tags r:id="rId3"/>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用户页面组织</a:t>
            </a:r>
            <a:endParaRPr lang="zh-CN" altLang="en-US"/>
          </a:p>
          <a:p>
            <a:pPr marL="0" indent="0">
              <a:buNone/>
            </a:pPr>
            <a:r>
              <a:rPr lang="en-US" altLang="zh-CN"/>
              <a:t>      </a:t>
            </a:r>
            <a:r>
              <a:rPr lang="en-US" altLang="zh-CN" sz="1800"/>
              <a:t>主要分为三个页面</a:t>
            </a:r>
            <a:r>
              <a:rPr lang="zh-CN" altLang="en-US" sz="1800"/>
              <a:t>：</a:t>
            </a:r>
            <a:r>
              <a:rPr lang="en-US" altLang="zh-CN" sz="1800"/>
              <a:t>Event页面、登录页面、时间选择页面。</a:t>
            </a:r>
            <a:endParaRPr lang="en-US" altLang="zh-CN"/>
          </a:p>
          <a:p>
            <a:pPr marL="0" indent="0">
              <a:buNone/>
            </a:pPr>
            <a:r>
              <a:rPr lang="en-US" altLang="zh-CN" sz="1800"/>
              <a:t>        屏幕大小：一个页面内容量较小，只使用滚动条</a:t>
            </a:r>
            <a:r>
              <a:rPr lang="zh-CN" altLang="en-US" sz="1800"/>
              <a:t>。</a:t>
            </a:r>
            <a:endParaRPr lang="zh-CN" altLang="en-US" sz="1800"/>
          </a:p>
        </p:txBody>
      </p:sp>
    </p:spTree>
    <p:custDataLst>
      <p:tags r:id="rId3"/>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导航设计</a:t>
            </a:r>
            <a:endParaRPr lang="zh-CN" altLang="en-US"/>
          </a:p>
          <a:p>
            <a:pPr marL="0" indent="0">
              <a:buNone/>
            </a:pPr>
            <a:r>
              <a:rPr lang="en-US" altLang="zh-CN"/>
              <a:t>      </a:t>
            </a:r>
            <a:endParaRPr lang="en-US" altLang="zh-CN" sz="1800"/>
          </a:p>
        </p:txBody>
      </p:sp>
      <p:pic>
        <p:nvPicPr>
          <p:cNvPr id="2" name="图片 1"/>
          <p:cNvPicPr>
            <a:picLocks noChangeAspect="1"/>
          </p:cNvPicPr>
          <p:nvPr/>
        </p:nvPicPr>
        <p:blipFill>
          <a:blip r:embed="rId3"/>
          <a:stretch>
            <a:fillRect/>
          </a:stretch>
        </p:blipFill>
        <p:spPr>
          <a:xfrm>
            <a:off x="1786890" y="2329180"/>
            <a:ext cx="5674995" cy="3596005"/>
          </a:xfrm>
          <a:prstGeom prst="rect">
            <a:avLst/>
          </a:prstGeom>
        </p:spPr>
      </p:pic>
    </p:spTree>
    <p:custDataLst>
      <p:tags r:id="rId4"/>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复杂活动的会话设计</a:t>
            </a:r>
            <a:endParaRPr lang="zh-CN" altLang="en-US"/>
          </a:p>
          <a:p>
            <a:pPr marL="0" indent="0" fontAlgn="auto">
              <a:lnSpc>
                <a:spcPct val="150000"/>
              </a:lnSpc>
              <a:buNone/>
            </a:pPr>
            <a:r>
              <a:rPr lang="en-US" altLang="zh-CN"/>
              <a:t>      </a:t>
            </a:r>
            <a:r>
              <a:rPr sz="1800"/>
              <a:t>回退：从Event页面创建Event后链接到登录页面，未按登录按钮前回退，页面从登录页面回退到        Event页面，用相同的信息创建Event，获得与回退前不同链接的登录页面网址。其它情况下回退，关闭页面，其中时间选择页面，如果在回退前有进行时间选择，结果会保存。</a:t>
            </a:r>
            <a:endParaRPr sz="1800"/>
          </a:p>
        </p:txBody>
      </p:sp>
    </p:spTree>
    <p:custDataLst>
      <p:tags r:id="rId3"/>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展示设计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页面布局技术：DIV+CSS</a:t>
            </a:r>
            <a:endParaRPr lang="zh-CN" altLang="en-US"/>
          </a:p>
          <a:p>
            <a:pPr marL="0" indent="0">
              <a:buNone/>
            </a:pPr>
            <a:endParaRPr lang="zh-CN" altLang="en-US" sz="2000"/>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spTree>
    <p:custDataLst>
      <p:tags r:id="rId3"/>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展示设计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页面布局设计（线框）</a:t>
            </a:r>
            <a:endParaRPr lang="zh-CN" altLang="en-US"/>
          </a:p>
          <a:p>
            <a:r>
              <a:rPr lang="zh-CN" altLang="en-US" sz="2000"/>
              <a:t>创建事件页面：上下框架型</a:t>
            </a:r>
            <a:endParaRPr lang="zh-CN" altLang="en-US" sz="2000"/>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pic>
        <p:nvPicPr>
          <p:cNvPr id="23" name="图片 6" descr="IMG_256"/>
          <p:cNvPicPr>
            <a:picLocks noChangeAspect="1"/>
          </p:cNvPicPr>
          <p:nvPr/>
        </p:nvPicPr>
        <p:blipFill>
          <a:blip r:embed="rId3"/>
          <a:stretch>
            <a:fillRect/>
          </a:stretch>
        </p:blipFill>
        <p:spPr>
          <a:xfrm>
            <a:off x="1179195" y="2466975"/>
            <a:ext cx="7157720" cy="3990340"/>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1"/>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2"/>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3"/>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4"/>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2</a:t>
            </a:r>
            <a:endParaRPr lang="en-US" altLang="zh-CN" sz="16600" kern="0" spc="400" smtClean="0">
              <a:solidFill>
                <a:schemeClr val="accent1"/>
              </a:solidFill>
            </a:endParaRPr>
          </a:p>
        </p:txBody>
      </p:sp>
      <p:sp>
        <p:nvSpPr>
          <p:cNvPr id="2" name="标题 1"/>
          <p:cNvSpPr>
            <a:spLocks noGrp="1"/>
          </p:cNvSpPr>
          <p:nvPr>
            <p:ph type="title"/>
            <p:custDataLst>
              <p:tags r:id="rId5"/>
            </p:custDataLst>
          </p:nvPr>
        </p:nvSpPr>
        <p:spPr/>
        <p:txBody>
          <a:bodyPr>
            <a:normAutofit/>
          </a:bodyPr>
          <a:lstStyle/>
          <a:p>
            <a:r>
              <a:rPr lang="en-US" altLang="zh-CN" dirty="0"/>
              <a:t>Web</a:t>
            </a:r>
            <a:r>
              <a:rPr lang="zh-CN" altLang="en-US" dirty="0"/>
              <a:t>项目建议书</a:t>
            </a:r>
            <a:endParaRPr lang="zh-CN" altLang="en-US" dirty="0"/>
          </a:p>
        </p:txBody>
      </p:sp>
      <p:sp>
        <p:nvSpPr>
          <p:cNvPr id="3" name="文本占位符 2"/>
          <p:cNvSpPr>
            <a:spLocks noGrp="1"/>
          </p:cNvSpPr>
          <p:nvPr>
            <p:ph type="body" idx="1"/>
            <p:custDataLst>
              <p:tags r:id="rId6"/>
            </p:custDataLst>
          </p:nvPr>
        </p:nvSpPr>
        <p:spPr/>
        <p:txBody>
          <a:bodyPr>
            <a:normAutofit/>
          </a:bodyPr>
          <a:lstStyle/>
          <a:p>
            <a:r>
              <a:rPr lang="en-US" altLang="zh-CN" dirty="0"/>
              <a:t>Task</a:t>
            </a:r>
            <a:endParaRPr lang="en-US" altLang="zh-CN" dirty="0"/>
          </a:p>
        </p:txBody>
      </p:sp>
    </p:spTree>
    <p:custDataLst>
      <p:tags r:id="rId7"/>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展示设计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页面布局设计（线框）</a:t>
            </a:r>
            <a:endParaRPr lang="zh-CN" altLang="en-US"/>
          </a:p>
          <a:p>
            <a:r>
              <a:rPr lang="zh-CN" altLang="en-US" sz="2000"/>
              <a:t>登录页面：上下框架型</a:t>
            </a:r>
            <a:endParaRPr lang="zh-CN" altLang="en-US" sz="2000"/>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pic>
        <p:nvPicPr>
          <p:cNvPr id="22" name="图片 5" descr="IMG_256"/>
          <p:cNvPicPr>
            <a:picLocks noChangeAspect="1"/>
          </p:cNvPicPr>
          <p:nvPr/>
        </p:nvPicPr>
        <p:blipFill>
          <a:blip r:embed="rId3"/>
          <a:stretch>
            <a:fillRect/>
          </a:stretch>
        </p:blipFill>
        <p:spPr>
          <a:xfrm>
            <a:off x="1291590" y="2413318"/>
            <a:ext cx="5826760" cy="4356735"/>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展示设计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页面布局设计（线框）</a:t>
            </a:r>
            <a:endParaRPr lang="zh-CN" altLang="en-US"/>
          </a:p>
          <a:p>
            <a:r>
              <a:rPr lang="zh-CN" altLang="en-US" sz="2000"/>
              <a:t>时间选择页面：上下框架型</a:t>
            </a:r>
            <a:endParaRPr lang="zh-CN" altLang="en-US" sz="2000"/>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pic>
        <p:nvPicPr>
          <p:cNvPr id="18" name="图片 4" descr="IMG_256"/>
          <p:cNvPicPr>
            <a:picLocks noChangeAspect="1"/>
          </p:cNvPicPr>
          <p:nvPr/>
        </p:nvPicPr>
        <p:blipFill>
          <a:blip r:embed="rId3"/>
          <a:stretch>
            <a:fillRect/>
          </a:stretch>
        </p:blipFill>
        <p:spPr>
          <a:xfrm>
            <a:off x="1115060" y="2311400"/>
            <a:ext cx="5802630" cy="4145280"/>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展示设计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页面布局设计（线框）</a:t>
            </a:r>
            <a:endParaRPr lang="zh-CN" altLang="en-US"/>
          </a:p>
          <a:p>
            <a:r>
              <a:rPr lang="zh-CN" altLang="en-US" sz="2000"/>
              <a:t>关于我们页面：上下框架型</a:t>
            </a:r>
            <a:endParaRPr lang="zh-CN" altLang="en-US" sz="2000"/>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pic>
        <p:nvPicPr>
          <p:cNvPr id="2" name="图片 1"/>
          <p:cNvPicPr>
            <a:picLocks noChangeAspect="1"/>
          </p:cNvPicPr>
          <p:nvPr/>
        </p:nvPicPr>
        <p:blipFill>
          <a:blip r:embed="rId3"/>
          <a:stretch>
            <a:fillRect/>
          </a:stretch>
        </p:blipFill>
        <p:spPr>
          <a:xfrm>
            <a:off x="995680" y="2300605"/>
            <a:ext cx="6221095" cy="4192905"/>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内容设计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信息架构图</a:t>
            </a:r>
            <a:endParaRPr lang="zh-CN" altLang="en-US"/>
          </a:p>
          <a:p>
            <a:pPr marL="0" indent="0">
              <a:buNone/>
            </a:pPr>
            <a:endParaRPr lang="zh-CN" altLang="en-US" sz="2000"/>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pic>
        <p:nvPicPr>
          <p:cNvPr id="21" name="图片 10"/>
          <p:cNvPicPr>
            <a:picLocks noChangeAspect="1"/>
          </p:cNvPicPr>
          <p:nvPr/>
        </p:nvPicPr>
        <p:blipFill>
          <a:blip r:embed="rId3"/>
          <a:stretch>
            <a:fillRect/>
          </a:stretch>
        </p:blipFill>
        <p:spPr>
          <a:xfrm>
            <a:off x="1007110" y="2623820"/>
            <a:ext cx="10046970" cy="3383915"/>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内容设计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导航</a:t>
            </a:r>
            <a:endParaRPr lang="zh-CN" altLang="en-US"/>
          </a:p>
          <a:p>
            <a:pPr marL="0" indent="0">
              <a:buNone/>
            </a:pPr>
            <a:r>
              <a:rPr lang="zh-CN" altLang="en-US" sz="2000"/>
              <a:t>       </a:t>
            </a:r>
            <a:r>
              <a:rPr lang="zh-CN" altLang="en-US" sz="1800"/>
              <a:t>创建事件页面的创建事件按钮导航到分配的事件对应网址的登录页面。</a:t>
            </a:r>
            <a:endParaRPr lang="zh-CN" altLang="en-US" sz="1800"/>
          </a:p>
          <a:p>
            <a:pPr marL="0" indent="0">
              <a:buNone/>
            </a:pPr>
            <a:endParaRPr lang="zh-CN" altLang="en-US" sz="2000"/>
          </a:p>
          <a:p>
            <a:pPr marL="0" indent="0" fontAlgn="auto">
              <a:lnSpc>
                <a:spcPct val="150000"/>
              </a:lnSpc>
              <a:buNone/>
            </a:pPr>
            <a:r>
              <a:rPr lang="en-US" altLang="zh-CN"/>
              <a:t>     </a:t>
            </a:r>
            <a:endParaRPr sz="1800"/>
          </a:p>
        </p:txBody>
      </p:sp>
    </p:spTree>
    <p:custDataLst>
      <p:tags r:id="rId3"/>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功能设计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交互模型</a:t>
            </a:r>
            <a:endParaRPr lang="zh-CN" altLang="en-US"/>
          </a:p>
          <a:p>
            <a:pPr marL="0" indent="0">
              <a:buNone/>
            </a:pPr>
            <a:endParaRPr lang="zh-CN" altLang="en-US" sz="1800"/>
          </a:p>
          <a:p>
            <a:pPr marL="0" indent="0">
              <a:buNone/>
            </a:pPr>
            <a:endParaRPr lang="zh-CN" altLang="en-US" sz="2000"/>
          </a:p>
          <a:p>
            <a:pPr marL="0" indent="0" fontAlgn="auto">
              <a:lnSpc>
                <a:spcPct val="150000"/>
              </a:lnSpc>
              <a:buNone/>
            </a:pPr>
            <a:r>
              <a:rPr lang="en-US" altLang="zh-CN"/>
              <a:t>     </a:t>
            </a:r>
            <a:endParaRPr sz="1800"/>
          </a:p>
        </p:txBody>
      </p:sp>
      <p:pic>
        <p:nvPicPr>
          <p:cNvPr id="19" name="图片 8"/>
          <p:cNvPicPr>
            <a:picLocks noChangeAspect="1"/>
          </p:cNvPicPr>
          <p:nvPr/>
        </p:nvPicPr>
        <p:blipFill>
          <a:blip r:embed="rId3"/>
          <a:stretch>
            <a:fillRect/>
          </a:stretch>
        </p:blipFill>
        <p:spPr>
          <a:xfrm>
            <a:off x="1188720" y="2049145"/>
            <a:ext cx="7603490" cy="4206875"/>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功能设计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功能模型</a:t>
            </a:r>
            <a:endParaRPr lang="zh-CN" altLang="en-US"/>
          </a:p>
          <a:p>
            <a:pPr marL="0" indent="0">
              <a:buNone/>
            </a:pPr>
            <a:endParaRPr lang="zh-CN" altLang="en-US" sz="1800"/>
          </a:p>
          <a:p>
            <a:pPr marL="0" indent="0">
              <a:buNone/>
            </a:pPr>
            <a:endParaRPr lang="zh-CN" altLang="en-US" sz="2000"/>
          </a:p>
          <a:p>
            <a:pPr marL="0" indent="0" fontAlgn="auto">
              <a:lnSpc>
                <a:spcPct val="150000"/>
              </a:lnSpc>
              <a:buNone/>
            </a:pPr>
            <a:r>
              <a:rPr lang="en-US" altLang="zh-CN"/>
              <a:t>     </a:t>
            </a:r>
            <a:endParaRPr sz="1800"/>
          </a:p>
        </p:txBody>
      </p:sp>
      <p:pic>
        <p:nvPicPr>
          <p:cNvPr id="20" name="图片 9"/>
          <p:cNvPicPr>
            <a:picLocks noChangeAspect="1"/>
          </p:cNvPicPr>
          <p:nvPr/>
        </p:nvPicPr>
        <p:blipFill>
          <a:blip r:embed="rId3"/>
          <a:stretch>
            <a:fillRect/>
          </a:stretch>
        </p:blipFill>
        <p:spPr>
          <a:xfrm>
            <a:off x="1101090" y="2077085"/>
            <a:ext cx="9344660" cy="3992245"/>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custDataLst>
              <p:tags r:id="rId1"/>
            </p:custDataLst>
          </p:nvPr>
        </p:nvSpPr>
        <p:spPr bwMode="auto">
          <a:xfrm rot="21210126">
            <a:off x="2409867" y="2670009"/>
            <a:ext cx="1050108" cy="16725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800" b="1" dirty="0">
                <a:solidFill>
                  <a:schemeClr val="bg1"/>
                </a:solidFill>
                <a:latin typeface="+mn-lt"/>
                <a:ea typeface="+mn-ea"/>
              </a:rPr>
              <a:t>T</a:t>
            </a:r>
            <a:endParaRPr lang="zh-CN" altLang="en-US" sz="4800" b="1" dirty="0">
              <a:solidFill>
                <a:schemeClr val="bg1"/>
              </a:solidFill>
              <a:latin typeface="+mn-lt"/>
              <a:ea typeface="+mn-ea"/>
            </a:endParaRPr>
          </a:p>
        </p:txBody>
      </p:sp>
      <p:sp>
        <p:nvSpPr>
          <p:cNvPr id="3" name="矩形 2"/>
          <p:cNvSpPr>
            <a:spLocks noChangeArrowheads="1"/>
          </p:cNvSpPr>
          <p:nvPr>
            <p:custDataLst>
              <p:tags r:id="rId2"/>
            </p:custDataLst>
          </p:nvPr>
        </p:nvSpPr>
        <p:spPr bwMode="auto">
          <a:xfrm rot="422379">
            <a:off x="3650519" y="2439240"/>
            <a:ext cx="1050108" cy="167255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800" b="1" dirty="0">
                <a:solidFill>
                  <a:schemeClr val="bg1"/>
                </a:solidFill>
                <a:latin typeface="+mn-lt"/>
                <a:ea typeface="+mn-ea"/>
              </a:rPr>
              <a:t>H</a:t>
            </a:r>
            <a:endParaRPr lang="zh-CN" altLang="en-US" sz="4800" b="1" dirty="0">
              <a:solidFill>
                <a:schemeClr val="bg1"/>
              </a:solidFill>
              <a:latin typeface="+mn-lt"/>
              <a:ea typeface="+mn-ea"/>
            </a:endParaRPr>
          </a:p>
        </p:txBody>
      </p:sp>
      <p:sp>
        <p:nvSpPr>
          <p:cNvPr id="4" name="矩形 3"/>
          <p:cNvSpPr>
            <a:spLocks noChangeArrowheads="1"/>
          </p:cNvSpPr>
          <p:nvPr>
            <p:custDataLst>
              <p:tags r:id="rId3"/>
            </p:custDataLst>
          </p:nvPr>
        </p:nvSpPr>
        <p:spPr bwMode="auto">
          <a:xfrm rot="21179011">
            <a:off x="4891170" y="2670009"/>
            <a:ext cx="1050108" cy="1672551"/>
          </a:xfrm>
          <a:prstGeom prst="rect">
            <a:avLst/>
          </a:prstGeom>
          <a:solidFill>
            <a:srgbClr val="9BBB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800" b="1" dirty="0">
                <a:solidFill>
                  <a:schemeClr val="bg1"/>
                </a:solidFill>
                <a:latin typeface="+mn-lt"/>
                <a:ea typeface="+mn-ea"/>
              </a:rPr>
              <a:t>A</a:t>
            </a:r>
            <a:endParaRPr lang="zh-CN" altLang="en-US" sz="4800" b="1" dirty="0">
              <a:solidFill>
                <a:schemeClr val="bg1"/>
              </a:solidFill>
              <a:latin typeface="+mn-lt"/>
              <a:ea typeface="+mn-ea"/>
            </a:endParaRPr>
          </a:p>
        </p:txBody>
      </p:sp>
      <p:sp>
        <p:nvSpPr>
          <p:cNvPr id="5" name="矩形 4"/>
          <p:cNvSpPr>
            <a:spLocks noChangeArrowheads="1"/>
          </p:cNvSpPr>
          <p:nvPr>
            <p:custDataLst>
              <p:tags r:id="rId4"/>
            </p:custDataLst>
          </p:nvPr>
        </p:nvSpPr>
        <p:spPr bwMode="auto">
          <a:xfrm rot="352131">
            <a:off x="6129704" y="2439240"/>
            <a:ext cx="1052226" cy="16725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800" b="1" dirty="0">
                <a:solidFill>
                  <a:schemeClr val="bg1"/>
                </a:solidFill>
                <a:latin typeface="+mn-lt"/>
                <a:ea typeface="+mn-ea"/>
              </a:rPr>
              <a:t>N</a:t>
            </a:r>
            <a:endParaRPr lang="zh-CN" altLang="en-US" sz="4800" b="1" dirty="0">
              <a:solidFill>
                <a:schemeClr val="bg1"/>
              </a:solidFill>
              <a:latin typeface="+mn-lt"/>
              <a:ea typeface="+mn-ea"/>
            </a:endParaRPr>
          </a:p>
        </p:txBody>
      </p:sp>
      <p:sp>
        <p:nvSpPr>
          <p:cNvPr id="6" name="矩形 5"/>
          <p:cNvSpPr>
            <a:spLocks noChangeArrowheads="1"/>
          </p:cNvSpPr>
          <p:nvPr>
            <p:custDataLst>
              <p:tags r:id="rId5"/>
            </p:custDataLst>
          </p:nvPr>
        </p:nvSpPr>
        <p:spPr bwMode="auto">
          <a:xfrm rot="21112894">
            <a:off x="7370356" y="2670009"/>
            <a:ext cx="1052226" cy="167255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400" b="1" dirty="0">
                <a:solidFill>
                  <a:schemeClr val="bg1"/>
                </a:solidFill>
                <a:latin typeface="+mn-lt"/>
                <a:ea typeface="+mn-ea"/>
              </a:rPr>
              <a:t>K</a:t>
            </a:r>
            <a:endParaRPr lang="zh-CN" altLang="en-US" sz="4400" b="1" dirty="0">
              <a:solidFill>
                <a:schemeClr val="bg1"/>
              </a:solidFill>
              <a:latin typeface="+mn-lt"/>
              <a:ea typeface="+mn-ea"/>
            </a:endParaRPr>
          </a:p>
        </p:txBody>
      </p:sp>
      <p:sp>
        <p:nvSpPr>
          <p:cNvPr id="7" name="矩形 6"/>
          <p:cNvSpPr>
            <a:spLocks noChangeArrowheads="1"/>
          </p:cNvSpPr>
          <p:nvPr>
            <p:custDataLst>
              <p:tags r:id="rId6"/>
            </p:custDataLst>
          </p:nvPr>
        </p:nvSpPr>
        <p:spPr bwMode="auto">
          <a:xfrm rot="1201992">
            <a:off x="8729907" y="2670008"/>
            <a:ext cx="1052226" cy="1672551"/>
          </a:xfrm>
          <a:prstGeom prst="rect">
            <a:avLst/>
          </a:prstGeom>
          <a:solidFill>
            <a:schemeClr val="accent1"/>
          </a:solidFill>
          <a:ln>
            <a:noFill/>
          </a:ln>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400" b="1" dirty="0">
                <a:solidFill>
                  <a:schemeClr val="bg1"/>
                </a:solidFill>
                <a:latin typeface="+mn-lt"/>
                <a:ea typeface="+mn-ea"/>
              </a:rPr>
              <a:t>S</a:t>
            </a:r>
            <a:endParaRPr lang="zh-CN" altLang="en-US" sz="4400" b="1" dirty="0">
              <a:solidFill>
                <a:schemeClr val="bg1"/>
              </a:solidFill>
              <a:latin typeface="+mn-lt"/>
              <a:ea typeface="+mn-ea"/>
            </a:endParaRPr>
          </a:p>
        </p:txBody>
      </p:sp>
    </p:spTree>
    <p:custDataLst>
      <p:tags r:id="rId7"/>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custDataLst>
              <p:tags r:id="rId1"/>
            </p:custDataLst>
          </p:nvPr>
        </p:nvSpPr>
        <p:spPr>
          <a:xfrm>
            <a:off x="3232761" y="1264920"/>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项目背景</a:t>
            </a:r>
            <a:endParaRPr lang="zh-CN" altLang="en-US" dirty="0">
              <a:solidFill>
                <a:schemeClr val="bg1"/>
              </a:solidFill>
            </a:endParaRPr>
          </a:p>
        </p:txBody>
      </p:sp>
      <p:sp>
        <p:nvSpPr>
          <p:cNvPr id="2" name="六边形 1"/>
          <p:cNvSpPr/>
          <p:nvPr>
            <p:custDataLst>
              <p:tags r:id="rId2"/>
            </p:custDataLst>
          </p:nvPr>
        </p:nvSpPr>
        <p:spPr>
          <a:xfrm>
            <a:off x="3284134" y="1297707"/>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01</a:t>
            </a:r>
            <a:endParaRPr lang="zh-CN" altLang="en-US" sz="2000" dirty="0">
              <a:solidFill>
                <a:srgbClr val="3D3D3D"/>
              </a:solidFill>
            </a:endParaRPr>
          </a:p>
        </p:txBody>
      </p:sp>
      <p:sp>
        <p:nvSpPr>
          <p:cNvPr id="17" name="任意多边形 16"/>
          <p:cNvSpPr/>
          <p:nvPr>
            <p:custDataLst>
              <p:tags r:id="rId3"/>
            </p:custDataLst>
          </p:nvPr>
        </p:nvSpPr>
        <p:spPr>
          <a:xfrm>
            <a:off x="3232761" y="2185916"/>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项目简介</a:t>
            </a:r>
            <a:endParaRPr lang="zh-CN" altLang="en-US" dirty="0">
              <a:solidFill>
                <a:schemeClr val="bg1"/>
              </a:solidFill>
            </a:endParaRPr>
          </a:p>
        </p:txBody>
      </p:sp>
      <p:sp>
        <p:nvSpPr>
          <p:cNvPr id="18" name="六边形 17"/>
          <p:cNvSpPr/>
          <p:nvPr>
            <p:custDataLst>
              <p:tags r:id="rId4"/>
            </p:custDataLst>
          </p:nvPr>
        </p:nvSpPr>
        <p:spPr>
          <a:xfrm>
            <a:off x="3284134" y="2218703"/>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02</a:t>
            </a:r>
            <a:endParaRPr lang="zh-CN" altLang="en-US" sz="2000" dirty="0">
              <a:solidFill>
                <a:srgbClr val="3D3D3D"/>
              </a:solidFill>
            </a:endParaRPr>
          </a:p>
        </p:txBody>
      </p:sp>
      <p:sp>
        <p:nvSpPr>
          <p:cNvPr id="22" name="任意多边形 21"/>
          <p:cNvSpPr/>
          <p:nvPr>
            <p:custDataLst>
              <p:tags r:id="rId5"/>
            </p:custDataLst>
          </p:nvPr>
        </p:nvSpPr>
        <p:spPr>
          <a:xfrm>
            <a:off x="3232761" y="3106912"/>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组成部分</a:t>
            </a:r>
            <a:endParaRPr lang="zh-CN" altLang="en-US" dirty="0">
              <a:solidFill>
                <a:schemeClr val="bg1"/>
              </a:solidFill>
            </a:endParaRPr>
          </a:p>
        </p:txBody>
      </p:sp>
      <p:sp>
        <p:nvSpPr>
          <p:cNvPr id="23" name="六边形 22"/>
          <p:cNvSpPr/>
          <p:nvPr>
            <p:custDataLst>
              <p:tags r:id="rId6"/>
            </p:custDataLst>
          </p:nvPr>
        </p:nvSpPr>
        <p:spPr>
          <a:xfrm>
            <a:off x="3284134" y="3139699"/>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03</a:t>
            </a:r>
            <a:endParaRPr lang="zh-CN" altLang="en-US" sz="2000" dirty="0">
              <a:solidFill>
                <a:srgbClr val="3D3D3D"/>
              </a:solidFill>
            </a:endParaRPr>
          </a:p>
        </p:txBody>
      </p:sp>
      <p:sp>
        <p:nvSpPr>
          <p:cNvPr id="25" name="任意多边形 24"/>
          <p:cNvSpPr/>
          <p:nvPr>
            <p:custDataLst>
              <p:tags r:id="rId7"/>
            </p:custDataLst>
          </p:nvPr>
        </p:nvSpPr>
        <p:spPr>
          <a:xfrm>
            <a:off x="3232761" y="402790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需求说明</a:t>
            </a:r>
            <a:endParaRPr lang="zh-CN" altLang="en-US" dirty="0">
              <a:solidFill>
                <a:schemeClr val="bg1"/>
              </a:solidFill>
            </a:endParaRPr>
          </a:p>
        </p:txBody>
      </p:sp>
      <p:sp>
        <p:nvSpPr>
          <p:cNvPr id="26" name="六边形 25"/>
          <p:cNvSpPr/>
          <p:nvPr>
            <p:custDataLst>
              <p:tags r:id="rId8"/>
            </p:custDataLst>
          </p:nvPr>
        </p:nvSpPr>
        <p:spPr>
          <a:xfrm>
            <a:off x="3284134" y="406069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04</a:t>
            </a:r>
            <a:endParaRPr lang="zh-CN" altLang="en-US" sz="2000" dirty="0">
              <a:solidFill>
                <a:srgbClr val="3D3D3D"/>
              </a:solidFill>
            </a:endParaRPr>
          </a:p>
        </p:txBody>
      </p:sp>
      <p:sp>
        <p:nvSpPr>
          <p:cNvPr id="28" name="任意多边形 27"/>
          <p:cNvSpPr/>
          <p:nvPr>
            <p:custDataLst>
              <p:tags r:id="rId9"/>
            </p:custDataLst>
          </p:nvPr>
        </p:nvSpPr>
        <p:spPr>
          <a:xfrm>
            <a:off x="3232761" y="4948904"/>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项目建议</a:t>
            </a:r>
            <a:endParaRPr lang="zh-CN" altLang="en-US" dirty="0">
              <a:solidFill>
                <a:schemeClr val="bg1"/>
              </a:solidFill>
            </a:endParaRPr>
          </a:p>
        </p:txBody>
      </p:sp>
      <p:sp>
        <p:nvSpPr>
          <p:cNvPr id="29" name="六边形 28"/>
          <p:cNvSpPr/>
          <p:nvPr>
            <p:custDataLst>
              <p:tags r:id="rId10"/>
            </p:custDataLst>
          </p:nvPr>
        </p:nvSpPr>
        <p:spPr>
          <a:xfrm>
            <a:off x="3284134" y="4981691"/>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05</a:t>
            </a:r>
            <a:endParaRPr lang="zh-CN" altLang="en-US" sz="2000" dirty="0">
              <a:solidFill>
                <a:srgbClr val="3D3D3D"/>
              </a:solidFill>
            </a:endParaRPr>
          </a:p>
        </p:txBody>
      </p:sp>
      <p:sp>
        <p:nvSpPr>
          <p:cNvPr id="31" name="任意多边形 30"/>
          <p:cNvSpPr/>
          <p:nvPr>
            <p:custDataLst>
              <p:tags r:id="rId11"/>
            </p:custDataLst>
          </p:nvPr>
        </p:nvSpPr>
        <p:spPr>
          <a:xfrm>
            <a:off x="3232761" y="586989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项目总结</a:t>
            </a:r>
            <a:endParaRPr lang="zh-CN" altLang="en-US" dirty="0">
              <a:solidFill>
                <a:schemeClr val="bg1"/>
              </a:solidFill>
            </a:endParaRPr>
          </a:p>
        </p:txBody>
      </p:sp>
      <p:sp>
        <p:nvSpPr>
          <p:cNvPr id="32" name="六边形 31"/>
          <p:cNvSpPr/>
          <p:nvPr>
            <p:custDataLst>
              <p:tags r:id="rId12"/>
            </p:custDataLst>
          </p:nvPr>
        </p:nvSpPr>
        <p:spPr>
          <a:xfrm>
            <a:off x="3284134" y="590268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06</a:t>
            </a:r>
            <a:endParaRPr lang="zh-CN" altLang="en-US" sz="2000" dirty="0">
              <a:solidFill>
                <a:srgbClr val="3D3D3D"/>
              </a:solidFill>
            </a:endParaRPr>
          </a:p>
        </p:txBody>
      </p:sp>
      <p:sp>
        <p:nvSpPr>
          <p:cNvPr id="20" name="文本框 1"/>
          <p:cNvSpPr txBox="1">
            <a:spLocks noChangeArrowheads="1"/>
          </p:cNvSpPr>
          <p:nvPr>
            <p:custDataLst>
              <p:tags r:id="rId13"/>
            </p:custDataLst>
          </p:nvPr>
        </p:nvSpPr>
        <p:spPr bwMode="auto">
          <a:xfrm>
            <a:off x="3747770" y="302260"/>
            <a:ext cx="4657725" cy="83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spcBef>
                <a:spcPct val="0"/>
              </a:spcBef>
              <a:buFontTx/>
              <a:buNone/>
            </a:pPr>
            <a:r>
              <a:rPr lang="en-US" altLang="zh-CN" sz="3200" b="1" dirty="0">
                <a:solidFill>
                  <a:schemeClr val="accent1"/>
                </a:solidFill>
                <a:latin typeface="+mj-lt"/>
                <a:ea typeface="+mj-ea"/>
                <a:cs typeface="+mj-cs"/>
              </a:rPr>
              <a:t>Task2</a:t>
            </a:r>
            <a:r>
              <a:rPr lang="zh-CN" altLang="en-US" sz="3200" b="1" dirty="0">
                <a:solidFill>
                  <a:schemeClr val="accent1"/>
                </a:solidFill>
                <a:latin typeface="+mj-lt"/>
                <a:ea typeface="+mj-ea"/>
                <a:cs typeface="+mj-cs"/>
              </a:rPr>
              <a:t>：项目建议书</a:t>
            </a:r>
            <a:endParaRPr lang="zh-CN" altLang="en-US" sz="3200" b="1" dirty="0">
              <a:solidFill>
                <a:schemeClr val="accent1"/>
              </a:solidFill>
              <a:latin typeface="+mj-lt"/>
              <a:ea typeface="+mj-ea"/>
              <a:cs typeface="+mj-cs"/>
            </a:endParaRPr>
          </a:p>
        </p:txBody>
      </p:sp>
    </p:spTree>
    <p:custDataLst>
      <p:tags r:id="rId14"/>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t>Task2</a:t>
            </a:r>
            <a:r>
              <a:rPr lang="zh-CN" altLang="en-US" dirty="0"/>
              <a:t>：项目建议书</a:t>
            </a:r>
            <a:endParaRPr lang="zh-CN" altLang="en-US" dirty="0"/>
          </a:p>
        </p:txBody>
      </p:sp>
      <p:sp>
        <p:nvSpPr>
          <p:cNvPr id="6" name="内容占位符 5"/>
          <p:cNvSpPr>
            <a:spLocks noGrp="1"/>
          </p:cNvSpPr>
          <p:nvPr>
            <p:ph sz="half" idx="1"/>
            <p:custDataLst>
              <p:tags r:id="rId2"/>
            </p:custDataLst>
          </p:nvPr>
        </p:nvSpPr>
        <p:spPr/>
        <p:txBody>
          <a:bodyPr/>
          <a:lstStyle/>
          <a:p>
            <a:r>
              <a:rPr lang="zh-CN" altLang="en-US" sz="3200"/>
              <a:t>项目背景</a:t>
            </a:r>
            <a:endParaRPr lang="zh-CN" altLang="en-US"/>
          </a:p>
          <a:p>
            <a:pPr marL="0" indent="0" fontAlgn="auto">
              <a:lnSpc>
                <a:spcPct val="150000"/>
              </a:lnSpc>
              <a:buNone/>
            </a:pPr>
            <a:r>
              <a:rPr lang="zh-CN" altLang="en-US"/>
              <a:t>    </a:t>
            </a:r>
            <a:r>
              <a:rPr lang="zh-CN" altLang="en-US" sz="2000"/>
              <a:t>当今社会，每个人都有自己塞满的行程，在一个团队中快速寻找到一个合适的会议或者是工作时间是一件相当提高团队效率的事情，同时，团队中很多大家都有的易碎时间也是极其难以在口头讨论中发现。因此我们致力于做这样一个网站为不同的团队去节省时间，去做大家工作中的统筹和总结的平台。</a:t>
            </a:r>
            <a:endParaRPr lang="zh-CN" altLang="en-US" sz="2000"/>
          </a:p>
        </p:txBody>
      </p:sp>
      <p:sp>
        <p:nvSpPr>
          <p:cNvPr id="7" name="内容占位符 6"/>
          <p:cNvSpPr>
            <a:spLocks noGrp="1"/>
          </p:cNvSpPr>
          <p:nvPr>
            <p:ph sz="half" idx="2"/>
            <p:custDataLst>
              <p:tags r:id="rId3"/>
            </p:custDataLst>
          </p:nvPr>
        </p:nvSpPr>
        <p:spPr/>
        <p:txBody>
          <a:bodyPr>
            <a:normAutofit lnSpcReduction="20000"/>
          </a:bodyPr>
          <a:lstStyle/>
          <a:p>
            <a:r>
              <a:rPr lang="zh-CN" altLang="en-US" sz="3200"/>
              <a:t>项目简介</a:t>
            </a:r>
            <a:endParaRPr lang="zh-CN" altLang="en-US" sz="2800"/>
          </a:p>
          <a:p>
            <a:pPr marL="0" indent="0" fontAlgn="auto">
              <a:lnSpc>
                <a:spcPct val="150000"/>
              </a:lnSpc>
              <a:buNone/>
            </a:pPr>
            <a:r>
              <a:rPr lang="zh-CN" altLang="en-US"/>
              <a:t>     </a:t>
            </a:r>
            <a:r>
              <a:rPr lang="zh-CN" altLang="en-US" sz="2000"/>
              <a:t>这个网站针对于任何需要制定约见时间的组织或者个人。不需要单独注册也不需要第三方网站，使用者只需要进入网站，新建见面，然后在一个时间段（可以是一周），选择出所有自己空闲的时间，然后分享链接给自己的组员，每一个收到链接的人都可以在同一个时间段涂画出自己合适的时间，网站接受到这些数据会进行计算，给浏览者呈现出哪些时间是大部份人都有空。网站的特点可以是高效，便利，分享性高</a:t>
            </a:r>
            <a:endParaRPr lang="zh-CN" altLang="en-US" sz="2000"/>
          </a:p>
        </p:txBody>
      </p:sp>
    </p:spTree>
    <p:custDataLst>
      <p:tags r:id="rId4"/>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Task2</a:t>
            </a:r>
            <a:r>
              <a:rPr lang="zh-CN" altLang="en-US"/>
              <a:t>：项目建议书</a:t>
            </a:r>
            <a:endParaRPr lang="zh-CN" altLang="en-US"/>
          </a:p>
        </p:txBody>
      </p:sp>
      <p:sp>
        <p:nvSpPr>
          <p:cNvPr id="7" name="内容占位符 6"/>
          <p:cNvSpPr>
            <a:spLocks noGrp="1"/>
          </p:cNvSpPr>
          <p:nvPr>
            <p:ph idx="1"/>
            <p:custDataLst>
              <p:tags r:id="rId2"/>
            </p:custDataLst>
          </p:nvPr>
        </p:nvSpPr>
        <p:spPr/>
        <p:txBody>
          <a:bodyPr/>
          <a:lstStyle/>
          <a:p>
            <a:pPr marL="0" indent="0">
              <a:buNone/>
            </a:pPr>
            <a:r>
              <a:rPr lang="zh-CN" altLang="en-US" sz="3200"/>
              <a:t>组成部分</a:t>
            </a:r>
            <a:endParaRPr lang="zh-CN" altLang="en-US"/>
          </a:p>
          <a:p>
            <a:r>
              <a:rPr lang="zh-CN" altLang="en-US"/>
              <a:t>创建 Event</a:t>
            </a:r>
            <a:endParaRPr lang="zh-CN" altLang="en-US"/>
          </a:p>
          <a:p>
            <a:r>
              <a:rPr lang="zh-CN" altLang="en-US"/>
              <a:t>团队成员登录</a:t>
            </a:r>
            <a:endParaRPr lang="zh-CN" altLang="en-US"/>
          </a:p>
          <a:p>
            <a:r>
              <a:rPr lang="zh-CN" altLang="en-US"/>
              <a:t>成员选定自己的合适时间</a:t>
            </a:r>
            <a:endParaRPr lang="zh-CN" altLang="en-US"/>
          </a:p>
          <a:p>
            <a:r>
              <a:rPr lang="zh-CN" altLang="en-US"/>
              <a:t>成员二次修改</a:t>
            </a:r>
            <a:endParaRPr lang="zh-CN" altLang="en-US"/>
          </a:p>
          <a:p>
            <a:endParaRPr lang="zh-CN" altLang="en-US"/>
          </a:p>
          <a:p>
            <a:endParaRPr lang="zh-CN" altLang="en-US"/>
          </a:p>
        </p:txBody>
      </p:sp>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160440"/>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1"/>
  <p:tag name="KSO_WM_UNIT_ID" val="custom160440_11*m_i*1_1"/>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3*f*1"/>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2"/>
  <p:tag name="KSO_WM_UNIT_ID" val="custom160440_3*f*2"/>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102.xml><?xml version="1.0" encoding="utf-8"?>
<p:tagLst xmlns:p="http://schemas.openxmlformats.org/presentationml/2006/main">
  <p:tag name="KSO_WM_SLIDE_ID" val="custom160440_3"/>
  <p:tag name="KSO_WM_SLIDE_INDEX" val="3"/>
  <p:tag name="KSO_WM_SLIDE_LAYOUT" val="a_f"/>
  <p:tag name="KSO_WM_SLIDE_LAYOUT_CNT" val="1_2"/>
  <p:tag name="KSO_WM_SLIDE_TYPE" val="text"/>
  <p:tag name="KSO_WM_BEAUTIFY_FLAG" val="#wm#"/>
  <p:tag name="KSO_WM_SLIDE_POSITION" val="66*102"/>
  <p:tag name="KSO_WM_SLIDE_SIZE" val="828*374"/>
  <p:tag name="KSO_WM_SLIDE_ITEM_CNT" val="2"/>
  <p:tag name="KSO_WM_TEMPLATE_CATEGORY" val="custom"/>
  <p:tag name="KSO_WM_TEMPLATE_INDEX" val="160440"/>
  <p:tag name="KSO_WM_TAG_VERSION" val="1.0"/>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05.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08.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2_1"/>
  <p:tag name="KSO_WM_UNIT_ID" val="custom160440_11*m_h_f*1_2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11.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14.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17.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1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1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2"/>
  <p:tag name="KSO_WM_UNIT_ID" val="custom160440_11*m_i*1_2"/>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20.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2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23.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2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26.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2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2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29.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3_1"/>
  <p:tag name="KSO_WM_UNIT_ID" val="custom160440_11*m_h_f*1_3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13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32.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3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3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35.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3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38.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3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3"/>
  <p:tag name="KSO_WM_UNIT_ID" val="custom160440_11*m_i*1_3"/>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4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41.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4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4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44.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4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4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47.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48.xml><?xml version="1.0" encoding="utf-8"?>
<p:tagLst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149.xml><?xml version="1.0" encoding="utf-8"?>
<p:tagLst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4_1"/>
  <p:tag name="KSO_WM_UNIT_ID" val="custom160440_11*m_h_f*1_4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150.xml><?xml version="1.0" encoding="utf-8"?>
<p:tagLst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15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15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5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54.xml><?xml version="1.0" encoding="utf-8"?>
<p:tagLst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155.xml><?xml version="1.0" encoding="utf-8"?>
<p:tagLst xmlns:p="http://schemas.openxmlformats.org/presentationml/2006/main">
  <p:tag name="KSO_WM_BEAUTIFY_FLAG" val="#wm#"/>
  <p:tag name="KSO_WM_TEMPLATE_CATEGORY" val="custom"/>
  <p:tag name="KSO_WM_TEMPLATE_INDEX" val="160440"/>
</p:tagLst>
</file>

<file path=ppt/tags/tag156.xml><?xml version="1.0" encoding="utf-8"?>
<p:tagLst xmlns:p="http://schemas.openxmlformats.org/presentationml/2006/main">
  <p:tag name="KSO_WM_BEAUTIFY_FLAG" val="#wm#"/>
  <p:tag name="KSO_WM_TEMPLATE_CATEGORY" val="custom"/>
  <p:tag name="KSO_WM_TEMPLATE_INDEX" val="160440"/>
</p:tagLst>
</file>

<file path=ppt/tags/tag157.xml><?xml version="1.0" encoding="utf-8"?>
<p:tagLst xmlns:p="http://schemas.openxmlformats.org/presentationml/2006/main">
  <p:tag name="KSO_WM_BEAUTIFY_FLAG" val="#wm#"/>
  <p:tag name="KSO_WM_TEMPLATE_CATEGORY" val="custom"/>
  <p:tag name="KSO_WM_TEMPLATE_INDEX" val="160440"/>
</p:tagLst>
</file>

<file path=ppt/tags/tag158.xml><?xml version="1.0" encoding="utf-8"?>
<p:tagLst xmlns:p="http://schemas.openxmlformats.org/presentationml/2006/main">
  <p:tag name="KSO_WM_BEAUTIFY_FLAG" val="#wm#"/>
  <p:tag name="KSO_WM_TEMPLATE_CATEGORY" val="custom"/>
  <p:tag name="KSO_WM_TEMPLATE_INDEX" val="160440"/>
</p:tagLst>
</file>

<file path=ppt/tags/tag159.xml><?xml version="1.0" encoding="utf-8"?>
<p:tagLst xmlns:p="http://schemas.openxmlformats.org/presentationml/2006/main">
  <p:tag name="KSO_WM_BEAUTIFY_FLAG" val="#wm#"/>
  <p:tag name="KSO_WM_TEMPLATE_CATEGORY" val="custom"/>
  <p:tag name="KSO_WM_TEMPLATE_INDEX" val="160440"/>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4"/>
  <p:tag name="KSO_WM_UNIT_ID" val="custom160440_11*m_i*1_4"/>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60.xml><?xml version="1.0" encoding="utf-8"?>
<p:tagLst xmlns:p="http://schemas.openxmlformats.org/presentationml/2006/main">
  <p:tag name="KSO_WM_BEAUTIFY_FLAG" val="#wm#"/>
  <p:tag name="KSO_WM_TEMPLATE_CATEGORY" val="custom"/>
  <p:tag name="KSO_WM_TEMPLATE_INDEX" val="160440"/>
</p:tagLst>
</file>

<file path=ppt/tags/tag161.xml><?xml version="1.0" encoding="utf-8"?>
<p:tagLst xmlns:p="http://schemas.openxmlformats.org/presentationml/2006/main">
  <p:tag name="KSO_WM_BEAUTIFY_FLAG" val="#wm#"/>
  <p:tag name="KSO_WM_TEMPLATE_CATEGORY" val="custom"/>
  <p:tag name="KSO_WM_TEMPLATE_INDEX" val="160440"/>
</p:tagLst>
</file>

<file path=ppt/tags/tag162.xml><?xml version="1.0" encoding="utf-8"?>
<p:tagLst xmlns:p="http://schemas.openxmlformats.org/presentationml/2006/main">
  <p:tag name="KSO_WM_BEAUTIFY_FLAG" val="#wm#"/>
  <p:tag name="KSO_WM_TEMPLATE_CATEGORY" val="custom"/>
  <p:tag name="KSO_WM_TEMPLATE_INDEX" val="160440"/>
</p:tagLst>
</file>

<file path=ppt/tags/tag163.xml><?xml version="1.0" encoding="utf-8"?>
<p:tagLst xmlns:p="http://schemas.openxmlformats.org/presentationml/2006/main">
  <p:tag name="KSO_WM_BEAUTIFY_FLAG" val="#wm#"/>
  <p:tag name="KSO_WM_TEMPLATE_CATEGORY" val="custom"/>
  <p:tag name="KSO_WM_TEMPLATE_INDEX" val="160440"/>
</p:tagLst>
</file>

<file path=ppt/tags/tag164.xml><?xml version="1.0" encoding="utf-8"?>
<p:tagLst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165.xml><?xml version="1.0" encoding="utf-8"?>
<p:tagLst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166.xml><?xml version="1.0" encoding="utf-8"?>
<p:tagLst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16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16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6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5_1"/>
  <p:tag name="KSO_WM_UNIT_ID" val="custom160440_11*m_h_f*1_5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170.xml><?xml version="1.0" encoding="utf-8"?>
<p:tagLst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17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7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73.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7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7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76.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7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7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79.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5"/>
  <p:tag name="KSO_WM_UNIT_ID" val="custom160440_11*m_i*1_5"/>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80.xml><?xml version="1.0" encoding="utf-8"?>
<p:tagLst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181.xml><?xml version="1.0" encoding="utf-8"?>
<p:tagLst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182.xml><?xml version="1.0" encoding="utf-8"?>
<p:tagLst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18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18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8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86.xml><?xml version="1.0" encoding="utf-8"?>
<p:tagLst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18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9*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18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1_1"/>
  <p:tag name="KSO_WM_UNIT_ID" val="custom160440_9*m_h_f*1_1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18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1"/>
  <p:tag name="KSO_WM_UNIT_ID" val="custom160440_9*m_i*1_1"/>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6_1"/>
  <p:tag name="KSO_WM_UNIT_ID" val="custom160440_11*m_h_f*1_6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19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2_1"/>
  <p:tag name="KSO_WM_UNIT_ID" val="custom160440_9*m_h_f*1_2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19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2"/>
  <p:tag name="KSO_WM_UNIT_ID" val="custom160440_9*m_i*1_2"/>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9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3_1"/>
  <p:tag name="KSO_WM_UNIT_ID" val="custom160440_9*m_h_f*1_3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19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3"/>
  <p:tag name="KSO_WM_UNIT_ID" val="custom160440_9*m_i*1_3"/>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9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4_1"/>
  <p:tag name="KSO_WM_UNIT_ID" val="custom160440_9*m_h_f*1_4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19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4"/>
  <p:tag name="KSO_WM_UNIT_ID" val="custom160440_9*m_i*1_4"/>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96.xml><?xml version="1.0" encoding="utf-8"?>
<p:tagLst xmlns:p="http://schemas.openxmlformats.org/presentationml/2006/main">
  <p:tag name="KSO_WM_TEMPLATE_CATEGORY" val="custom"/>
  <p:tag name="KSO_WM_TEMPLATE_INDEX" val="160440"/>
  <p:tag name="KSO_WM_SLIDE_ID" val="custom160440_9"/>
  <p:tag name="KSO_WM_SLIDE_INDEX" val="9"/>
  <p:tag name="KSO_WM_SLIDE_ITEM_CNT" val="4"/>
  <p:tag name="KSO_WM_SLIDE_LAYOUT" val="a_m"/>
  <p:tag name="KSO_WM_SLIDE_LAYOUT_CNT" val="1_1"/>
  <p:tag name="KSO_WM_SLIDE_TYPE" val="text"/>
  <p:tag name="KSO_WM_BEAUTIFY_FLAG" val="#wm#"/>
  <p:tag name="KSO_WM_TAG_VERSION" val="1.0"/>
  <p:tag name="KSO_WM_SLIDE_POSITION" val="255*100"/>
  <p:tag name="KSO_WM_SLIDE_SIZE" val="451*372"/>
  <p:tag name="KSO_WM_DIAGRAM_GROUP_CODE" val="m1-1"/>
</p:tagLst>
</file>

<file path=ppt/tags/tag19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9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99.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xml><?xml version="1.0" encoding="utf-8"?>
<p:tagLst xmlns:p="http://schemas.openxmlformats.org/presentationml/2006/main">
  <p:tag name="KSO_WM_TAG_VERSION" val="1.0"/>
  <p:tag name="KSO_WM_TEMPLATE_CATEGORY" val="custom"/>
  <p:tag name="KSO_WM_TEMPLATE_INDEX" val="160440"/>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6"/>
  <p:tag name="KSO_WM_UNIT_ID" val="custom160440_11*m_i*1_6"/>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20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0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02.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0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0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05.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0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0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08.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0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1*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21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11.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1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1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14.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1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1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17.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1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1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2.xml><?xml version="1.0" encoding="utf-8"?>
<p:tagLst xmlns:p="http://schemas.openxmlformats.org/presentationml/2006/main">
  <p:tag name="KSO_WM_TEMPLATE_CATEGORY" val="custom"/>
  <p:tag name="KSO_WM_TEMPLATE_INDEX" val="160440"/>
  <p:tag name="KSO_WM_SLIDE_ID" val="custom160440_11"/>
  <p:tag name="KSO_WM_SLIDE_INDEX" val="11"/>
  <p:tag name="KSO_WM_SLIDE_ITEM_CNT" val="6"/>
  <p:tag name="KSO_WM_SLIDE_LAYOUT" val="a_m"/>
  <p:tag name="KSO_WM_SLIDE_LAYOUT_CNT" val="1_1"/>
  <p:tag name="KSO_WM_SLIDE_TYPE" val="text"/>
  <p:tag name="KSO_WM_BEAUTIFY_FLAG" val="#wm#"/>
  <p:tag name="KSO_WM_TAG_VERSION" val="1.0"/>
  <p:tag name="KSO_WM_SLIDE_POSITION" val="255*100"/>
  <p:tag name="KSO_WM_SLIDE_SIZE" val="451*409"/>
  <p:tag name="KSO_WM_DIAGRAM_GROUP_CODE" val="m1-1"/>
</p:tagLst>
</file>

<file path=ppt/tags/tag220.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2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2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23.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2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2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26.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2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2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29.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3.xml><?xml version="1.0" encoding="utf-8"?>
<p:tagLst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23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3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32.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3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3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35.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3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3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38.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3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24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41.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4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4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44.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4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4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47.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248.xml><?xml version="1.0" encoding="utf-8"?>
<p:tagLst xmlns:p="http://schemas.openxmlformats.org/presentationml/2006/main">
  <p:tag name="KSO_WM_UNIT_CLEAR" val="1"/>
  <p:tag name="KSO_WM_UNIT_LAYERLEVEL" val="1"/>
  <p:tag name="KSO_WM_UNIT_VALUE" val="0"/>
  <p:tag name="KSO_WM_UNIT_HIGHLIGHT" val="0"/>
  <p:tag name="KSO_WM_UNIT_COMPATIBLE" val="0"/>
  <p:tag name="KSO_WM_UNIT_PRESET_TEXT" val="T"/>
  <p:tag name="KSO_WM_TAG_VERSION" val="1.0"/>
  <p:tag name="KSO_WM_BEAUTIFY_FLAG" val="#wm#"/>
  <p:tag name="KSO_WM_UNIT_TYPE" val="i"/>
  <p:tag name="KSO_WM_UNIT_ID" val="custom160440_28*i*0"/>
  <p:tag name="KSO_WM_TEMPLATE_CATEGORY" val="custom"/>
  <p:tag name="KSO_WM_TEMPLATE_INDEX" val="160440"/>
  <p:tag name="KSO_WM_UNIT_INDEX" val="0"/>
</p:tagLst>
</file>

<file path=ppt/tags/tag249.xml><?xml version="1.0" encoding="utf-8"?>
<p:tagLst xmlns:p="http://schemas.openxmlformats.org/presentationml/2006/main">
  <p:tag name="KSO_WM_UNIT_CLEAR" val="1"/>
  <p:tag name="KSO_WM_UNIT_LAYERLEVEL" val="1"/>
  <p:tag name="KSO_WM_UNIT_VALUE" val="0"/>
  <p:tag name="KSO_WM_UNIT_HIGHLIGHT" val="0"/>
  <p:tag name="KSO_WM_UNIT_COMPATIBLE" val="0"/>
  <p:tag name="KSO_WM_UNIT_PRESET_TEXT" val="H"/>
  <p:tag name="KSO_WM_TAG_VERSION" val="1.0"/>
  <p:tag name="KSO_WM_BEAUTIFY_FLAG" val="#wm#"/>
  <p:tag name="KSO_WM_UNIT_TYPE" val="i"/>
  <p:tag name="KSO_WM_UNIT_ID" val="custom160440_28*i*1"/>
  <p:tag name="KSO_WM_TEMPLATE_CATEGORY" val="custom"/>
  <p:tag name="KSO_WM_TEMPLATE_INDEX" val="160440"/>
  <p:tag name="KSO_WM_UNIT_INDEX" val="1"/>
</p:tagLst>
</file>

<file path=ppt/tags/tag25.xml><?xml version="1.0" encoding="utf-8"?>
<p:tagLst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250.xml><?xml version="1.0" encoding="utf-8"?>
<p:tagLst xmlns:p="http://schemas.openxmlformats.org/presentationml/2006/main">
  <p:tag name="KSO_WM_UNIT_CLEAR" val="1"/>
  <p:tag name="KSO_WM_UNIT_LAYERLEVEL" val="1"/>
  <p:tag name="KSO_WM_UNIT_VALUE" val="0"/>
  <p:tag name="KSO_WM_UNIT_HIGHLIGHT" val="0"/>
  <p:tag name="KSO_WM_UNIT_COMPATIBLE" val="0"/>
  <p:tag name="KSO_WM_UNIT_PRESET_TEXT" val="A"/>
  <p:tag name="KSO_WM_TAG_VERSION" val="1.0"/>
  <p:tag name="KSO_WM_BEAUTIFY_FLAG" val="#wm#"/>
  <p:tag name="KSO_WM_UNIT_TYPE" val="i"/>
  <p:tag name="KSO_WM_UNIT_ID" val="custom160440_28*i*2"/>
  <p:tag name="KSO_WM_TEMPLATE_CATEGORY" val="custom"/>
  <p:tag name="KSO_WM_TEMPLATE_INDEX" val="160440"/>
  <p:tag name="KSO_WM_UNIT_INDEX" val="2"/>
</p:tagLst>
</file>

<file path=ppt/tags/tag251.xml><?xml version="1.0" encoding="utf-8"?>
<p:tagLst xmlns:p="http://schemas.openxmlformats.org/presentationml/2006/main">
  <p:tag name="KSO_WM_UNIT_CLEAR" val="1"/>
  <p:tag name="KSO_WM_UNIT_LAYERLEVEL" val="1"/>
  <p:tag name="KSO_WM_UNIT_VALUE" val="0"/>
  <p:tag name="KSO_WM_UNIT_HIGHLIGHT" val="0"/>
  <p:tag name="KSO_WM_UNIT_COMPATIBLE" val="0"/>
  <p:tag name="KSO_WM_UNIT_PRESET_TEXT" val="N"/>
  <p:tag name="KSO_WM_TAG_VERSION" val="1.0"/>
  <p:tag name="KSO_WM_BEAUTIFY_FLAG" val="#wm#"/>
  <p:tag name="KSO_WM_UNIT_TYPE" val="i"/>
  <p:tag name="KSO_WM_UNIT_ID" val="custom160440_28*i*3"/>
  <p:tag name="KSO_WM_TEMPLATE_CATEGORY" val="custom"/>
  <p:tag name="KSO_WM_TEMPLATE_INDEX" val="160440"/>
  <p:tag name="KSO_WM_UNIT_INDEX" val="3"/>
</p:tagLst>
</file>

<file path=ppt/tags/tag252.xml><?xml version="1.0" encoding="utf-8"?>
<p:tagLst xmlns:p="http://schemas.openxmlformats.org/presentationml/2006/main">
  <p:tag name="KSO_WM_UNIT_CLEAR" val="1"/>
  <p:tag name="KSO_WM_UNIT_LAYERLEVEL" val="1"/>
  <p:tag name="KSO_WM_UNIT_VALUE" val="2"/>
  <p:tag name="KSO_WM_UNIT_HIGHLIGHT" val="0"/>
  <p:tag name="KSO_WM_UNIT_COMPATIBLE" val="0"/>
  <p:tag name="KSO_WM_UNIT_PRESET_TEXT" val="K"/>
  <p:tag name="KSO_WM_TAG_VERSION" val="1.0"/>
  <p:tag name="KSO_WM_BEAUTIFY_FLAG" val="#wm#"/>
  <p:tag name="KSO_WM_UNIT_TYPE" val="i"/>
  <p:tag name="KSO_WM_UNIT_ID" val="custom160440_28*i*4"/>
  <p:tag name="KSO_WM_TEMPLATE_CATEGORY" val="custom"/>
  <p:tag name="KSO_WM_TEMPLATE_INDEX" val="160440"/>
  <p:tag name="KSO_WM_UNIT_INDEX" val="4"/>
</p:tagLst>
</file>

<file path=ppt/tags/tag253.xml><?xml version="1.0" encoding="utf-8"?>
<p:tagLst xmlns:p="http://schemas.openxmlformats.org/presentationml/2006/main">
  <p:tag name="KSO_WM_UNIT_CLEAR" val="1"/>
  <p:tag name="KSO_WM_UNIT_LAYERLEVEL" val="1"/>
  <p:tag name="KSO_WM_UNIT_VALUE" val="2"/>
  <p:tag name="KSO_WM_UNIT_HIGHLIGHT" val="0"/>
  <p:tag name="KSO_WM_UNIT_COMPATIBLE" val="0"/>
  <p:tag name="KSO_WM_UNIT_PRESET_TEXT" val="S"/>
  <p:tag name="KSO_WM_TAG_VERSION" val="1.0"/>
  <p:tag name="KSO_WM_BEAUTIFY_FLAG" val="#wm#"/>
  <p:tag name="KSO_WM_UNIT_TYPE" val="i"/>
  <p:tag name="KSO_WM_UNIT_ID" val="custom160440_28*i*5"/>
  <p:tag name="KSO_WM_TEMPLATE_CATEGORY" val="custom"/>
  <p:tag name="KSO_WM_TEMPLATE_INDEX" val="160440"/>
  <p:tag name="KSO_WM_UNIT_INDEX" val="5"/>
</p:tagLst>
</file>

<file path=ppt/tags/tag254.xml><?xml version="1.0" encoding="utf-8"?>
<p:tagLst xmlns:p="http://schemas.openxmlformats.org/presentationml/2006/main">
  <p:tag name="KSO_WM_TEMPLATE_CATEGORY" val="custom"/>
  <p:tag name="KSO_WM_TEMPLATE_INDEX" val="160440"/>
  <p:tag name="KSO_WM_TAG_VERSION" val="1.0"/>
  <p:tag name="KSO_WM_SLIDE_ID" val="custom160440_28"/>
  <p:tag name="KSO_WM_SLIDE_INDEX" val="28"/>
  <p:tag name="KSO_WM_SLIDE_ITEM_CNT" val="0"/>
  <p:tag name="KSO_WM_SLIDE_TYPE" val="endPage"/>
  <p:tag name="KSO_WM_BEAUTIFY_FLAG" val="#wm#"/>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KSO_WM_TEMPLATE_CATEGORY" val="custom"/>
  <p:tag name="KSO_WM_TEMPLATE_INDEX" val="160440"/>
  <p:tag name="KSO_WM_TAG_VERSION" val="1.0"/>
  <p:tag name="KSO_WM_SLIDE_ID" val="custom160440_5"/>
  <p:tag name="KSO_WM_SLIDE_INDEX" val="5"/>
  <p:tag name="KSO_WM_SLIDE_ITEM_CNT" val="2"/>
  <p:tag name="KSO_WM_SLIDE_LAYOUT" val="a_f_d"/>
  <p:tag name="KSO_WM_SLIDE_LAYOUT_CNT" val="1_1_1"/>
  <p:tag name="KSO_WM_SLIDE_TYPE" val="text"/>
  <p:tag name="KSO_WM_BEAUTIFY_FLAG" val="#wm#"/>
  <p:tag name="KSO_WM_SLIDE_POSITION" val="122*108"/>
  <p:tag name="KSO_WM_SLIDE_SIZE" val="715*413"/>
</p:tagLst>
</file>

<file path=ppt/tags/tag31.xml><?xml version="1.0" encoding="utf-8"?>
<p:tagLst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32.xml><?xml version="1.0" encoding="utf-8"?>
<p:tagLst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33.xml><?xml version="1.0" encoding="utf-8"?>
<p:tagLst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7.xml><?xml version="1.0" encoding="utf-8"?>
<p:tagLst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1_1"/>
  <p:tag name="KSO_WM_UNIT_ID" val="custom160440_11*m_h_f*1_1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1"/>
  <p:tag name="KSO_WM_UNIT_ID" val="custom160440_11*m_i*1_1"/>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b*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2_1"/>
  <p:tag name="KSO_WM_UNIT_ID" val="custom160440_11*m_h_f*1_2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2"/>
  <p:tag name="KSO_WM_UNIT_ID" val="custom160440_11*m_i*1_2"/>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3_1"/>
  <p:tag name="KSO_WM_UNIT_ID" val="custom160440_11*m_h_f*1_3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3"/>
  <p:tag name="KSO_WM_UNIT_ID" val="custom160440_11*m_i*1_3"/>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4_1"/>
  <p:tag name="KSO_WM_UNIT_ID" val="custom160440_11*m_h_f*1_4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4"/>
  <p:tag name="KSO_WM_UNIT_ID" val="custom160440_11*m_i*1_4"/>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5_1"/>
  <p:tag name="KSO_WM_UNIT_ID" val="custom160440_11*m_h_f*1_5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5"/>
  <p:tag name="KSO_WM_UNIT_ID" val="custom160440_11*m_i*1_5"/>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6_1"/>
  <p:tag name="KSO_WM_UNIT_ID" val="custom160440_11*m_h_f*1_6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6"/>
  <p:tag name="KSO_WM_UNIT_ID" val="custom160440_11*m_i*1_6"/>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5.xml><?xml version="1.0" encoding="utf-8"?>
<p:tagLst xmlns:p="http://schemas.openxmlformats.org/presentationml/2006/main">
  <p:tag name="KSO_WM_TEMPLATE_THUMBS_INDEX" val="1、8、12、13、14、17、23、28"/>
  <p:tag name="KSO_WM_TEMPLATE_CATEGORY" val="custom"/>
  <p:tag name="KSO_WM_TEMPLATE_INDEX" val="160440"/>
  <p:tag name="KSO_WM_SLIDE_ID" val="custom160440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1*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51.xml><?xml version="1.0" encoding="utf-8"?>
<p:tagLst xmlns:p="http://schemas.openxmlformats.org/presentationml/2006/main">
  <p:tag name="KSO_WM_TEMPLATE_CATEGORY" val="custom"/>
  <p:tag name="KSO_WM_TEMPLATE_INDEX" val="160440"/>
  <p:tag name="KSO_WM_SLIDE_ID" val="custom160440_11"/>
  <p:tag name="KSO_WM_SLIDE_INDEX" val="11"/>
  <p:tag name="KSO_WM_SLIDE_ITEM_CNT" val="6"/>
  <p:tag name="KSO_WM_SLIDE_LAYOUT" val="a_m"/>
  <p:tag name="KSO_WM_SLIDE_LAYOUT_CNT" val="1_1"/>
  <p:tag name="KSO_WM_SLIDE_TYPE" val="text"/>
  <p:tag name="KSO_WM_BEAUTIFY_FLAG" val="#wm#"/>
  <p:tag name="KSO_WM_TAG_VERSION" val="1.0"/>
  <p:tag name="KSO_WM_SLIDE_POSITION" val="255*100"/>
  <p:tag name="KSO_WM_SLIDE_SIZE" val="451*409"/>
  <p:tag name="KSO_WM_DIAGRAM_GROUP_CODE" val="m1-1"/>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3*f*1"/>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2"/>
  <p:tag name="KSO_WM_UNIT_ID" val="custom160440_3*f*2"/>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55.xml><?xml version="1.0" encoding="utf-8"?>
<p:tagLst xmlns:p="http://schemas.openxmlformats.org/presentationml/2006/main">
  <p:tag name="KSO_WM_SLIDE_ID" val="custom160440_3"/>
  <p:tag name="KSO_WM_SLIDE_INDEX" val="3"/>
  <p:tag name="KSO_WM_SLIDE_LAYOUT" val="a_f"/>
  <p:tag name="KSO_WM_SLIDE_LAYOUT_CNT" val="1_2"/>
  <p:tag name="KSO_WM_SLIDE_TYPE" val="text"/>
  <p:tag name="KSO_WM_BEAUTIFY_FLAG" val="#wm#"/>
  <p:tag name="KSO_WM_SLIDE_POSITION" val="66*102"/>
  <p:tag name="KSO_WM_SLIDE_SIZE" val="828*374"/>
  <p:tag name="KSO_WM_SLIDE_ITEM_CNT" val="2"/>
  <p:tag name="KSO_WM_TEMPLATE_CATEGORY" val="custom"/>
  <p:tag name="KSO_WM_TEMPLATE_INDEX" val="160440"/>
  <p:tag name="KSO_WM_TAG_VERSION" val="1.0"/>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58.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61.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64.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67.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70.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73.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3*f*1"/>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2"/>
  <p:tag name="KSO_WM_UNIT_ID" val="custom160440_3*f*2"/>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77.xml><?xml version="1.0" encoding="utf-8"?>
<p:tagLst xmlns:p="http://schemas.openxmlformats.org/presentationml/2006/main">
  <p:tag name="KSO_WM_SLIDE_ID" val="custom160440_3"/>
  <p:tag name="KSO_WM_SLIDE_INDEX" val="3"/>
  <p:tag name="KSO_WM_SLIDE_LAYOUT" val="a_f"/>
  <p:tag name="KSO_WM_SLIDE_LAYOUT_CNT" val="1_2"/>
  <p:tag name="KSO_WM_SLIDE_TYPE" val="text"/>
  <p:tag name="KSO_WM_BEAUTIFY_FLAG" val="#wm#"/>
  <p:tag name="KSO_WM_SLIDE_POSITION" val="66*102"/>
  <p:tag name="KSO_WM_SLIDE_SIZE" val="828*374"/>
  <p:tag name="KSO_WM_SLIDE_ITEM_CNT" val="2"/>
  <p:tag name="KSO_WM_TEMPLATE_CATEGORY" val="custom"/>
  <p:tag name="KSO_WM_TEMPLATE_INDEX" val="160440"/>
  <p:tag name="KSO_WM_TAG_VERSION" val="1.0"/>
</p:tagLst>
</file>

<file path=ppt/tags/tag78.xml><?xml version="1.0" encoding="utf-8"?>
<p:tagLst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79.xml><?xml version="1.0" encoding="utf-8"?>
<p:tagLst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8.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80.xml><?xml version="1.0" encoding="utf-8"?>
<p:tagLst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84.xml><?xml version="1.0" encoding="utf-8"?>
<p:tagLst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1_1"/>
  <p:tag name="KSO_WM_UNIT_ID" val="custom160440_11*m_h_f*1_1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1"/>
  <p:tag name="KSO_WM_UNIT_ID" val="custom160440_11*m_i*1_1"/>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2_1"/>
  <p:tag name="KSO_WM_UNIT_ID" val="custom160440_11*m_h_f*1_2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2"/>
  <p:tag name="KSO_WM_UNIT_ID" val="custom160440_11*m_i*1_2"/>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3_1"/>
  <p:tag name="KSO_WM_UNIT_ID" val="custom160440_11*m_h_f*1_3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1_1"/>
  <p:tag name="KSO_WM_UNIT_ID" val="custom160440_11*m_h_f*1_1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3"/>
  <p:tag name="KSO_WM_UNIT_ID" val="custom160440_11*m_i*1_3"/>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4_1"/>
  <p:tag name="KSO_WM_UNIT_ID" val="custom160440_11*m_h_f*1_4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4"/>
  <p:tag name="KSO_WM_UNIT_ID" val="custom160440_11*m_i*1_4"/>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5_1"/>
  <p:tag name="KSO_WM_UNIT_ID" val="custom160440_11*m_h_f*1_5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5"/>
  <p:tag name="KSO_WM_UNIT_ID" val="custom160440_11*m_i*1_5"/>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6_1"/>
  <p:tag name="KSO_WM_UNIT_ID" val="custom160440_11*m_h_f*1_6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6"/>
  <p:tag name="KSO_WM_UNIT_ID" val="custom160440_11*m_i*1_6"/>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1*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98.xml><?xml version="1.0" encoding="utf-8"?>
<p:tagLst xmlns:p="http://schemas.openxmlformats.org/presentationml/2006/main">
  <p:tag name="KSO_WM_TEMPLATE_CATEGORY" val="custom"/>
  <p:tag name="KSO_WM_TEMPLATE_INDEX" val="160440"/>
  <p:tag name="KSO_WM_SLIDE_ID" val="custom160440_11"/>
  <p:tag name="KSO_WM_SLIDE_INDEX" val="11"/>
  <p:tag name="KSO_WM_SLIDE_ITEM_CNT" val="6"/>
  <p:tag name="KSO_WM_SLIDE_LAYOUT" val="a_m"/>
  <p:tag name="KSO_WM_SLIDE_LAYOUT_CNT" val="1_1"/>
  <p:tag name="KSO_WM_SLIDE_TYPE" val="text"/>
  <p:tag name="KSO_WM_BEAUTIFY_FLAG" val="#wm#"/>
  <p:tag name="KSO_WM_TAG_VERSION" val="1.0"/>
  <p:tag name="KSO_WM_SLIDE_POSITION" val="255*100"/>
  <p:tag name="KSO_WM_SLIDE_SIZE" val="451*409"/>
  <p:tag name="KSO_WM_DIAGRAM_GROUP_CODE" val="m1-1"/>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160156.156">
      <a:dk1>
        <a:srgbClr val="5F5F5F"/>
      </a:dk1>
      <a:lt1>
        <a:sysClr val="window" lastClr="FFFFFF"/>
      </a:lt1>
      <a:dk2>
        <a:srgbClr val="4D4D4D"/>
      </a:dk2>
      <a:lt2>
        <a:srgbClr val="FFFFFF"/>
      </a:lt2>
      <a:accent1>
        <a:srgbClr val="46597E"/>
      </a:accent1>
      <a:accent2>
        <a:srgbClr val="5E65A6"/>
      </a:accent2>
      <a:accent3>
        <a:srgbClr val="4283D2"/>
      </a:accent3>
      <a:accent4>
        <a:srgbClr val="4699BE"/>
      </a:accent4>
      <a:accent5>
        <a:srgbClr val="AD5389"/>
      </a:accent5>
      <a:accent6>
        <a:srgbClr val="FFC000"/>
      </a:accent6>
      <a:hlink>
        <a:srgbClr val="9B73B1"/>
      </a:hlink>
      <a:folHlink>
        <a:srgbClr val="D6522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5324</Words>
  <Application>WPS 演示</Application>
  <PresentationFormat>宽屏</PresentationFormat>
  <Paragraphs>553</Paragraphs>
  <Slides>67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67</vt:i4>
      </vt:variant>
    </vt:vector>
  </HeadingPairs>
  <TitlesOfParts>
    <vt:vector size="78" baseType="lpstr">
      <vt:lpstr>Arial</vt:lpstr>
      <vt:lpstr>宋体</vt:lpstr>
      <vt:lpstr>Wingdings</vt:lpstr>
      <vt:lpstr>微软雅黑 Light</vt:lpstr>
      <vt:lpstr>微软雅黑</vt:lpstr>
      <vt:lpstr>Calibri</vt:lpstr>
      <vt:lpstr>Arial Narrow</vt:lpstr>
      <vt:lpstr>黑体</vt:lpstr>
      <vt:lpstr>Arial Unicode MS</vt:lpstr>
      <vt:lpstr>Office 主题</vt:lpstr>
      <vt:lpstr>1_A000120140530A99PPBG</vt:lpstr>
      <vt:lpstr>几点呀</vt:lpstr>
      <vt:lpstr>团队成员介绍</vt:lpstr>
      <vt:lpstr>PowerPoint 演示文稿</vt:lpstr>
      <vt:lpstr>组建项目团队</vt:lpstr>
      <vt:lpstr>PowerPoint 演示文稿</vt:lpstr>
      <vt:lpstr>Web项目建议书</vt:lpstr>
      <vt:lpstr>PowerPoint 演示文稿</vt:lpstr>
      <vt:lpstr>Task2：项目建议书</vt:lpstr>
      <vt:lpstr>Task2：项目建议书</vt:lpstr>
      <vt:lpstr>Task2：项目建议书</vt:lpstr>
      <vt:lpstr>Task2：项目建议书</vt:lpstr>
      <vt:lpstr>Task2：项目建议书</vt:lpstr>
      <vt:lpstr>Task2：项目建议书</vt:lpstr>
      <vt:lpstr>Task2:项目建议书</vt:lpstr>
      <vt:lpstr>Task2:项目建议书</vt:lpstr>
      <vt:lpstr>Web项目需求文档</vt:lpstr>
      <vt:lpstr>PowerPoint 演示文稿</vt:lpstr>
      <vt:lpstr>Web项目需求文档#引言</vt:lpstr>
      <vt:lpstr>Web项目需求文档#任务概述</vt:lpstr>
      <vt:lpstr>Web项目需求文档#需求分析</vt:lpstr>
      <vt:lpstr>Web项目需求文档#需求分析</vt:lpstr>
      <vt:lpstr>Web项目需求文档#需求分析</vt:lpstr>
      <vt:lpstr>Web项目需求文档#需求分析</vt:lpstr>
      <vt:lpstr>Web项目需求文档#需求分析</vt:lpstr>
      <vt:lpstr>Web项目需求文档#需求分析</vt:lpstr>
      <vt:lpstr>Web项目需求文档#需求分析</vt:lpstr>
      <vt:lpstr>Web项目需求文档#需求前端草图</vt:lpstr>
      <vt:lpstr>Web项目需求文档#需求前端草图</vt:lpstr>
      <vt:lpstr>Web项目需求文档#需求前端草图</vt:lpstr>
      <vt:lpstr>Web项目需求文档#需求前端草图</vt:lpstr>
      <vt:lpstr>Web项目需求文档#需求前端草图</vt:lpstr>
      <vt:lpstr>Web项目需求文档#项目交付须知</vt:lpstr>
      <vt:lpstr>Web项目需求文档#维护须知</vt:lpstr>
      <vt:lpstr>Web应用建模</vt:lpstr>
      <vt:lpstr>Task4:Web应用建模</vt:lpstr>
      <vt:lpstr>Task4:Web应用建模</vt:lpstr>
      <vt:lpstr>Task4:Web应用建模</vt:lpstr>
      <vt:lpstr>Task4:Web应用建模</vt:lpstr>
      <vt:lpstr>Task4:Web应用建模</vt:lpstr>
      <vt:lpstr>Task4:Web应用建模</vt:lpstr>
      <vt:lpstr>Task4:Web应用建模</vt:lpstr>
      <vt:lpstr>Task4:Web应用建模</vt:lpstr>
      <vt:lpstr>Task4:Web应用建模</vt:lpstr>
      <vt:lpstr>Web应用架构设计</vt:lpstr>
      <vt:lpstr>Web应用架构设计</vt:lpstr>
      <vt:lpstr>Web应用架构设计</vt:lpstr>
      <vt:lpstr>Web应用架构设计</vt:lpstr>
      <vt:lpstr>Web应用设计</vt:lpstr>
      <vt:lpstr>PowerPoint 演示文稿</vt:lpstr>
      <vt:lpstr>Task6:Web应用设计#交互设计</vt:lpstr>
      <vt:lpstr>Task6:Web应用设计#交互设计</vt:lpstr>
      <vt:lpstr>Task6:Web应用设计#交互设计</vt:lpstr>
      <vt:lpstr>Task6:Web应用设计#交互设计</vt:lpstr>
      <vt:lpstr>Task6:Web应用设计#交互设计</vt:lpstr>
      <vt:lpstr>Task6:Web应用设计#交互设计</vt:lpstr>
      <vt:lpstr>Task6:Web应用设计#交互设计</vt:lpstr>
      <vt:lpstr>Task6:Web应用设计#交互设计</vt:lpstr>
      <vt:lpstr>Task6:Web应用设计#展示设计</vt:lpstr>
      <vt:lpstr>Task6:Web应用设计#展示设计</vt:lpstr>
      <vt:lpstr>Task6:Web应用设计#展示设计</vt:lpstr>
      <vt:lpstr>Task6:Web应用设计#展示设计</vt:lpstr>
      <vt:lpstr>Task6:Web应用设计#展示设计</vt:lpstr>
      <vt:lpstr>Task6:Web应用设计#内容设计</vt:lpstr>
      <vt:lpstr>Task6:Web应用设计#内容设计</vt:lpstr>
      <vt:lpstr>Task6:Web应用设计#功能设计</vt:lpstr>
      <vt:lpstr>Task6:Web应用设计#功能设计</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midia</dc:creator>
  <cp:lastModifiedBy>@@@@@</cp:lastModifiedBy>
  <cp:revision>169</cp:revision>
  <dcterms:created xsi:type="dcterms:W3CDTF">2017-08-03T09:01:00Z</dcterms:created>
  <dcterms:modified xsi:type="dcterms:W3CDTF">2018-06-18T11:42:16Z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