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0" r:id="rId4"/>
    <p:sldId id="258" r:id="rId5"/>
    <p:sldId id="259" r:id="rId6"/>
    <p:sldId id="281" r:id="rId7"/>
    <p:sldId id="261" r:id="rId8"/>
    <p:sldId id="262" r:id="rId9"/>
    <p:sldId id="279" r:id="rId10"/>
    <p:sldId id="263" r:id="rId11"/>
    <p:sldId id="280" r:id="rId12"/>
    <p:sldId id="265" r:id="rId13"/>
    <p:sldId id="267" r:id="rId14"/>
    <p:sldId id="268" r:id="rId15"/>
    <p:sldId id="278" r:id="rId16"/>
    <p:sldId id="269" r:id="rId17"/>
    <p:sldId id="271" r:id="rId18"/>
    <p:sldId id="277" r:id="rId19"/>
    <p:sldId id="272" r:id="rId20"/>
    <p:sldId id="273" r:id="rId21"/>
    <p:sldId id="275" r:id="rId22"/>
    <p:sldId id="283" r:id="rId23"/>
    <p:sldId id="282" r:id="rId24"/>
    <p:sldId id="286" r:id="rId25"/>
    <p:sldId id="284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D5C8-F9C0-4FF4-A5FC-53DC3E52BF5E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8833-F7E3-45AB-8401-8D9B565CA84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15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D5C8-F9C0-4FF4-A5FC-53DC3E52BF5E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8833-F7E3-45AB-8401-8D9B565C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0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D5C8-F9C0-4FF4-A5FC-53DC3E52BF5E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8833-F7E3-45AB-8401-8D9B565C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53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D5C8-F9C0-4FF4-A5FC-53DC3E52BF5E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8833-F7E3-45AB-8401-8D9B565CA84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3965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D5C8-F9C0-4FF4-A5FC-53DC3E52BF5E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8833-F7E3-45AB-8401-8D9B565C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7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D5C8-F9C0-4FF4-A5FC-53DC3E52BF5E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8833-F7E3-45AB-8401-8D9B565CA84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3541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D5C8-F9C0-4FF4-A5FC-53DC3E52BF5E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8833-F7E3-45AB-8401-8D9B565C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1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D5C8-F9C0-4FF4-A5FC-53DC3E52BF5E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8833-F7E3-45AB-8401-8D9B565C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91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D5C8-F9C0-4FF4-A5FC-53DC3E52BF5E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8833-F7E3-45AB-8401-8D9B565C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9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D5C8-F9C0-4FF4-A5FC-53DC3E52BF5E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8833-F7E3-45AB-8401-8D9B565C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0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D5C8-F9C0-4FF4-A5FC-53DC3E52BF5E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8833-F7E3-45AB-8401-8D9B565C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0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D5C8-F9C0-4FF4-A5FC-53DC3E52BF5E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8833-F7E3-45AB-8401-8D9B565C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0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D5C8-F9C0-4FF4-A5FC-53DC3E52BF5E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8833-F7E3-45AB-8401-8D9B565C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D5C8-F9C0-4FF4-A5FC-53DC3E52BF5E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8833-F7E3-45AB-8401-8D9B565C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D5C8-F9C0-4FF4-A5FC-53DC3E52BF5E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8833-F7E3-45AB-8401-8D9B565C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D5C8-F9C0-4FF4-A5FC-53DC3E52BF5E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8833-F7E3-45AB-8401-8D9B565C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3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D5C8-F9C0-4FF4-A5FC-53DC3E52BF5E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8833-F7E3-45AB-8401-8D9B565C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7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07ED5C8-F9C0-4FF4-A5FC-53DC3E52BF5E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B318833-F7E3-45AB-8401-8D9B565C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70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C6A3A-F2C6-4A13-B2F0-4CC8E8F8B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 account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511B9-CF93-497E-BA33-792F84646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Hoàng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Nhật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Minh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A29785</a:t>
            </a:r>
          </a:p>
        </p:txBody>
      </p:sp>
    </p:spTree>
    <p:extLst>
      <p:ext uri="{BB962C8B-B14F-4D97-AF65-F5344CB8AC3E}">
        <p14:creationId xmlns:p14="http://schemas.microsoft.com/office/powerpoint/2010/main" val="3739804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4D15-DFFD-4840-AA9D-03106DB8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3911802" cy="150706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3385BED-3E7D-42C6-B9ED-80C85F686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526" y="685800"/>
            <a:ext cx="6911774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4D15-DFFD-4840-AA9D-03106DB8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3911802" cy="150706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FAE0755-8067-4970-8AC2-E14763F9A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526" y="685800"/>
            <a:ext cx="6911774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16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4D15-DFFD-4840-AA9D-03106DB8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3911802" cy="150706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3ECA7EDC-5D8E-4C6F-882A-ADBDA57EF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526" y="685800"/>
            <a:ext cx="6911774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77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4D15-DFFD-4840-AA9D-03106DB8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3911802" cy="1507067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Nộp tiền/rút tiền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5D6AFE-C2CC-4410-B957-771340767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543" y="563299"/>
            <a:ext cx="4770102" cy="3614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902A4B-6BC6-4089-9AF9-B82898304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314" y="563299"/>
            <a:ext cx="5182633" cy="2353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F3D179-C63F-4484-9889-BDFF559A1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645" y="2907833"/>
            <a:ext cx="5173302" cy="293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11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AD43-E1ED-4004-A734-BD3B0F6B5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3911802" cy="150706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CED4E0-C592-4358-B00F-884BBFA9E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526" y="685800"/>
            <a:ext cx="6911774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75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AD43-E1ED-4004-A734-BD3B0F6B5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3911802" cy="150706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4D7325-10BD-482E-A3EF-F9C92E249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526" y="685800"/>
            <a:ext cx="6911774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08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96564A-5A3B-4181-9189-078EC5662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55" y="389202"/>
            <a:ext cx="8423718" cy="5518358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75E56FC0-1430-4B6D-B8FF-82C29D9D9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8885" y="1342760"/>
            <a:ext cx="3911802" cy="1507067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58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AABFC-90D5-4CB5-A66E-24C482B7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3911802" cy="150706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504F01-EE1A-4264-93D8-847D507E5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526" y="685800"/>
            <a:ext cx="6911774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AABFC-90D5-4CB5-A66E-24C482B7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3911802" cy="150706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5EAE18-3C9C-4F80-B755-FD74B6B1E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526" y="685800"/>
            <a:ext cx="6911774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8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12B6621-18B3-452C-9AFF-AF5F00995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731" y="685800"/>
            <a:ext cx="8095363" cy="36147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DAABFC-90D5-4CB5-A66E-24C482B7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3911802" cy="150706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12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C152077-984A-4612-B0E1-251C62EB1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05450BA-2A87-4847-A5A0-E7D960557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16F9ADA-A824-456A-9728-D5BFFE04D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3034157-938C-45F5-8DCA-208D22E5B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369327A-A6C5-4293-80D1-DECEBA3F5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9BC4794E-A4AC-42E1-A99F-469C912E0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Snip Diagonal Corner Rectangle 6">
            <a:extLst>
              <a:ext uri="{FF2B5EF4-FFF2-40B4-BE49-F238E27FC236}">
                <a16:creationId xmlns:a16="http://schemas.microsoft.com/office/drawing/2014/main" id="{798159DC-A6C4-4AA8-A82F-DF0678B9E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Content Placeholder 3">
            <a:extLst>
              <a:ext uri="{FF2B5EF4-FFF2-40B4-BE49-F238E27FC236}">
                <a16:creationId xmlns:a16="http://schemas.microsoft.com/office/drawing/2014/main" id="{808A62CF-6270-4D89-A36A-0F259E95D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38" b="1"/>
          <a:stretch/>
        </p:blipFill>
        <p:spPr>
          <a:xfrm>
            <a:off x="797205" y="786114"/>
            <a:ext cx="4809744" cy="2562724"/>
          </a:xfrm>
          <a:custGeom>
            <a:avLst/>
            <a:gdLst>
              <a:gd name="connsiteX0" fmla="*/ 478762 w 4809744"/>
              <a:gd name="connsiteY0" fmla="*/ 0 h 2562724"/>
              <a:gd name="connsiteX1" fmla="*/ 4809744 w 4809744"/>
              <a:gd name="connsiteY1" fmla="*/ 0 h 2562724"/>
              <a:gd name="connsiteX2" fmla="*/ 4809744 w 4809744"/>
              <a:gd name="connsiteY2" fmla="*/ 2562724 h 2562724"/>
              <a:gd name="connsiteX3" fmla="*/ 0 w 4809744"/>
              <a:gd name="connsiteY3" fmla="*/ 2562724 h 2562724"/>
              <a:gd name="connsiteX4" fmla="*/ 0 w 4809744"/>
              <a:gd name="connsiteY4" fmla="*/ 478762 h 256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9744" h="2562724">
                <a:moveTo>
                  <a:pt x="478762" y="0"/>
                </a:moveTo>
                <a:lnTo>
                  <a:pt x="4809744" y="0"/>
                </a:lnTo>
                <a:lnTo>
                  <a:pt x="4809744" y="2562724"/>
                </a:lnTo>
                <a:lnTo>
                  <a:pt x="0" y="2562724"/>
                </a:lnTo>
                <a:lnTo>
                  <a:pt x="0" y="478762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9C8538-EA05-4AF5-9D42-74B6BA7268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10619"/>
          <a:stretch/>
        </p:blipFill>
        <p:spPr>
          <a:xfrm>
            <a:off x="797779" y="3513437"/>
            <a:ext cx="4809744" cy="2246151"/>
          </a:xfrm>
          <a:custGeom>
            <a:avLst/>
            <a:gdLst>
              <a:gd name="connsiteX0" fmla="*/ 0 w 4809744"/>
              <a:gd name="connsiteY0" fmla="*/ 0 h 2246151"/>
              <a:gd name="connsiteX1" fmla="*/ 4809744 w 4809744"/>
              <a:gd name="connsiteY1" fmla="*/ 0 h 2246151"/>
              <a:gd name="connsiteX2" fmla="*/ 4809744 w 4809744"/>
              <a:gd name="connsiteY2" fmla="*/ 1767389 h 2246151"/>
              <a:gd name="connsiteX3" fmla="*/ 4330982 w 4809744"/>
              <a:gd name="connsiteY3" fmla="*/ 2246151 h 2246151"/>
              <a:gd name="connsiteX4" fmla="*/ 0 w 4809744"/>
              <a:gd name="connsiteY4" fmla="*/ 2246151 h 224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9744" h="2246151">
                <a:moveTo>
                  <a:pt x="0" y="0"/>
                </a:moveTo>
                <a:lnTo>
                  <a:pt x="4809744" y="0"/>
                </a:lnTo>
                <a:lnTo>
                  <a:pt x="4809744" y="1767389"/>
                </a:lnTo>
                <a:lnTo>
                  <a:pt x="4330982" y="2246151"/>
                </a:lnTo>
                <a:lnTo>
                  <a:pt x="0" y="2246151"/>
                </a:lnTo>
                <a:close/>
              </a:path>
            </a:pathLst>
          </a:custGeom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13F1EA3-2BA1-4FF3-9B83-CE9C6C8D2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18C902E-5109-4A69-9174-42EA8E794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2BE8D63-622B-4B9D-A2EE-A837D22A6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8CD3F5D-A0D5-4035-9B35-6D30C0120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F13DD18-75A1-4A3F-AB15-8F1374835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D39B40C-106C-46CC-A106-B4D292469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86455F-D4AE-4B25-B8C4-1A087C192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28617"/>
            <a:ext cx="5408613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934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5C8B-A031-4B51-A0B2-AB7562EA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BB8987-0330-4C99-AC5D-F345BEAA5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526" y="685800"/>
            <a:ext cx="6911774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29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5C8B-A031-4B51-A0B2-AB7562EA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F519B9-CC29-4408-BFCA-D8B11B881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526" y="685800"/>
            <a:ext cx="6911774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27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5C8B-A031-4B51-A0B2-AB7562EA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284" y="2675466"/>
            <a:ext cx="1906587" cy="150706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02D133-0D9A-4DD3-9549-4497017FF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1412" y="282388"/>
            <a:ext cx="5232494" cy="616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96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AC6F3-72D9-45E3-AEB7-9AEFEC65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38A502-8C4C-4909-992F-D2FC8A852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526" y="685800"/>
            <a:ext cx="6911774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8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AC6F3-72D9-45E3-AEB7-9AEFEC65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4E9E7B-DD6B-47A1-A4CB-7FDD74866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526" y="685800"/>
            <a:ext cx="6911774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77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AC6F3-72D9-45E3-AEB7-9AEFEC65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CBA5CB-7667-4DDB-A852-E67C7739B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526" y="685800"/>
            <a:ext cx="6911774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49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AC6F3-72D9-45E3-AEB7-9AEFEC65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512320-BB96-4084-817B-04937A46A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563299"/>
            <a:ext cx="4692423" cy="3614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F5BD32-03AD-45F9-9763-2A34CC8ED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635" y="563299"/>
            <a:ext cx="5282542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27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37E9B-2CB6-4C61-9EBA-0FEEDF7E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3597D4-16BF-44BA-A399-A92FF0C2B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526" y="685800"/>
            <a:ext cx="6911774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11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6CD0A5-6C83-427D-AB05-3BE0E15A7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6653D5-62D5-45D6-B95A-38FB56233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7B25F5-9024-4196-BF35-911797D0B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C23CF1-A0CB-42AA-A759-E1937CA84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A51285-560A-444D-A414-2428698D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EB20B44-7036-4CA2-A2C8-090E3EF2B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00E4EA-CDF9-486F-BB7F-78FDD147C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74D49C9-D395-4276-AFB2-378C4CD00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66B8E82-AC48-4BA5-BB7E-09659FD0A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7B4BA15-CAEA-4CC1-B31F-B6DC06C61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72107E4-2149-468E-9673-52C44761D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2A6BA7A-081B-423C-AB3B-4BE6C6BAC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nip Diagonal Corner Rectangle 12">
            <a:extLst>
              <a:ext uri="{FF2B5EF4-FFF2-40B4-BE49-F238E27FC236}">
                <a16:creationId xmlns:a16="http://schemas.microsoft.com/office/drawing/2014/main" id="{37A342F4-E625-4D46-A79F-C057C4C4E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1EE117-01BF-402A-947D-4BA1A5C1D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790" r="19865" b="4"/>
          <a:stretch/>
        </p:blipFill>
        <p:spPr>
          <a:xfrm>
            <a:off x="834935" y="854087"/>
            <a:ext cx="2995100" cy="3280831"/>
          </a:xfrm>
          <a:custGeom>
            <a:avLst/>
            <a:gdLst>
              <a:gd name="connsiteX0" fmla="*/ 402071 w 2995100"/>
              <a:gd name="connsiteY0" fmla="*/ 0 h 3280831"/>
              <a:gd name="connsiteX1" fmla="*/ 2995100 w 2995100"/>
              <a:gd name="connsiteY1" fmla="*/ 0 h 3280831"/>
              <a:gd name="connsiteX2" fmla="*/ 2995100 w 2995100"/>
              <a:gd name="connsiteY2" fmla="*/ 3280831 h 3280831"/>
              <a:gd name="connsiteX3" fmla="*/ 0 w 2995100"/>
              <a:gd name="connsiteY3" fmla="*/ 3280831 h 3280831"/>
              <a:gd name="connsiteX4" fmla="*/ 0 w 2995100"/>
              <a:gd name="connsiteY4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5100" h="3280831">
                <a:moveTo>
                  <a:pt x="402071" y="0"/>
                </a:moveTo>
                <a:lnTo>
                  <a:pt x="2995100" y="0"/>
                </a:lnTo>
                <a:lnTo>
                  <a:pt x="2995100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B513A6-565A-4071-8D54-3D84DB23D2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949" b="-2"/>
          <a:stretch/>
        </p:blipFill>
        <p:spPr>
          <a:xfrm>
            <a:off x="3977841" y="854087"/>
            <a:ext cx="3015949" cy="32808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FEBB7E-E261-48B9-A738-5670C75780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572"/>
          <a:stretch/>
        </p:blipFill>
        <p:spPr>
          <a:xfrm>
            <a:off x="7141596" y="854087"/>
            <a:ext cx="2983642" cy="3280831"/>
          </a:xfrm>
          <a:custGeom>
            <a:avLst/>
            <a:gdLst>
              <a:gd name="connsiteX0" fmla="*/ 0 w 2983642"/>
              <a:gd name="connsiteY0" fmla="*/ 0 h 3280831"/>
              <a:gd name="connsiteX1" fmla="*/ 2983642 w 2983642"/>
              <a:gd name="connsiteY1" fmla="*/ 0 h 3280831"/>
              <a:gd name="connsiteX2" fmla="*/ 2983642 w 2983642"/>
              <a:gd name="connsiteY2" fmla="*/ 2876895 h 3280831"/>
              <a:gd name="connsiteX3" fmla="*/ 2579706 w 2983642"/>
              <a:gd name="connsiteY3" fmla="*/ 3280831 h 3280831"/>
              <a:gd name="connsiteX4" fmla="*/ 0 w 2983642"/>
              <a:gd name="connsiteY4" fmla="*/ 328083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642" h="3280831">
                <a:moveTo>
                  <a:pt x="0" y="0"/>
                </a:moveTo>
                <a:lnTo>
                  <a:pt x="2983642" y="0"/>
                </a:lnTo>
                <a:lnTo>
                  <a:pt x="2983642" y="2876895"/>
                </a:lnTo>
                <a:lnTo>
                  <a:pt x="2579706" y="3280831"/>
                </a:lnTo>
                <a:lnTo>
                  <a:pt x="0" y="328083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08089E-4646-4709-8ABB-9C6A339E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Hàm Main</a:t>
            </a:r>
          </a:p>
        </p:txBody>
      </p:sp>
    </p:spTree>
    <p:extLst>
      <p:ext uri="{BB962C8B-B14F-4D97-AF65-F5344CB8AC3E}">
        <p14:creationId xmlns:p14="http://schemas.microsoft.com/office/powerpoint/2010/main" val="871760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52A7-362A-48AA-B0B8-4C59B563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hàm c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sở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C67E5F-5A8E-42E6-BF8E-17BCA9D51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125" y="935717"/>
            <a:ext cx="5476875" cy="3333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1FB62E-25E8-4D8B-A312-5003F295E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297" y="935717"/>
            <a:ext cx="5424630" cy="218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56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92BE-9906-4AB1-A8AE-270D4BE96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Mở tài khoản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Content Placeholder 11">
            <a:extLst>
              <a:ext uri="{FF2B5EF4-FFF2-40B4-BE49-F238E27FC236}">
                <a16:creationId xmlns:a16="http://schemas.microsoft.com/office/drawing/2014/main" id="{9D645102-92C8-4435-8EF2-6FB6D5366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526" y="685800"/>
            <a:ext cx="6911774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89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92BE-9906-4AB1-A8AE-270D4BE96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Mở tài khoản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841790-E1BA-4177-BADD-28E9D2733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526" y="685800"/>
            <a:ext cx="6911774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00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92BE-9906-4AB1-A8AE-270D4BE96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2331" y="2675466"/>
            <a:ext cx="8534400" cy="150706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244AF3-DDF7-44F2-991E-6F9FC62CC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3231" y="50334"/>
            <a:ext cx="6358530" cy="421371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C16A7FC-69EA-4C09-99C9-CAE9225C0E0A}"/>
              </a:ext>
            </a:extLst>
          </p:cNvPr>
          <p:cNvGrpSpPr/>
          <p:nvPr/>
        </p:nvGrpSpPr>
        <p:grpSpPr>
          <a:xfrm>
            <a:off x="0" y="4213718"/>
            <a:ext cx="6325299" cy="2644282"/>
            <a:chOff x="0" y="4213718"/>
            <a:chExt cx="6325299" cy="264428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47C014-3F48-4F9F-B21C-65B6E6004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213718"/>
              <a:ext cx="3477639" cy="26442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4B01D90-107B-48C1-89E6-38B7A1C08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04163" y="4264052"/>
              <a:ext cx="3021136" cy="2593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7256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4D15-DFFD-4840-AA9D-03106DB8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487332"/>
            <a:ext cx="4205029" cy="150706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A25DFC75-1B2E-49C7-9567-5EC6F8E45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526" y="685800"/>
            <a:ext cx="6911774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17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4D15-DFFD-4840-AA9D-03106DB8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487332"/>
            <a:ext cx="4205029" cy="150706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5D391F-2EFA-4A68-B7A5-4487C8D13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526" y="685800"/>
            <a:ext cx="6911774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75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78</TotalTime>
  <Words>115</Words>
  <Application>Microsoft Office PowerPoint</Application>
  <PresentationFormat>Widescreen</PresentationFormat>
  <Paragraphs>29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Century Gothic</vt:lpstr>
      <vt:lpstr>Times New Roman</vt:lpstr>
      <vt:lpstr>Wingdings 3</vt:lpstr>
      <vt:lpstr>Slice</vt:lpstr>
      <vt:lpstr>Bank account manager</vt:lpstr>
      <vt:lpstr>Giới thiệu</vt:lpstr>
      <vt:lpstr>Hàm Main</vt:lpstr>
      <vt:lpstr>Các hàm cơ sở</vt:lpstr>
      <vt:lpstr>Mở tài khoản</vt:lpstr>
      <vt:lpstr>Mở tài khoản</vt:lpstr>
      <vt:lpstr>Mở tài khoản</vt:lpstr>
      <vt:lpstr>Nộp tiền/rút tiền</vt:lpstr>
      <vt:lpstr>Nộp tiền/rút tiền</vt:lpstr>
      <vt:lpstr>Nộp tiền/rút tiền</vt:lpstr>
      <vt:lpstr>Nộp tiền/rút tiền</vt:lpstr>
      <vt:lpstr>Nộp tiền/rút tiền</vt:lpstr>
      <vt:lpstr>Nộp tiền/rút tiền</vt:lpstr>
      <vt:lpstr>Kiểm tra tài khoản</vt:lpstr>
      <vt:lpstr>Kiểm tra tài khoản</vt:lpstr>
      <vt:lpstr>Kiểm tra tài khoản</vt:lpstr>
      <vt:lpstr>Hiển thị tất cả tài khoản</vt:lpstr>
      <vt:lpstr>Hiển thị tất cả tài khoản</vt:lpstr>
      <vt:lpstr>Hiển thị tất cả tài khoản</vt:lpstr>
      <vt:lpstr>Đóng tài khoản</vt:lpstr>
      <vt:lpstr>Đóng tài khoản</vt:lpstr>
      <vt:lpstr>Đóng tài khoản</vt:lpstr>
      <vt:lpstr>Chỉnh sửa tài khoản</vt:lpstr>
      <vt:lpstr>Chỉnh sửa tài khoản</vt:lpstr>
      <vt:lpstr>Chỉnh sửa tài khoản</vt:lpstr>
      <vt:lpstr>Chỉnh sửa tài khoản</vt:lpstr>
      <vt:lpstr>Thoát chương trình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account manager</dc:title>
  <dc:creator>Hoàng Minh</dc:creator>
  <cp:lastModifiedBy>Hoàng Minh</cp:lastModifiedBy>
  <cp:revision>10</cp:revision>
  <dcterms:created xsi:type="dcterms:W3CDTF">2018-06-02T07:49:27Z</dcterms:created>
  <dcterms:modified xsi:type="dcterms:W3CDTF">2018-06-02T09:09:41Z</dcterms:modified>
</cp:coreProperties>
</file>