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31" r:id="rId3"/>
    <p:sldId id="330" r:id="rId5"/>
    <p:sldId id="332" r:id="rId6"/>
    <p:sldId id="336" r:id="rId7"/>
    <p:sldId id="339" r:id="rId8"/>
    <p:sldId id="432" r:id="rId9"/>
    <p:sldId id="434" r:id="rId10"/>
    <p:sldId id="337" r:id="rId11"/>
    <p:sldId id="421" r:id="rId12"/>
    <p:sldId id="420" r:id="rId13"/>
    <p:sldId id="428" r:id="rId14"/>
    <p:sldId id="429" r:id="rId15"/>
    <p:sldId id="423" r:id="rId16"/>
    <p:sldId id="430" r:id="rId17"/>
    <p:sldId id="422" r:id="rId18"/>
    <p:sldId id="424" r:id="rId19"/>
    <p:sldId id="425" r:id="rId20"/>
    <p:sldId id="436" r:id="rId21"/>
    <p:sldId id="435" r:id="rId22"/>
    <p:sldId id="426" r:id="rId23"/>
    <p:sldId id="427" r:id="rId24"/>
    <p:sldId id="333" r:id="rId25"/>
    <p:sldId id="41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50" autoAdjust="0"/>
  </p:normalViewPr>
  <p:slideViewPr>
    <p:cSldViewPr>
      <p:cViewPr varScale="1">
        <p:scale>
          <a:sx n="121" d="100"/>
          <a:sy n="121" d="100"/>
        </p:scale>
        <p:origin x="1158" y="9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ICS-LAB7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</a:t>
            </a:r>
            <a:r>
              <a:rPr lang="zh-CN" altLang="en-US" b="1">
                <a:solidFill>
                  <a:srgbClr val="0000FF"/>
                </a:solidFill>
              </a:rPr>
              <a:t>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  <a:endParaRPr lang="en-US" altLang="zh-CN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  <a:endParaRPr lang="zh-CN" altLang="en-US" dirty="0"/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  <a:endParaRPr lang="zh-CN" altLang="en-US" dirty="0"/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  <a:endParaRPr lang="zh-CN" altLang="en-US" dirty="0"/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trace10.txt </a:t>
            </a:r>
            <a:r>
              <a:rPr lang="en-US" altLang="zh-CN" sz="2000" dirty="0">
                <a:latin typeface="Calibri" panose="020F0502020204030204" pitchFamily="34" charset="0"/>
              </a:rPr>
              <a:t>- Process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</a:rPr>
              <a:t>builtin</a:t>
            </a:r>
            <a:r>
              <a:rPr lang="en-US" altLang="zh-CN" sz="2000" dirty="0">
                <a:latin typeface="Calibri" panose="020F0502020204030204" pitchFamily="34" charset="0"/>
              </a:rPr>
              <a:t> command. 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-e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\046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&amp;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TSTP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  <a:endParaRPr lang="en-US" altLang="zh-CN" sz="2400" b="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  <a:endParaRPr lang="en-US" altLang="zh-CN" sz="2400" b="0" i="1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  <a:endParaRPr lang="en-US" altLang="zh-CN" sz="2400" dirty="0"/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  <a:endParaRPr lang="en-US" altLang="zh-CN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  <a:endParaRPr lang="en-US" altLang="zh-CN" sz="2800" dirty="0"/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  <a:endParaRPr lang="en-US" altLang="zh-CN" sz="2800" b="0" dirty="0"/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r>
              <a:rPr lang="zh-CN" altLang="en-US" sz="2400" dirty="0" smtClean="0">
                <a:sym typeface="+mn-ea"/>
              </a:rPr>
              <a:t>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会给所有前台进程组的中进程发送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  <a:endParaRPr lang="zh-CN" altLang="en-US" sz="2800" dirty="0"/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提交，迟交扣分！超期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周拒收！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15:45-18:10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实验分数：</a:t>
            </a:r>
            <a:r>
              <a:rPr lang="en-US" altLang="zh-CN" dirty="0"/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191125"/>
          </a:xfrm>
        </p:spPr>
        <p:txBody>
          <a:bodyPr/>
          <a:lstStyle/>
          <a:p>
            <a:r>
              <a:rPr lang="zh-CN" altLang="en-US" dirty="0"/>
              <a:t>进程</a:t>
            </a:r>
            <a:endParaRPr lang="en-US" altLang="zh-CN" dirty="0"/>
          </a:p>
          <a:p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  <a:endParaRPr lang="zh-CN" altLang="en-US" dirty="0"/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，随后可用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bg</a:t>
            </a:r>
            <a:r>
              <a:rPr lang="zh-CN" altLang="en-US" dirty="0"/>
              <a:t>恢复运行。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/>
              <a:t>：列出信号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–SIGKILL  17130</a:t>
            </a:r>
            <a:r>
              <a:rPr lang="zh-CN" altLang="en-US" sz="2000" dirty="0"/>
              <a:t>： 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17130</a:t>
            </a:r>
            <a:r>
              <a:rPr lang="zh-CN" altLang="en-US" sz="2000" dirty="0"/>
              <a:t> ：杀死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的进程，或者：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-9 -17130</a:t>
            </a:r>
            <a:r>
              <a:rPr lang="zh-CN" altLang="en-US" sz="2000" dirty="0"/>
              <a:t>：杀死进程组</a:t>
            </a:r>
            <a:r>
              <a:rPr lang="en-US" altLang="zh-CN" sz="2000" dirty="0"/>
              <a:t>17130</a:t>
            </a:r>
            <a:r>
              <a:rPr lang="zh-CN" altLang="en-US" sz="2000" dirty="0"/>
              <a:t>中的每个进程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 err="1"/>
              <a:t>killall</a:t>
            </a:r>
            <a:r>
              <a:rPr lang="en-US" altLang="zh-CN" sz="2000" dirty="0"/>
              <a:t> -9  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： 杀死名字为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的进程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t  /</a:t>
            </a:r>
            <a:r>
              <a:rPr lang="en-US" altLang="zh-CN" dirty="0" err="1"/>
              <a:t>ps</a:t>
            </a:r>
            <a:r>
              <a:rPr lang="en-US" altLang="zh-CN" dirty="0"/>
              <a:t> aux  /</a:t>
            </a:r>
            <a:r>
              <a:rPr lang="en-US" altLang="zh-CN" dirty="0" err="1"/>
              <a:t>ps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Linux&gt;sleep 2000 |</a:t>
            </a:r>
            <a:r>
              <a:rPr lang="en-US" altLang="zh-CN" dirty="0" err="1">
                <a:latin typeface="Calibri" panose="020F0502020204030204" pitchFamily="34" charset="0"/>
              </a:rPr>
              <a:t>more|sort|grep</a:t>
            </a:r>
            <a:r>
              <a:rPr lang="en-US" altLang="zh-CN" dirty="0">
                <a:latin typeface="Calibri" panose="020F0502020204030204" pitchFamily="34" charset="0"/>
              </a:rPr>
              <a:t> hit&amp;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dirty="0" err="1">
                <a:latin typeface="Calibri" panose="020F0502020204030204" pitchFamily="34" charset="0"/>
              </a:rPr>
              <a:t>ps</a:t>
            </a:r>
            <a:r>
              <a:rPr lang="en-US" altLang="zh-CN" dirty="0">
                <a:latin typeface="Calibri" panose="020F0502020204030204" pitchFamily="34" charset="0"/>
              </a:rPr>
              <a:t> -f a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5431</Words>
  <Application>WPS 演示</Application>
  <PresentationFormat>全屏显示(4:3)</PresentationFormat>
  <Paragraphs>291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Arial Unicode MS</vt:lpstr>
      <vt:lpstr>Segoe Print</vt:lpstr>
      <vt:lpstr>template2007</vt:lpstr>
      <vt:lpstr> ICS-LAB6  TinyShell   微壳</vt:lpstr>
      <vt:lpstr>一、实验基本信息</vt:lpstr>
      <vt:lpstr>PowerPoint 演示文稿</vt:lpstr>
      <vt:lpstr>二、实验要求</vt:lpstr>
      <vt:lpstr>三、实验预习</vt:lpstr>
      <vt:lpstr>常用命令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花拉棒槌</cp:lastModifiedBy>
  <cp:revision>470</cp:revision>
  <cp:lastPrinted>2012-09-05T04:08:00Z</cp:lastPrinted>
  <dcterms:created xsi:type="dcterms:W3CDTF">2012-09-06T15:16:00Z</dcterms:created>
  <dcterms:modified xsi:type="dcterms:W3CDTF">2018-11-27T00:42:25Z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