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0"/>
  </p:notesMasterIdLst>
  <p:sldIdLst>
    <p:sldId id="265" r:id="rId2"/>
    <p:sldId id="263" r:id="rId3"/>
    <p:sldId id="266" r:id="rId4"/>
    <p:sldId id="267" r:id="rId5"/>
    <p:sldId id="268" r:id="rId6"/>
    <p:sldId id="269" r:id="rId7"/>
    <p:sldId id="270" r:id="rId8"/>
    <p:sldId id="271" r:id="rId9"/>
  </p:sldIdLst>
  <p:sldSz cx="9144000" cy="5715000" type="screen16x10"/>
  <p:notesSz cx="6858000" cy="9144000"/>
  <p:defaultTextStyle>
    <a:defPPr>
      <a:defRPr lang="zh-CN"/>
    </a:defPPr>
    <a:lvl1pPr algn="l" defTabSz="712788" rtl="0" fontAlgn="base">
      <a:spcBef>
        <a:spcPct val="0"/>
      </a:spcBef>
      <a:spcAft>
        <a:spcPct val="0"/>
      </a:spcAft>
      <a:buFont typeface="Arial" charset="0"/>
      <a:defRPr kumimoji="1" sz="14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357188" indent="100013" algn="l" defTabSz="712788" rtl="0" fontAlgn="base">
      <a:spcBef>
        <a:spcPct val="0"/>
      </a:spcBef>
      <a:spcAft>
        <a:spcPct val="0"/>
      </a:spcAft>
      <a:buFont typeface="Arial" charset="0"/>
      <a:defRPr kumimoji="1" sz="14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712788" indent="201613" algn="l" defTabSz="712788" rtl="0" fontAlgn="base">
      <a:spcBef>
        <a:spcPct val="0"/>
      </a:spcBef>
      <a:spcAft>
        <a:spcPct val="0"/>
      </a:spcAft>
      <a:buFont typeface="Arial" charset="0"/>
      <a:defRPr kumimoji="1" sz="14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069975" indent="301625" algn="l" defTabSz="712788" rtl="0" fontAlgn="base">
      <a:spcBef>
        <a:spcPct val="0"/>
      </a:spcBef>
      <a:spcAft>
        <a:spcPct val="0"/>
      </a:spcAft>
      <a:buFont typeface="Arial" charset="0"/>
      <a:defRPr kumimoji="1" sz="14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425575" indent="403225" algn="l" defTabSz="712788" rtl="0" fontAlgn="base">
      <a:spcBef>
        <a:spcPct val="0"/>
      </a:spcBef>
      <a:spcAft>
        <a:spcPct val="0"/>
      </a:spcAft>
      <a:buFont typeface="Arial" charset="0"/>
      <a:defRPr kumimoji="1" sz="14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umimoji="1" sz="1400"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umimoji="1" sz="1400"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umimoji="1" sz="1400"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umimoji="1" sz="1400"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1B086498-8289-BC42-88EF-EB6A415282D5}">
          <p14:sldIdLst>
            <p14:sldId id="265"/>
            <p14:sldId id="263"/>
          </p14:sldIdLst>
        </p14:section>
        <p14:section name="需要学习哪些内容" id="{611F9EC5-7673-4541-A782-0BCEA7B0F6B1}">
          <p14:sldIdLst>
            <p14:sldId id="266"/>
          </p14:sldIdLst>
        </p14:section>
        <p14:section name="学习目标和发展规划" id="{19E2D7F3-F00B-E14D-A10E-974070308774}">
          <p14:sldIdLst>
            <p14:sldId id="267"/>
          </p14:sldIdLst>
        </p14:section>
        <p14:section name="学习建议" id="{A44E0842-3CF6-394B-BCBB-A7F142405309}">
          <p14:sldIdLst>
            <p14:sldId id="268"/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1344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FCE1509C-E8A1-3342-9FBB-5AD6969FE96F}" type="datetimeFigureOut">
              <a:rPr lang="zh-CN" altLang="en-US"/>
              <a:pPr>
                <a:defRPr/>
              </a:pPr>
              <a:t>15/5/26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二级</a:t>
            </a:r>
          </a:p>
          <a:p>
            <a:pPr lvl="2"/>
            <a:r>
              <a:rPr lang="zh-CN" altLang="en-US" noProof="0" smtClean="0"/>
              <a:t>三级</a:t>
            </a:r>
          </a:p>
          <a:p>
            <a:pPr lvl="3"/>
            <a:r>
              <a:rPr lang="zh-CN" altLang="en-US" noProof="0" smtClean="0"/>
              <a:t>四级</a:t>
            </a:r>
          </a:p>
          <a:p>
            <a:pPr lvl="4"/>
            <a:r>
              <a:rPr lang="zh-CN" altLang="en-US" noProof="0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B6CB0C4B-6486-BE47-9B6D-FDFB071C55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704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512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07B605D-9A7C-6840-B065-502C268F1F6C}" type="slidenum">
              <a:rPr lang="zh-CN" altLang="en-US" sz="1200"/>
              <a:pPr/>
              <a:t>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512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07B605D-9A7C-6840-B065-502C268F1F6C}" type="slidenum">
              <a:rPr lang="zh-CN" altLang="en-US" sz="1200"/>
              <a:pPr/>
              <a:t>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512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07B605D-9A7C-6840-B065-502C268F1F6C}" type="slidenum">
              <a:rPr lang="zh-CN" altLang="en-US" sz="1200"/>
              <a:pPr/>
              <a:t>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512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07B605D-9A7C-6840-B065-502C268F1F6C}" type="slidenum">
              <a:rPr lang="zh-CN" altLang="en-US" sz="1200"/>
              <a:pPr/>
              <a:t>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512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07B605D-9A7C-6840-B065-502C268F1F6C}" type="slidenum">
              <a:rPr lang="zh-CN" altLang="en-US" sz="1200"/>
              <a:pPr/>
              <a:t>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512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07B605D-9A7C-6840-B065-502C268F1F6C}" type="slidenum">
              <a:rPr lang="zh-CN" altLang="en-US" sz="1200"/>
              <a:pPr/>
              <a:t>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512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07B605D-9A7C-6840-B065-502C268F1F6C}" type="slidenum">
              <a:rPr lang="zh-CN" altLang="en-US" sz="1200"/>
              <a:pPr/>
              <a:t>8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48A7F-D9B3-D848-B59F-C81BF5764078}" type="datetime1">
              <a:rPr lang="zh-CN" altLang="en-US"/>
              <a:pPr>
                <a:defRPr/>
              </a:pPr>
              <a:t>15/5/26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AD2BF-998E-6348-BC51-0BB2A809282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98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8F267-62D5-AB41-BEBA-C7BCA8A6F9D8}" type="datetime1">
              <a:rPr lang="zh-CN" altLang="en-US"/>
              <a:pPr>
                <a:defRPr/>
              </a:pPr>
              <a:t>15/5/26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3A133-0C63-CD47-8818-5E1BE54FEB3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04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04800"/>
            <a:ext cx="1971675" cy="48418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04800"/>
            <a:ext cx="5762625" cy="484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2DB29-0969-7149-B39E-FB14ED7C915B}" type="datetime1">
              <a:rPr lang="zh-CN" altLang="en-US"/>
              <a:pPr>
                <a:defRPr/>
              </a:pPr>
              <a:t>15/5/26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A96DE-86ED-FB45-96F5-275AE596728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74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7D280-F8E3-8447-BF8B-E05BAE5ED1D3}" type="datetime1">
              <a:rPr lang="zh-CN" altLang="en-US"/>
              <a:pPr>
                <a:defRPr/>
              </a:pPr>
              <a:t>15/5/26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E33DA-9096-7643-92F2-2867F97B830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4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42B97-6C54-AE40-8CA7-489B3BAD9740}" type="datetime1">
              <a:rPr lang="zh-CN" altLang="en-US"/>
              <a:pPr>
                <a:defRPr/>
              </a:pPr>
              <a:t>15/5/26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6D332-46F1-BC42-9ACF-AABC34F10B8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39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75221-2AB1-2D41-BAA4-000EED3186CB}" type="datetime1">
              <a:rPr lang="zh-CN" altLang="en-US"/>
              <a:pPr>
                <a:defRPr/>
              </a:pPr>
              <a:t>15/5/26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32BB6-8539-3746-95F8-576CDEE7E4D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63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0825"/>
            <a:ext cx="3867150" cy="362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0825"/>
            <a:ext cx="3867150" cy="362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07FAC-FF25-0646-91B9-C30772EB60A4}" type="datetime1">
              <a:rPr lang="zh-CN" altLang="en-US"/>
              <a:pPr>
                <a:defRPr/>
              </a:pPr>
              <a:t>15/5/26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760D0-C00B-424E-82D8-34C24F659C6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43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7374E-5D07-2649-BE0B-612460142920}" type="datetime1">
              <a:rPr lang="zh-CN" altLang="en-US"/>
              <a:pPr>
                <a:defRPr/>
              </a:pPr>
              <a:t>15/5/26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033DB-77F7-6642-B989-C8BC80A1D88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04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29AA9-225E-8248-888A-CE777C36AD61}" type="datetime1">
              <a:rPr lang="zh-CN" altLang="en-US"/>
              <a:pPr>
                <a:defRPr/>
              </a:pPr>
              <a:t>15/5/26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EC8BB-BE15-AC45-9F3A-8A342F85D85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3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7CC27-2D35-C241-B04E-7E145A7B0655}" type="datetime1">
              <a:rPr lang="zh-CN" altLang="en-US"/>
              <a:pPr>
                <a:defRPr/>
              </a:pPr>
              <a:t>15/5/26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7BD47-8EEC-B749-8E22-62CC85AD9DA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83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EC5C0-259D-1A4D-974D-2F4304DF42B8}" type="datetime1">
              <a:rPr lang="zh-CN" altLang="en-US"/>
              <a:pPr>
                <a:defRPr/>
              </a:pPr>
              <a:t>15/5/26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EC457-ECD6-FF4D-8CE8-7F4611B31C9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74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Calibri" charset="0"/>
              </a:rPr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6B9AE-5F5F-274C-844A-0FD339C581D9}" type="datetime1">
              <a:rPr lang="zh-CN" altLang="en-US"/>
              <a:pPr>
                <a:defRPr/>
              </a:pPr>
              <a:t>15/5/26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325EC-964D-7C40-884B-49F30ED4F76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69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04800"/>
            <a:ext cx="78867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 Light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520825"/>
            <a:ext cx="7886700" cy="362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charset="0"/>
              </a:rPr>
              <a:t>单击此处编辑母版文本样式</a:t>
            </a:r>
            <a:endParaRPr lang="en-US" altLang="zh-CN">
              <a:sym typeface="Calibri" charset="0"/>
            </a:endParaRPr>
          </a:p>
          <a:p>
            <a:pPr lvl="1"/>
            <a:r>
              <a:rPr lang="zh-CN" altLang="en-US">
                <a:sym typeface="Calibri" charset="0"/>
              </a:rPr>
              <a:t>第二级</a:t>
            </a:r>
            <a:endParaRPr lang="en-US" altLang="zh-CN">
              <a:sym typeface="Calibri" charset="0"/>
            </a:endParaRPr>
          </a:p>
          <a:p>
            <a:pPr lvl="2"/>
            <a:r>
              <a:rPr lang="zh-CN" altLang="en-US">
                <a:sym typeface="Calibri" charset="0"/>
              </a:rPr>
              <a:t>第三级</a:t>
            </a:r>
            <a:endParaRPr lang="en-US" altLang="zh-CN">
              <a:sym typeface="Calibri" charset="0"/>
            </a:endParaRPr>
          </a:p>
          <a:p>
            <a:pPr lvl="3"/>
            <a:r>
              <a:rPr lang="zh-CN" altLang="en-US">
                <a:sym typeface="Calibri" charset="0"/>
              </a:rPr>
              <a:t>第四级</a:t>
            </a:r>
            <a:endParaRPr lang="en-US" altLang="zh-CN">
              <a:sym typeface="Calibri" charset="0"/>
            </a:endParaRPr>
          </a:p>
          <a:p>
            <a:pPr lvl="4"/>
            <a:r>
              <a:rPr lang="zh-CN" altLang="en-US">
                <a:sym typeface="Calibri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5297488"/>
            <a:ext cx="20574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 smtClean="0">
                <a:solidFill>
                  <a:srgbClr val="989898"/>
                </a:solidFill>
              </a:defRPr>
            </a:lvl1pPr>
          </a:lstStyle>
          <a:p>
            <a:pPr>
              <a:defRPr/>
            </a:pPr>
            <a:fld id="{2CCB4BA9-048A-D948-BCCB-66AF52901CF8}" type="datetime1">
              <a:rPr lang="zh-CN" altLang="en-US"/>
              <a:pPr>
                <a:defRPr/>
              </a:pPr>
              <a:t>15/5/26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5297488"/>
            <a:ext cx="30861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989898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5297488"/>
            <a:ext cx="20574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 smtClean="0">
                <a:solidFill>
                  <a:srgbClr val="989898"/>
                </a:solidFill>
              </a:defRPr>
            </a:lvl1pPr>
          </a:lstStyle>
          <a:p>
            <a:pPr>
              <a:defRPr/>
            </a:pPr>
            <a:fld id="{08101DED-22D9-F240-B87A-DD9B73734C2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sldNum="0" hdr="0" ftr="0"/>
  <p:txStyles>
    <p:titleStyle>
      <a:lvl1pPr marL="6858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+mj-lt"/>
          <a:ea typeface="+mj-ea"/>
          <a:cs typeface="+mj-cs"/>
          <a:sym typeface="Calibri Light" charset="0"/>
        </a:defRPr>
      </a:lvl1pPr>
      <a:lvl2pPr marL="6858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 Light" charset="0"/>
          <a:ea typeface="宋体" charset="0"/>
          <a:cs typeface="宋体" charset="0"/>
          <a:sym typeface="Calibri Light" charset="0"/>
        </a:defRPr>
      </a:lvl2pPr>
      <a:lvl3pPr marL="6858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 Light" charset="0"/>
          <a:ea typeface="宋体" charset="0"/>
          <a:cs typeface="宋体" charset="0"/>
          <a:sym typeface="Calibri Light" charset="0"/>
        </a:defRPr>
      </a:lvl3pPr>
      <a:lvl4pPr marL="6858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 Light" charset="0"/>
          <a:ea typeface="宋体" charset="0"/>
          <a:cs typeface="宋体" charset="0"/>
          <a:sym typeface="Calibri Light" charset="0"/>
        </a:defRPr>
      </a:lvl4pPr>
      <a:lvl5pPr marL="6858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 Light" charset="0"/>
          <a:ea typeface="宋体" charset="0"/>
          <a:cs typeface="宋体" charset="0"/>
          <a:sym typeface="Calibri Light" charset="0"/>
        </a:defRPr>
      </a:lvl5pPr>
      <a:lvl6pPr marL="1143000" indent="-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 Light" charset="0"/>
          <a:ea typeface="宋体" charset="0"/>
          <a:cs typeface="宋体" charset="0"/>
          <a:sym typeface="Calibri Light" charset="0"/>
        </a:defRPr>
      </a:lvl6pPr>
      <a:lvl7pPr marL="1600200" indent="-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 Light" charset="0"/>
          <a:ea typeface="宋体" charset="0"/>
          <a:cs typeface="宋体" charset="0"/>
          <a:sym typeface="Calibri Light" charset="0"/>
        </a:defRPr>
      </a:lvl7pPr>
      <a:lvl8pPr marL="2057400" indent="-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 Light" charset="0"/>
          <a:ea typeface="宋体" charset="0"/>
          <a:cs typeface="宋体" charset="0"/>
          <a:sym typeface="Calibri Light" charset="0"/>
        </a:defRPr>
      </a:lvl8pPr>
      <a:lvl9pPr marL="2514600" indent="-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 Light" charset="0"/>
          <a:ea typeface="宋体" charset="0"/>
          <a:cs typeface="宋体" charset="0"/>
          <a:sym typeface="Calibri Light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kumimoji="1" sz="21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umimoji="1" sz="15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umimoji="1" sz="13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umimoji="1" sz="13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000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umimoji="1" sz="13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4574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umimoji="1" sz="13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29146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umimoji="1" sz="13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3718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umimoji="1" sz="13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矩形 14"/>
          <p:cNvSpPr>
            <a:spLocks noChangeArrowheads="1"/>
          </p:cNvSpPr>
          <p:nvPr/>
        </p:nvSpPr>
        <p:spPr bwMode="auto">
          <a:xfrm>
            <a:off x="-4763" y="2084388"/>
            <a:ext cx="9148763" cy="115570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2051" name="矩形 25"/>
          <p:cNvSpPr>
            <a:spLocks noChangeArrowheads="1"/>
          </p:cNvSpPr>
          <p:nvPr/>
        </p:nvSpPr>
        <p:spPr bwMode="auto">
          <a:xfrm>
            <a:off x="2967038" y="5118100"/>
            <a:ext cx="32099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2052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549275"/>
            <a:ext cx="7620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矩形 19"/>
          <p:cNvSpPr>
            <a:spLocks noChangeArrowheads="1"/>
          </p:cNvSpPr>
          <p:nvPr/>
        </p:nvSpPr>
        <p:spPr bwMode="auto">
          <a:xfrm>
            <a:off x="-4763" y="0"/>
            <a:ext cx="9148763" cy="200025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2054" name="标题 3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2084388"/>
            <a:ext cx="7886700" cy="749300"/>
          </a:xfrm>
        </p:spPr>
        <p:txBody>
          <a:bodyPr/>
          <a:lstStyle/>
          <a:p>
            <a:pPr algn="ctr"/>
            <a:r>
              <a:rPr lang="zh-CN" altLang="en-US">
                <a:latin typeface="Calibri Light" charset="0"/>
                <a:ea typeface="宋体" charset="0"/>
                <a:cs typeface="宋体" charset="0"/>
              </a:rPr>
              <a:t>学前须知</a:t>
            </a:r>
          </a:p>
        </p:txBody>
      </p:sp>
      <p:sp>
        <p:nvSpPr>
          <p:cNvPr id="2055" name="副标题 4"/>
          <p:cNvSpPr>
            <a:spLocks noGrp="1" noChangeArrowheads="1"/>
          </p:cNvSpPr>
          <p:nvPr>
            <p:ph type="subTitle" idx="4294967295"/>
          </p:nvPr>
        </p:nvSpPr>
        <p:spPr>
          <a:xfrm>
            <a:off x="1143000" y="2859088"/>
            <a:ext cx="6858000" cy="735012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en-US" altLang="zh-CN" sz="1800" b="1">
                <a:latin typeface="Avenir Black"/>
                <a:ea typeface="+mj-ea"/>
                <a:cs typeface="Avenir Black"/>
              </a:rPr>
              <a:t>MJ</a:t>
            </a:r>
          </a:p>
          <a:p>
            <a:pPr marL="0" indent="0" algn="ctr">
              <a:buFont typeface="Arial" charset="0"/>
              <a:buNone/>
            </a:pPr>
            <a:r>
              <a:rPr lang="en-US" altLang="zh-CN" sz="1800" b="1">
                <a:latin typeface="Avenir Black"/>
                <a:ea typeface="+mj-ea"/>
                <a:cs typeface="Avenir Black"/>
              </a:rPr>
              <a:t>http://weibo.com/exceptions</a:t>
            </a:r>
            <a:endParaRPr lang="zh-CN" altLang="en-US" sz="1800" b="1">
              <a:latin typeface="Avenir Black"/>
              <a:ea typeface="+mj-ea"/>
              <a:cs typeface="Avenir Black"/>
            </a:endParaRPr>
          </a:p>
        </p:txBody>
      </p:sp>
      <p:pic>
        <p:nvPicPr>
          <p:cNvPr id="3081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703763"/>
            <a:ext cx="1055688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" name="图片 1" descr="二维码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0" y="3670300"/>
            <a:ext cx="1816100" cy="181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0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4102" name="内容占位符 2"/>
          <p:cNvSpPr>
            <a:spLocks noGrp="1" noChangeArrowheads="1"/>
          </p:cNvSpPr>
          <p:nvPr>
            <p:ph sz="quarter" idx="10"/>
          </p:nvPr>
        </p:nvSpPr>
        <p:spPr>
          <a:xfrm>
            <a:off x="628650" y="1400175"/>
            <a:ext cx="7886700" cy="3600450"/>
          </a:xfrm>
          <a:noFill/>
        </p:spPr>
        <p:txBody>
          <a:bodyPr anchor="t"/>
          <a:lstStyle/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/>
            </a:pPr>
            <a:r>
              <a:rPr lang="zh-CN" altLang="en-US" sz="2100">
                <a:solidFill>
                  <a:schemeClr val="tx1"/>
                </a:solidFill>
                <a:latin typeface="Calibri" charset="0"/>
                <a:sym typeface="Calibri" charset="0"/>
              </a:rPr>
              <a:t>需要学习哪些内容</a:t>
            </a:r>
            <a:endParaRPr lang="en-US" altLang="zh-CN" sz="210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/>
            </a:pPr>
            <a:endParaRPr lang="en-US" altLang="zh-CN" sz="210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/>
            </a:pPr>
            <a:r>
              <a:rPr lang="zh-CN" altLang="en-US" sz="2100">
                <a:solidFill>
                  <a:schemeClr val="tx1"/>
                </a:solidFill>
                <a:latin typeface="Calibri" charset="0"/>
                <a:sym typeface="Calibri" charset="0"/>
              </a:rPr>
              <a:t>学习目标和发展规划</a:t>
            </a:r>
            <a:endParaRPr lang="en-US" altLang="zh-CN" sz="210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defTabSz="685800">
              <a:lnSpc>
                <a:spcPct val="90000"/>
              </a:lnSpc>
              <a:spcBef>
                <a:spcPts val="750"/>
              </a:spcBef>
              <a:defRPr/>
            </a:pPr>
            <a:endParaRPr lang="en-US" altLang="zh-CN" sz="210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/>
            </a:pPr>
            <a:r>
              <a:rPr lang="zh-CN" altLang="en-US" sz="2100">
                <a:solidFill>
                  <a:schemeClr val="tx1"/>
                </a:solidFill>
                <a:latin typeface="Calibri" charset="0"/>
                <a:sym typeface="Calibri" charset="0"/>
              </a:rPr>
              <a:t>学习建议</a:t>
            </a:r>
          </a:p>
        </p:txBody>
      </p:sp>
      <p:sp>
        <p:nvSpPr>
          <p:cNvPr id="307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57150"/>
            <a:ext cx="7886700" cy="1104900"/>
          </a:xfrm>
        </p:spPr>
        <p:txBody>
          <a:bodyPr/>
          <a:lstStyle/>
          <a:p>
            <a:r>
              <a:rPr lang="zh-CN" altLang="en-US">
                <a:latin typeface="Calibri Light" charset="0"/>
                <a:ea typeface="宋体" charset="0"/>
                <a:cs typeface="宋体" charset="0"/>
              </a:rPr>
              <a:t>本章内容</a:t>
            </a:r>
          </a:p>
        </p:txBody>
      </p:sp>
      <p:pic>
        <p:nvPicPr>
          <p:cNvPr id="4104" name="Picture 8" descr="上色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9" name="矩形 25"/>
          <p:cNvSpPr>
            <a:spLocks noChangeArrowheads="1"/>
          </p:cNvSpPr>
          <p:nvPr/>
        </p:nvSpPr>
        <p:spPr bwMode="auto">
          <a:xfrm>
            <a:off x="3614738" y="5232400"/>
            <a:ext cx="32099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0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307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57150"/>
            <a:ext cx="7886700" cy="1104900"/>
          </a:xfrm>
        </p:spPr>
        <p:txBody>
          <a:bodyPr/>
          <a:lstStyle/>
          <a:p>
            <a:pPr marL="171450" indent="-171450" defTabSz="685800">
              <a:spcBef>
                <a:spcPts val="750"/>
              </a:spcBef>
              <a:defRPr/>
            </a:pPr>
            <a:r>
              <a:rPr lang="zh-CN" altLang="en-US" sz="3600">
                <a:latin typeface="Calibri" charset="0"/>
                <a:sym typeface="Calibri" charset="0"/>
              </a:rPr>
              <a:t>需要学习哪些内容</a:t>
            </a:r>
            <a:endParaRPr lang="en-US" altLang="zh-CN" sz="3600">
              <a:latin typeface="Calibri" charset="0"/>
              <a:sym typeface="Calibri" charset="0"/>
            </a:endParaRPr>
          </a:p>
        </p:txBody>
      </p:sp>
      <p:pic>
        <p:nvPicPr>
          <p:cNvPr id="4104" name="Picture 8" descr="上色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9" name="矩形 25"/>
          <p:cNvSpPr>
            <a:spLocks noChangeArrowheads="1"/>
          </p:cNvSpPr>
          <p:nvPr/>
        </p:nvSpPr>
        <p:spPr bwMode="auto">
          <a:xfrm>
            <a:off x="3614738" y="5232400"/>
            <a:ext cx="32099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3" name="图片 2" descr="大神班课程大纲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91" y="867624"/>
            <a:ext cx="8591846" cy="421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29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0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4102" name="内容占位符 2"/>
          <p:cNvSpPr>
            <a:spLocks noGrp="1" noChangeArrowheads="1"/>
          </p:cNvSpPr>
          <p:nvPr>
            <p:ph sz="quarter" idx="10"/>
          </p:nvPr>
        </p:nvSpPr>
        <p:spPr>
          <a:xfrm>
            <a:off x="628650" y="1400175"/>
            <a:ext cx="7886700" cy="3600450"/>
          </a:xfrm>
          <a:noFill/>
        </p:spPr>
        <p:txBody>
          <a:bodyPr anchor="t"/>
          <a:lstStyle/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/>
            </a:pPr>
            <a:r>
              <a:rPr lang="zh-CN" altLang="en-US" sz="2100">
                <a:solidFill>
                  <a:schemeClr val="tx1"/>
                </a:solidFill>
                <a:latin typeface="Calibri" charset="0"/>
                <a:sym typeface="Calibri" charset="0"/>
              </a:rPr>
              <a:t>薪资待遇</a:t>
            </a:r>
            <a:endParaRPr lang="en-US" altLang="zh-CN" sz="210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buFont typeface="Symbol" charset="2"/>
              <a:buChar char="-"/>
              <a:defRPr/>
            </a:pP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平均薪资达到</a:t>
            </a:r>
            <a:r>
              <a:rPr lang="en-US" altLang="zh-CN" sz="1600">
                <a:solidFill>
                  <a:schemeClr val="tx1"/>
                </a:solidFill>
                <a:latin typeface="Calibri" charset="0"/>
                <a:sym typeface="Calibri" charset="0"/>
              </a:rPr>
              <a:t>15k</a:t>
            </a:r>
          </a:p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buFont typeface="Symbol" charset="2"/>
              <a:buChar char="-"/>
              <a:defRPr/>
            </a:pP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可以挑战</a:t>
            </a:r>
            <a:r>
              <a:rPr lang="en-US" altLang="zh-CN" sz="1600">
                <a:solidFill>
                  <a:schemeClr val="tx1"/>
                </a:solidFill>
                <a:latin typeface="Calibri" charset="0"/>
                <a:sym typeface="Calibri" charset="0"/>
              </a:rPr>
              <a:t>20k</a:t>
            </a:r>
          </a:p>
          <a:p>
            <a:pPr defTabSz="68580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1600">
                <a:solidFill>
                  <a:schemeClr val="tx1"/>
                </a:solidFill>
                <a:latin typeface="Calibri" charset="0"/>
                <a:sym typeface="Calibri" charset="0"/>
              </a:rPr>
              <a:t>（</a:t>
            </a: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前提是</a:t>
            </a: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踏踏实实学，</a:t>
            </a: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学有所成）</a:t>
            </a:r>
            <a:endParaRPr lang="en-US" altLang="zh-CN" sz="160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defTabSz="685800">
              <a:lnSpc>
                <a:spcPct val="90000"/>
              </a:lnSpc>
              <a:spcBef>
                <a:spcPts val="750"/>
              </a:spcBef>
              <a:defRPr/>
            </a:pPr>
            <a:endParaRPr lang="en-US" altLang="zh-CN" sz="160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/>
            </a:pPr>
            <a:r>
              <a:rPr lang="zh-CN" altLang="en-US" sz="2100">
                <a:solidFill>
                  <a:schemeClr val="tx1"/>
                </a:solidFill>
                <a:latin typeface="Calibri" charset="0"/>
                <a:sym typeface="Calibri" charset="0"/>
              </a:rPr>
              <a:t>技术功底</a:t>
            </a:r>
            <a:endParaRPr lang="en-US" altLang="zh-CN" sz="210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buFont typeface="Symbol" charset="2"/>
              <a:buChar char="-"/>
              <a:defRPr/>
            </a:pP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提高解决问题的能力、自学能力</a:t>
            </a:r>
            <a:endParaRPr lang="en-US" altLang="zh-CN" sz="160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buFont typeface="Symbol" charset="2"/>
              <a:buChar char="-"/>
              <a:defRPr/>
            </a:pP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强化编程思想（封装抽取、思考视角、框架设计）</a:t>
            </a:r>
            <a:endParaRPr lang="en-US" altLang="zh-CN" sz="160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buFont typeface="Symbol" charset="2"/>
              <a:buChar char="-"/>
              <a:defRPr/>
            </a:pPr>
            <a:endParaRPr lang="en-US" altLang="zh-CN" sz="160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/>
            </a:pPr>
            <a:r>
              <a:rPr lang="en-US" altLang="en-US" sz="2100">
                <a:solidFill>
                  <a:schemeClr val="tx1"/>
                </a:solidFill>
                <a:latin typeface="Calibri" charset="0"/>
                <a:sym typeface="Calibri" charset="0"/>
              </a:rPr>
              <a:t>发展规划</a:t>
            </a:r>
            <a:endParaRPr lang="en-US" altLang="zh-CN" sz="210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buFont typeface="Symbol" charset="2"/>
              <a:buChar char="-"/>
              <a:defRPr/>
            </a:pP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世界辣么大，有诸多选择</a:t>
            </a:r>
          </a:p>
        </p:txBody>
      </p:sp>
      <p:sp>
        <p:nvSpPr>
          <p:cNvPr id="307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57150"/>
            <a:ext cx="7886700" cy="1104900"/>
          </a:xfrm>
        </p:spPr>
        <p:txBody>
          <a:bodyPr/>
          <a:lstStyle/>
          <a:p>
            <a:pPr marL="171450" indent="-171450" defTabSz="685800">
              <a:spcBef>
                <a:spcPts val="750"/>
              </a:spcBef>
              <a:defRPr/>
            </a:pPr>
            <a:r>
              <a:rPr lang="zh-CN" altLang="en-US" sz="3600">
                <a:latin typeface="Calibri" charset="0"/>
                <a:sym typeface="Calibri" charset="0"/>
              </a:rPr>
              <a:t>学习目标和发展规划</a:t>
            </a:r>
            <a:endParaRPr lang="en-US" altLang="zh-CN" sz="3600">
              <a:latin typeface="Calibri" charset="0"/>
              <a:sym typeface="Calibri" charset="0"/>
            </a:endParaRPr>
          </a:p>
        </p:txBody>
      </p:sp>
      <p:pic>
        <p:nvPicPr>
          <p:cNvPr id="4104" name="Picture 8" descr="上色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9" name="矩形 25"/>
          <p:cNvSpPr>
            <a:spLocks noChangeArrowheads="1"/>
          </p:cNvSpPr>
          <p:nvPr/>
        </p:nvSpPr>
        <p:spPr bwMode="auto">
          <a:xfrm>
            <a:off x="3614738" y="5232400"/>
            <a:ext cx="32099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98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0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4102" name="内容占位符 2"/>
          <p:cNvSpPr>
            <a:spLocks noGrp="1" noChangeArrowheads="1"/>
          </p:cNvSpPr>
          <p:nvPr>
            <p:ph sz="quarter" idx="10"/>
          </p:nvPr>
        </p:nvSpPr>
        <p:spPr>
          <a:xfrm>
            <a:off x="628650" y="1400175"/>
            <a:ext cx="7886700" cy="3600450"/>
          </a:xfrm>
          <a:noFill/>
        </p:spPr>
        <p:txBody>
          <a:bodyPr anchor="t"/>
          <a:lstStyle/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buFont typeface="Symbol" charset="2"/>
              <a:buChar char="-"/>
              <a:defRPr/>
            </a:pP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别玩手机，很容易错过精彩、关键瞬间</a:t>
            </a:r>
            <a:endParaRPr lang="en-US" altLang="zh-CN" sz="160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buFont typeface="Symbol" charset="2"/>
              <a:buChar char="-"/>
              <a:defRPr/>
            </a:pP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犯困的可以站起来听（晚上早点休息）</a:t>
            </a:r>
            <a:endParaRPr lang="en-US" altLang="zh-CN" sz="160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buFont typeface="Symbol" charset="2"/>
              <a:buChar char="-"/>
              <a:defRPr/>
            </a:pP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不要大声喧哗，不要激动</a:t>
            </a:r>
            <a:endParaRPr lang="en-US" altLang="zh-CN" sz="160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buFont typeface="Symbol" charset="2"/>
              <a:buChar char="-"/>
              <a:defRPr/>
            </a:pP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不要随便在讲课过程中大声提问（除非老师特意留出课堂时间给同学们提问）</a:t>
            </a:r>
            <a:endParaRPr lang="en-US" altLang="zh-CN" sz="160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buFont typeface="Symbol" charset="2"/>
              <a:buChar char="-"/>
              <a:defRPr/>
            </a:pP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有疑惑的地方可以马上记录下来，课后再问</a:t>
            </a:r>
            <a:endParaRPr lang="en-US" altLang="zh-CN" sz="160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buFont typeface="Symbol" charset="2"/>
              <a:buChar char="-"/>
              <a:defRPr/>
            </a:pP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可以随时利用截图软件做图片笔记</a:t>
            </a:r>
            <a:endParaRPr lang="en-US" altLang="zh-CN" sz="160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buFont typeface="Symbol" charset="2"/>
              <a:buChar char="-"/>
              <a:defRPr/>
            </a:pP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千万不要边听课边敲代码</a:t>
            </a:r>
            <a:endParaRPr lang="en-US" altLang="zh-CN" sz="160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buFont typeface="Symbol" charset="2"/>
              <a:buChar char="-"/>
              <a:defRPr/>
            </a:pP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积极响应老师的提问</a:t>
            </a:r>
            <a:endParaRPr lang="en-US" altLang="zh-CN" sz="160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buFont typeface="Symbol" charset="2"/>
              <a:buChar char="-"/>
              <a:defRPr/>
            </a:pP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注重听懂、理解，别拼命去记忆那些过程、代码（课后多搞几遍就能记住了）</a:t>
            </a:r>
            <a:endParaRPr lang="en-US" altLang="zh-CN" sz="160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buFont typeface="Symbol" charset="2"/>
              <a:buChar char="-"/>
              <a:defRPr/>
            </a:pPr>
            <a:endParaRPr lang="en-US" altLang="zh-CN" sz="1600">
              <a:solidFill>
                <a:schemeClr val="tx1"/>
              </a:solidFill>
              <a:latin typeface="Calibri" charset="0"/>
              <a:sym typeface="Calibri" charset="0"/>
            </a:endParaRPr>
          </a:p>
        </p:txBody>
      </p:sp>
      <p:sp>
        <p:nvSpPr>
          <p:cNvPr id="307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57150"/>
            <a:ext cx="7886700" cy="1104900"/>
          </a:xfrm>
        </p:spPr>
        <p:txBody>
          <a:bodyPr/>
          <a:lstStyle/>
          <a:p>
            <a:pPr marL="171450" indent="-171450" defTabSz="685800">
              <a:spcBef>
                <a:spcPts val="750"/>
              </a:spcBef>
              <a:defRPr/>
            </a:pPr>
            <a:r>
              <a:rPr lang="zh-CN" altLang="en-US" sz="3600">
                <a:latin typeface="Calibri" charset="0"/>
                <a:sym typeface="Calibri" charset="0"/>
              </a:rPr>
              <a:t>学习建议</a:t>
            </a:r>
            <a:r>
              <a:rPr lang="en-US" altLang="zh-CN" sz="3600">
                <a:latin typeface="Calibri" charset="0"/>
                <a:sym typeface="Calibri" charset="0"/>
              </a:rPr>
              <a:t>-</a:t>
            </a:r>
            <a:r>
              <a:rPr lang="zh-CN" altLang="en-US" sz="3600">
                <a:latin typeface="Calibri" charset="0"/>
                <a:sym typeface="Calibri" charset="0"/>
              </a:rPr>
              <a:t>课堂</a:t>
            </a:r>
            <a:endParaRPr lang="en-US" altLang="zh-CN" sz="3600">
              <a:latin typeface="Calibri" charset="0"/>
              <a:sym typeface="Calibri" charset="0"/>
            </a:endParaRPr>
          </a:p>
        </p:txBody>
      </p:sp>
      <p:pic>
        <p:nvPicPr>
          <p:cNvPr id="4104" name="Picture 8" descr="上色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9" name="矩形 25"/>
          <p:cNvSpPr>
            <a:spLocks noChangeArrowheads="1"/>
          </p:cNvSpPr>
          <p:nvPr/>
        </p:nvSpPr>
        <p:spPr bwMode="auto">
          <a:xfrm>
            <a:off x="3614738" y="5232400"/>
            <a:ext cx="32099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345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0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4102" name="内容占位符 2"/>
          <p:cNvSpPr>
            <a:spLocks noGrp="1" noChangeArrowheads="1"/>
          </p:cNvSpPr>
          <p:nvPr>
            <p:ph sz="quarter" idx="10"/>
          </p:nvPr>
        </p:nvSpPr>
        <p:spPr>
          <a:xfrm>
            <a:off x="628650" y="1400175"/>
            <a:ext cx="7886700" cy="3600450"/>
          </a:xfrm>
          <a:noFill/>
        </p:spPr>
        <p:txBody>
          <a:bodyPr anchor="t"/>
          <a:lstStyle/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buFont typeface="Symbol" charset="2"/>
              <a:buChar char="-"/>
              <a:defRPr/>
            </a:pP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解决</a:t>
            </a:r>
            <a:r>
              <a:rPr lang="en-US" altLang="zh-CN" sz="1600">
                <a:solidFill>
                  <a:schemeClr val="tx1"/>
                </a:solidFill>
                <a:latin typeface="Calibri" charset="0"/>
                <a:sym typeface="Calibri" charset="0"/>
              </a:rPr>
              <a:t>\</a:t>
            </a: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请教课堂上有疑惑的问题</a:t>
            </a:r>
            <a:endParaRPr lang="en-US" altLang="zh-CN" sz="160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buFont typeface="Symbol" charset="2"/>
              <a:buChar char="-"/>
              <a:defRPr/>
            </a:pP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翻一翻上一节课的代码、笔记</a:t>
            </a:r>
            <a:endParaRPr lang="en-US" altLang="zh-CN" sz="160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buFont typeface="Symbol" charset="2"/>
              <a:buChar char="-"/>
              <a:defRPr/>
            </a:pPr>
            <a:endParaRPr lang="en-US" altLang="zh-CN" sz="1600">
              <a:solidFill>
                <a:schemeClr val="tx1"/>
              </a:solidFill>
              <a:latin typeface="Calibri" charset="0"/>
              <a:sym typeface="Calibri" charset="0"/>
            </a:endParaRPr>
          </a:p>
        </p:txBody>
      </p:sp>
      <p:sp>
        <p:nvSpPr>
          <p:cNvPr id="307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57150"/>
            <a:ext cx="7886700" cy="1104900"/>
          </a:xfrm>
        </p:spPr>
        <p:txBody>
          <a:bodyPr/>
          <a:lstStyle/>
          <a:p>
            <a:pPr marL="171450" indent="-171450" defTabSz="685800">
              <a:spcBef>
                <a:spcPts val="750"/>
              </a:spcBef>
              <a:defRPr/>
            </a:pPr>
            <a:r>
              <a:rPr lang="zh-CN" altLang="en-US" sz="3600">
                <a:latin typeface="Calibri" charset="0"/>
                <a:sym typeface="Calibri" charset="0"/>
              </a:rPr>
              <a:t>学习建议</a:t>
            </a:r>
            <a:r>
              <a:rPr lang="en-US" altLang="zh-CN" sz="3600">
                <a:latin typeface="Calibri" charset="0"/>
                <a:sym typeface="Calibri" charset="0"/>
              </a:rPr>
              <a:t>-</a:t>
            </a:r>
            <a:r>
              <a:rPr lang="en-US" altLang="en-US" sz="3600">
                <a:latin typeface="Calibri" charset="0"/>
                <a:sym typeface="Calibri" charset="0"/>
              </a:rPr>
              <a:t>课间</a:t>
            </a:r>
            <a:endParaRPr lang="en-US" altLang="zh-CN" sz="3600">
              <a:latin typeface="Calibri" charset="0"/>
              <a:sym typeface="Calibri" charset="0"/>
            </a:endParaRPr>
          </a:p>
        </p:txBody>
      </p:sp>
      <p:pic>
        <p:nvPicPr>
          <p:cNvPr id="4104" name="Picture 8" descr="上色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9" name="矩形 25"/>
          <p:cNvSpPr>
            <a:spLocks noChangeArrowheads="1"/>
          </p:cNvSpPr>
          <p:nvPr/>
        </p:nvSpPr>
        <p:spPr bwMode="auto">
          <a:xfrm>
            <a:off x="3614738" y="5232400"/>
            <a:ext cx="32099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45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0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4102" name="内容占位符 2"/>
          <p:cNvSpPr>
            <a:spLocks noGrp="1" noChangeArrowheads="1"/>
          </p:cNvSpPr>
          <p:nvPr>
            <p:ph sz="quarter" idx="10"/>
          </p:nvPr>
        </p:nvSpPr>
        <p:spPr>
          <a:xfrm>
            <a:off x="628650" y="1400175"/>
            <a:ext cx="7886700" cy="3600450"/>
          </a:xfrm>
          <a:noFill/>
        </p:spPr>
        <p:txBody>
          <a:bodyPr anchor="t"/>
          <a:lstStyle/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buFont typeface="Symbol" charset="2"/>
              <a:buChar char="-"/>
              <a:defRPr/>
            </a:pP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尽量不要看视频，尽量只参考课堂代码、笔记</a:t>
            </a:r>
            <a:endParaRPr lang="en-US" altLang="zh-CN" sz="160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buFont typeface="Symbol" charset="2"/>
              <a:buChar char="-"/>
              <a:defRPr/>
            </a:pP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整理一份属于自己的笔记</a:t>
            </a:r>
            <a:endParaRPr lang="en-US" altLang="zh-CN" sz="160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buFont typeface="Symbol" charset="2"/>
              <a:buChar char="-"/>
              <a:defRPr/>
            </a:pP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不同的学习方式</a:t>
            </a:r>
            <a:endParaRPr lang="en-US" altLang="zh-CN" sz="160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buFont typeface="Wingdings" charset="2"/>
              <a:buChar char="Ø"/>
              <a:defRPr/>
            </a:pP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新手：完全对着课堂代码敲（跟抄书一样）</a:t>
            </a:r>
            <a:r>
              <a:rPr lang="zh-CN" altLang="zh-CN" sz="1600">
                <a:solidFill>
                  <a:schemeClr val="tx1"/>
                </a:solidFill>
                <a:latin typeface="Calibri" charset="0"/>
                <a:sym typeface="Calibri" charset="0"/>
              </a:rPr>
              <a:t> </a:t>
            </a: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或者 边看视频边敲</a:t>
            </a:r>
            <a:endParaRPr lang="en-US" altLang="zh-CN" sz="160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buFont typeface="Wingdings" charset="2"/>
              <a:buChar char="Ø"/>
              <a:defRPr/>
            </a:pP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熟手：浏览一遍课堂代码，然后边回想边敲，遇到忘记的回去翻一翻课堂代码</a:t>
            </a:r>
            <a:endParaRPr lang="en-US" altLang="zh-CN" sz="160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buFont typeface="Wingdings" charset="2"/>
              <a:buChar char="Ø"/>
              <a:defRPr/>
            </a:pP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高手：不用看课堂代码，</a:t>
            </a: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根据程序的功能效果、</a:t>
            </a:r>
            <a:r>
              <a:rPr lang="en-US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按照自己的</a:t>
            </a: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思路，直接开干</a:t>
            </a:r>
            <a:endParaRPr lang="en-US" altLang="zh-CN" sz="160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defTabSz="685800">
              <a:lnSpc>
                <a:spcPct val="90000"/>
              </a:lnSpc>
              <a:spcBef>
                <a:spcPts val="750"/>
              </a:spcBef>
              <a:defRPr/>
            </a:pP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（越到后面，</a:t>
            </a:r>
            <a:r>
              <a:rPr lang="en-US" altLang="zh-CN" sz="1600">
                <a:solidFill>
                  <a:schemeClr val="tx1"/>
                </a:solidFill>
                <a:latin typeface="Calibri" charset="0"/>
                <a:sym typeface="Calibri" charset="0"/>
              </a:rPr>
              <a:t>level</a:t>
            </a: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越高）</a:t>
            </a:r>
            <a:endParaRPr lang="en-US" altLang="zh-CN" sz="1600">
              <a:solidFill>
                <a:schemeClr val="tx1"/>
              </a:solidFill>
              <a:latin typeface="Calibri" charset="0"/>
              <a:sym typeface="Calibri" charset="0"/>
            </a:endParaRPr>
          </a:p>
        </p:txBody>
      </p:sp>
      <p:sp>
        <p:nvSpPr>
          <p:cNvPr id="307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57150"/>
            <a:ext cx="7886700" cy="1104900"/>
          </a:xfrm>
        </p:spPr>
        <p:txBody>
          <a:bodyPr/>
          <a:lstStyle/>
          <a:p>
            <a:pPr marL="171450" indent="-171450" defTabSz="685800">
              <a:spcBef>
                <a:spcPts val="750"/>
              </a:spcBef>
              <a:defRPr/>
            </a:pPr>
            <a:r>
              <a:rPr lang="zh-CN" altLang="en-US" sz="3600">
                <a:latin typeface="Calibri" charset="0"/>
                <a:sym typeface="Calibri" charset="0"/>
              </a:rPr>
              <a:t>学习建议</a:t>
            </a:r>
            <a:r>
              <a:rPr lang="en-US" altLang="zh-CN" sz="3600">
                <a:latin typeface="Calibri" charset="0"/>
                <a:sym typeface="Calibri" charset="0"/>
              </a:rPr>
              <a:t>-</a:t>
            </a:r>
            <a:r>
              <a:rPr lang="zh-CN" altLang="en-US" sz="3600">
                <a:latin typeface="Calibri" charset="0"/>
                <a:sym typeface="Calibri" charset="0"/>
              </a:rPr>
              <a:t>自习</a:t>
            </a:r>
            <a:endParaRPr lang="en-US" altLang="zh-CN" sz="3600">
              <a:latin typeface="Calibri" charset="0"/>
              <a:sym typeface="Calibri" charset="0"/>
            </a:endParaRPr>
          </a:p>
        </p:txBody>
      </p:sp>
      <p:pic>
        <p:nvPicPr>
          <p:cNvPr id="4104" name="Picture 8" descr="上色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9" name="矩形 25"/>
          <p:cNvSpPr>
            <a:spLocks noChangeArrowheads="1"/>
          </p:cNvSpPr>
          <p:nvPr/>
        </p:nvSpPr>
        <p:spPr bwMode="auto">
          <a:xfrm>
            <a:off x="3614738" y="5232400"/>
            <a:ext cx="32099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60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0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4102" name="内容占位符 2"/>
          <p:cNvSpPr>
            <a:spLocks noGrp="1" noChangeArrowheads="1"/>
          </p:cNvSpPr>
          <p:nvPr>
            <p:ph sz="quarter" idx="10"/>
          </p:nvPr>
        </p:nvSpPr>
        <p:spPr>
          <a:xfrm>
            <a:off x="628650" y="1400175"/>
            <a:ext cx="7886700" cy="3600450"/>
          </a:xfrm>
          <a:noFill/>
        </p:spPr>
        <p:txBody>
          <a:bodyPr anchor="t"/>
          <a:lstStyle/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buFont typeface="Symbol" charset="2"/>
              <a:buChar char="-"/>
              <a:defRPr/>
            </a:pP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尽量早点睡，第二天上课才有精神，最晚不要超过凌晨</a:t>
            </a:r>
            <a:r>
              <a:rPr lang="en-US" altLang="zh-CN" sz="1600">
                <a:solidFill>
                  <a:schemeClr val="tx1"/>
                </a:solidFill>
                <a:latin typeface="Calibri" charset="0"/>
                <a:sym typeface="Calibri" charset="0"/>
              </a:rPr>
              <a:t>2</a:t>
            </a: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点</a:t>
            </a:r>
            <a:endParaRPr lang="en-US" altLang="zh-CN" sz="1600">
              <a:solidFill>
                <a:schemeClr val="tx1"/>
              </a:solidFill>
              <a:latin typeface="Calibri" charset="0"/>
              <a:sym typeface="Calibri" charset="0"/>
            </a:endParaRPr>
          </a:p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buFont typeface="Symbol" charset="2"/>
              <a:buChar char="-"/>
              <a:defRPr/>
            </a:pPr>
            <a:r>
              <a:rPr lang="zh-CN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珍爱时间，</a:t>
            </a:r>
            <a:r>
              <a:rPr lang="en-US" altLang="en-US" sz="1600">
                <a:solidFill>
                  <a:schemeClr val="tx1"/>
                </a:solidFill>
                <a:latin typeface="Calibri" charset="0"/>
                <a:sym typeface="Calibri" charset="0"/>
              </a:rPr>
              <a:t>远离游戏</a:t>
            </a:r>
            <a:endParaRPr lang="en-US" altLang="zh-CN" sz="1600">
              <a:solidFill>
                <a:schemeClr val="tx1"/>
              </a:solidFill>
              <a:latin typeface="Calibri" charset="0"/>
              <a:sym typeface="Calibri" charset="0"/>
            </a:endParaRPr>
          </a:p>
        </p:txBody>
      </p:sp>
      <p:sp>
        <p:nvSpPr>
          <p:cNvPr id="307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57150"/>
            <a:ext cx="7886700" cy="1104900"/>
          </a:xfrm>
        </p:spPr>
        <p:txBody>
          <a:bodyPr/>
          <a:lstStyle/>
          <a:p>
            <a:pPr marL="171450" indent="-171450" defTabSz="685800">
              <a:spcBef>
                <a:spcPts val="750"/>
              </a:spcBef>
              <a:defRPr/>
            </a:pPr>
            <a:r>
              <a:rPr lang="zh-CN" altLang="en-US" sz="3600">
                <a:latin typeface="Calibri" charset="0"/>
                <a:sym typeface="Calibri" charset="0"/>
              </a:rPr>
              <a:t>学习建议</a:t>
            </a:r>
            <a:r>
              <a:rPr lang="en-US" altLang="zh-CN" sz="3600">
                <a:latin typeface="Calibri" charset="0"/>
                <a:sym typeface="Calibri" charset="0"/>
              </a:rPr>
              <a:t>-</a:t>
            </a:r>
            <a:r>
              <a:rPr lang="en-US" altLang="en-US" sz="3600">
                <a:latin typeface="Calibri" charset="0"/>
                <a:sym typeface="Calibri" charset="0"/>
              </a:rPr>
              <a:t>作息</a:t>
            </a:r>
            <a:endParaRPr lang="en-US" altLang="zh-CN" sz="3600">
              <a:latin typeface="Calibri" charset="0"/>
              <a:sym typeface="Calibri" charset="0"/>
            </a:endParaRPr>
          </a:p>
        </p:txBody>
      </p:sp>
      <p:pic>
        <p:nvPicPr>
          <p:cNvPr id="4104" name="Picture 8" descr="上色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9" name="矩形 25"/>
          <p:cNvSpPr>
            <a:spLocks noChangeArrowheads="1"/>
          </p:cNvSpPr>
          <p:nvPr/>
        </p:nvSpPr>
        <p:spPr bwMode="auto">
          <a:xfrm>
            <a:off x="3614738" y="5232400"/>
            <a:ext cx="32099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209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/>
    </p:bldLst>
  </p:timing>
</p:sld>
</file>

<file path=ppt/theme/theme1.xml><?xml version="1.0" encoding="utf-8"?>
<a:theme xmlns:a="http://schemas.openxmlformats.org/drawingml/2006/main" name="ios-V3">
  <a:themeElements>
    <a:clrScheme name="">
      <a:dk1>
        <a:srgbClr val="555555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FFFFFF"/>
      </a:accent3>
      <a:accent4>
        <a:srgbClr val="474747"/>
      </a:accent4>
      <a:accent5>
        <a:srgbClr val="F6C0AA"/>
      </a:accent5>
      <a:accent6>
        <a:srgbClr val="902430"/>
      </a:accent6>
      <a:hlink>
        <a:srgbClr val="6B9F25"/>
      </a:hlink>
      <a:folHlink>
        <a:srgbClr val="B26B02"/>
      </a:folHlink>
    </a:clrScheme>
    <a:fontScheme name="Office 主题">
      <a:majorFont>
        <a:latin typeface="Calibri Light"/>
        <a:ea typeface="宋体"/>
        <a:cs typeface="宋体"/>
      </a:majorFont>
      <a:minorFont>
        <a:latin typeface="Calibri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12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1" lang="zh-CN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12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1" lang="zh-CN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小码哥2015.potx</Template>
  <TotalTime>173</TotalTime>
  <Pages>0</Pages>
  <Words>253</Words>
  <Characters>0</Characters>
  <Application>Microsoft Macintosh PowerPoint</Application>
  <DocSecurity>0</DocSecurity>
  <PresentationFormat>全屏显示(16:10)</PresentationFormat>
  <Lines>0</Lines>
  <Paragraphs>61</Paragraphs>
  <Slides>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ios-V3</vt:lpstr>
      <vt:lpstr>学前须知</vt:lpstr>
      <vt:lpstr>本章内容</vt:lpstr>
      <vt:lpstr>需要学习哪些内容</vt:lpstr>
      <vt:lpstr>学习目标和发展规划</vt:lpstr>
      <vt:lpstr>学习建议-课堂</vt:lpstr>
      <vt:lpstr>学习建议-课间</vt:lpstr>
      <vt:lpstr>学习建议-自习</vt:lpstr>
      <vt:lpstr>学习建议-作息</vt:lpstr>
    </vt:vector>
  </TitlesOfParts>
  <Manager/>
  <Company>Sky123.Org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Sky123.Org</dc:creator>
  <cp:keywords/>
  <dc:description/>
  <cp:lastModifiedBy>MJ Lee</cp:lastModifiedBy>
  <cp:revision>421</cp:revision>
  <dcterms:created xsi:type="dcterms:W3CDTF">2015-04-30T06:17:00Z</dcterms:created>
  <dcterms:modified xsi:type="dcterms:W3CDTF">2015-05-25T17:39:46Z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