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-2040" y="-10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6" cy="72006"/>
</p:viewPr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1529</TotalTime>
  <Pages>0</Pages>
  <Words>367</Words>
  <Characters>0</Characters>
  <Application>Microsoft Macintosh PowerPoint</Application>
  <DocSecurity>0</DocSecurity>
  <PresentationFormat>全屏显示(16:10)</PresentationFormat>
  <Lines>0</Lines>
  <Paragraphs>86</Paragraphs>
  <Slides>11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ios-V3</vt:lpstr>
      <vt:lpstr>开发第一个iOS程序</vt:lpstr>
      <vt:lpstr>简单分析</vt:lpstr>
      <vt:lpstr>UI界面的组成 – 对象</vt:lpstr>
      <vt:lpstr>UIKit框架</vt:lpstr>
      <vt:lpstr>其他框架</vt:lpstr>
      <vt:lpstr>开发水平</vt:lpstr>
      <vt:lpstr>切换文字颜色</vt:lpstr>
      <vt:lpstr>IBAction和IBOutlet</vt:lpstr>
      <vt:lpstr>设置程序启动时加载的storyboard</vt:lpstr>
      <vt:lpstr>经典错误</vt:lpstr>
      <vt:lpstr>需要了解的知识点</vt:lpstr>
    </vt:vector>
  </TitlesOfParts>
  <Manager/>
  <Company>Sky123.Org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Sky123.Org</dc:creator>
  <cp:keywords/>
  <dc:description/>
  <cp:lastModifiedBy>xiaomage Mj</cp:lastModifiedBy>
  <cp:revision>522</cp:revision>
  <dcterms:created xsi:type="dcterms:W3CDTF">2015-04-30T06:17:00Z</dcterms:created>
  <dcterms:modified xsi:type="dcterms:W3CDTF">2015-05-25T21:28:26Z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2052-9.1.0.5060</vt:lpwstr>
  </property>
</Properties>
</file>