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950</TotalTime>
  <Words>372</Words>
  <Application>Microsoft Macintosh PowerPoint</Application>
  <PresentationFormat>全屏显示(16:10)</PresentationFormat>
  <Paragraphs>72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小码哥2015</vt:lpstr>
      <vt:lpstr>UI控件概览</vt:lpstr>
      <vt:lpstr>可能用得上的UI控件</vt:lpstr>
      <vt:lpstr>UILabel – 文本标签</vt:lpstr>
      <vt:lpstr>UIButton – 按钮</vt:lpstr>
      <vt:lpstr>UITextField – 文本输入框</vt:lpstr>
      <vt:lpstr>UITextView – 能滚动的文字显示控件</vt:lpstr>
      <vt:lpstr>UIProgressView – 进度条</vt:lpstr>
      <vt:lpstr>UISlider – 滑块</vt:lpstr>
      <vt:lpstr>UIActivityIndicator – 圈圈</vt:lpstr>
      <vt:lpstr>UIAlertView – 对话框（中间弹框）</vt:lpstr>
      <vt:lpstr>UIActionSheet – 底部弹框</vt:lpstr>
      <vt:lpstr>UIScrollView – 滚动的控件</vt:lpstr>
      <vt:lpstr>UIPageControl – 分页控件</vt:lpstr>
      <vt:lpstr>UITableView – 表格</vt:lpstr>
      <vt:lpstr>UICollectionView – 九宫格</vt:lpstr>
      <vt:lpstr>UIWebView – 网页显示控件</vt:lpstr>
      <vt:lpstr>UISwitch – 开关</vt:lpstr>
      <vt:lpstr>UISegmentControl – 选项卡</vt:lpstr>
      <vt:lpstr>UIPickerView – 选择器</vt:lpstr>
      <vt:lpstr>UIDatePicker – 日期选择器</vt:lpstr>
      <vt:lpstr>UIToolbar – 工具条</vt:lpstr>
      <vt:lpstr>UINavigationBar – 导航条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445</cp:revision>
  <dcterms:created xsi:type="dcterms:W3CDTF">2013-07-22T07:36:09Z</dcterms:created>
  <dcterms:modified xsi:type="dcterms:W3CDTF">2015-05-25T17:25:20Z</dcterms:modified>
</cp:coreProperties>
</file>