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2"/>
    <p:restoredTop sz="95701"/>
  </p:normalViewPr>
  <p:slideViewPr>
    <p:cSldViewPr snapToGrid="0" snapToObjects="1">
      <p:cViewPr>
        <p:scale>
          <a:sx n="70" d="100"/>
          <a:sy n="70" d="100"/>
        </p:scale>
        <p:origin x="212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23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05F4D-F136-FF41-92C0-03D89B111845}" type="datetimeFigureOut">
              <a:t>16/7/8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C5DA-F2AD-5B43-BFD1-A2A83133EB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324" y="447589"/>
            <a:ext cx="2619632" cy="403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TabBarController.</a:t>
            </a:r>
            <a:endParaRPr kumimoji="1" lang="zh-CN" altLang="en-US"/>
          </a:p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41048" y="447589"/>
            <a:ext cx="2619632" cy="403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首页</a:t>
            </a:r>
            <a:r>
              <a:rPr kumimoji="1" lang="en-US" altLang="zh-CN"/>
              <a:t>Controller</a:t>
            </a:r>
            <a:endParaRPr kumimoji="1" lang="zh-CN" altLang="en-US"/>
          </a:p>
          <a:p>
            <a:pPr algn="ctr"/>
            <a:r>
              <a:rPr kumimoji="1" lang="en-US" altLang="zh-CN"/>
              <a:t>.view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324" y="3953819"/>
            <a:ext cx="2619632" cy="5292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2324" y="3993977"/>
            <a:ext cx="800444" cy="448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1918" y="4002560"/>
            <a:ext cx="800444" cy="448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消息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92005" y="3993977"/>
            <a:ext cx="800444" cy="4489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我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41686" y="447589"/>
            <a:ext cx="2619632" cy="403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消息</a:t>
            </a:r>
            <a:r>
              <a:rPr kumimoji="1" lang="en-US" altLang="zh-CN"/>
              <a:t>Controller</a:t>
            </a:r>
            <a:endParaRPr kumimoji="1" lang="zh-CN" altLang="en-US"/>
          </a:p>
          <a:p>
            <a:pPr algn="ctr"/>
            <a:r>
              <a:rPr kumimoji="1" lang="en-US" altLang="zh-CN"/>
              <a:t>.view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9700" y="177800"/>
            <a:ext cx="3200400" cy="549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16700" y="177800"/>
            <a:ext cx="5294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UIView *viewOrange = [UIView new];</a:t>
            </a:r>
          </a:p>
          <a:p>
            <a:r>
              <a:rPr lang="en-US" altLang="zh-CN"/>
              <a:t>    viewOrange.backgroundColor = [UIColor cyanColor];</a:t>
            </a:r>
          </a:p>
          <a:p>
            <a:r>
              <a:rPr lang="en-US" altLang="zh-CN"/>
              <a:t>    viewOrange.frame = CGRectMake(50, 50, 100, 100);</a:t>
            </a:r>
          </a:p>
          <a:p>
            <a:r>
              <a:rPr lang="en-US" altLang="zh-CN"/>
              <a:t>    [self.view addSubview:viewOrange];</a:t>
            </a:r>
            <a:endParaRPr lang="zh-CN" altLang="en-US"/>
          </a:p>
          <a:p>
            <a:r>
              <a:rPr lang="en-US" altLang="zh-CN"/>
              <a:t>    [self.view addSubview:viewOrange]; 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r>
              <a:rPr lang="en-US" altLang="zh-CN"/>
              <a:t>UIView *view</a:t>
            </a:r>
            <a:r>
              <a:rPr lang="en-US" altLang="zh-CN"/>
              <a:t>Red</a:t>
            </a:r>
            <a:r>
              <a:rPr lang="en-US" altLang="zh-CN"/>
              <a:t> = [UIView new];</a:t>
            </a:r>
          </a:p>
          <a:p>
            <a:r>
              <a:rPr lang="en-US" altLang="zh-CN"/>
              <a:t> viewRed.backgroundColor = [UIColor cyanColor];</a:t>
            </a:r>
          </a:p>
          <a:p>
            <a:r>
              <a:rPr lang="en-US" altLang="zh-CN"/>
              <a:t> viewRed.frame = CGRectMake(50, 50, 100, 100);</a:t>
            </a:r>
          </a:p>
          <a:p>
            <a:r>
              <a:rPr lang="en-US" altLang="zh-CN"/>
              <a:t>    [self.view addSubview: viewRed ];</a:t>
            </a:r>
            <a:endParaRPr lang="zh-CN" altLang="en-US"/>
          </a:p>
          <a:p>
            <a:r>
              <a:rPr lang="en-US" altLang="zh-CN"/>
              <a:t>    [self.view addSubview: viewRed e];</a:t>
            </a:r>
            <a:endParaRPr kumimoji="1" lang="zh-CN" altLang="en-US"/>
          </a:p>
          <a:p>
            <a:endParaRPr lang="en-US" altLang="zh-CN"/>
          </a:p>
          <a:p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209800" y="740559"/>
            <a:ext cx="1600200" cy="17526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209800" y="740559"/>
            <a:ext cx="1600200" cy="1752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1767511" y="2323070"/>
            <a:ext cx="19770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tabBarContrller</a:t>
            </a:r>
            <a:endParaRPr kumimoji="1" lang="zh-CN" altLang="en-US"/>
          </a:p>
        </p:txBody>
      </p:sp>
      <p:cxnSp>
        <p:nvCxnSpPr>
          <p:cNvPr id="6" name="直线箭头连接符 5"/>
          <p:cNvCxnSpPr>
            <a:endCxn id="4" idx="1"/>
          </p:cNvCxnSpPr>
          <p:nvPr/>
        </p:nvCxnSpPr>
        <p:spPr>
          <a:xfrm>
            <a:off x="-2372992" y="2780270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481419" y="185350"/>
            <a:ext cx="1025611" cy="5189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704738" y="407773"/>
            <a:ext cx="2273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NavigationController</a:t>
            </a:r>
            <a:endParaRPr kumimoji="1"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20933" y="383059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12" name="直线箭头连接符 11"/>
          <p:cNvCxnSpPr>
            <a:stCxn id="9" idx="3"/>
            <a:endCxn id="10" idx="1"/>
          </p:cNvCxnSpPr>
          <p:nvPr/>
        </p:nvCxnSpPr>
        <p:spPr>
          <a:xfrm>
            <a:off x="3978381" y="636373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4738" y="1836522"/>
            <a:ext cx="2273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NavigationController</a:t>
            </a:r>
            <a:endParaRPr kumimoji="1"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620933" y="1811808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3978381" y="2065122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04738" y="3265273"/>
            <a:ext cx="2273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NavigationController</a:t>
            </a:r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620933" y="3240559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3978381" y="3493873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704738" y="4757351"/>
            <a:ext cx="2273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NavigationController</a:t>
            </a:r>
            <a:endParaRPr kumimoji="1"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20933" y="4732637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21" name="直线箭头连接符 20"/>
          <p:cNvCxnSpPr/>
          <p:nvPr/>
        </p:nvCxnSpPr>
        <p:spPr>
          <a:xfrm>
            <a:off x="3978381" y="4985951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7413560" y="636373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056112" y="407773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7413560" y="2040408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8056112" y="1811808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7413560" y="3561247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8056112" y="3332647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7413560" y="4970210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8056112" y="4741610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-659522" y="2437742"/>
            <a:ext cx="197708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tabBarContrller</a:t>
            </a:r>
            <a:endParaRPr kumimoji="1" lang="zh-CN" altLang="en-US"/>
          </a:p>
        </p:txBody>
      </p:sp>
      <p:cxnSp>
        <p:nvCxnSpPr>
          <p:cNvPr id="5" name="直线箭头连接符 4"/>
          <p:cNvCxnSpPr/>
          <p:nvPr/>
        </p:nvCxnSpPr>
        <p:spPr>
          <a:xfrm>
            <a:off x="-3973192" y="2894941"/>
            <a:ext cx="605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/>
          <p:cNvSpPr/>
          <p:nvPr/>
        </p:nvSpPr>
        <p:spPr>
          <a:xfrm>
            <a:off x="1317559" y="300021"/>
            <a:ext cx="1025611" cy="5189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3351235" y="2666341"/>
            <a:ext cx="227364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NavigationController</a:t>
            </a:r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669883" y="531340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11" idx="3"/>
            <a:endCxn id="12" idx="1"/>
          </p:cNvCxnSpPr>
          <p:nvPr/>
        </p:nvCxnSpPr>
        <p:spPr>
          <a:xfrm>
            <a:off x="2027331" y="784654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2669883" y="1960089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027331" y="2213403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669883" y="3388840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027331" y="3642154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669883" y="4880918"/>
            <a:ext cx="2792627" cy="506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自定义的控制器</a:t>
            </a:r>
            <a:endParaRPr kumimoji="1" lang="zh-CN" altLang="en-US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2027331" y="5134232"/>
            <a:ext cx="64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7" idx="3"/>
            <a:endCxn id="4" idx="1"/>
          </p:cNvCxnSpPr>
          <p:nvPr/>
        </p:nvCxnSpPr>
        <p:spPr>
          <a:xfrm>
            <a:off x="-1077592" y="2894941"/>
            <a:ext cx="418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659522" y="-1042416"/>
            <a:ext cx="6420242" cy="832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/>
          <p:cNvCxnSpPr>
            <a:stCxn id="21" idx="3"/>
          </p:cNvCxnSpPr>
          <p:nvPr/>
        </p:nvCxnSpPr>
        <p:spPr>
          <a:xfrm>
            <a:off x="5760720" y="3118104"/>
            <a:ext cx="1005840" cy="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004304" y="2744497"/>
            <a:ext cx="2962656" cy="747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自定义</a:t>
            </a:r>
            <a:r>
              <a:rPr kumimoji="1" lang="en-US" altLang="zh-CN"/>
              <a:t>Controller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153</Words>
  <Application>Microsoft Macintosh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</cp:revision>
  <dcterms:created xsi:type="dcterms:W3CDTF">2016-07-08T08:46:06Z</dcterms:created>
  <dcterms:modified xsi:type="dcterms:W3CDTF">2016-07-08T13:57:30Z</dcterms:modified>
</cp:coreProperties>
</file>