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6"/>
    <p:restoredTop sz="93153"/>
  </p:normalViewPr>
  <p:slideViewPr>
    <p:cSldViewPr snapToGrid="0" snapToObjects="1">
      <p:cViewPr varScale="1">
        <p:scale>
          <a:sx n="100" d="100"/>
          <a:sy n="100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3329F-D4C8-884C-B912-C4052CF1A95A}" type="datetimeFigureOut">
              <a:t>16/7/9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49D38-FCF8-C740-AC23-58718543A44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49D38-FCF8-C740-AC23-58718543A443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0950-9DB6-414E-B8C0-83841E9BC5DE}" type="datetimeFigureOut">
              <a:t>16/7/9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E968-0F45-4E4B-968F-88C4F47067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1600" y="698500"/>
            <a:ext cx="3683000" cy="5397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03700" y="1092200"/>
            <a:ext cx="3149600" cy="4749800"/>
          </a:xfrm>
          <a:prstGeom prst="roundRect">
            <a:avLst>
              <a:gd name="adj" fmla="val 4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3800" y="635000"/>
            <a:ext cx="1244600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02100" y="1104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=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5882" y="635000"/>
            <a:ext cx="1244600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</a:t>
            </a:r>
            <a:r>
              <a:rPr kumimoji="1" lang="zh-CN" altLang="en-US"/>
              <a:t> </a:t>
            </a:r>
            <a:r>
              <a:rPr kumimoji="1" lang="en-US" altLang="zh-CN"/>
              <a:t>x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66000" y="635000"/>
            <a:ext cx="1244600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53200" y="1104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+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59000" y="3200400"/>
            <a:ext cx="8991600" cy="287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/>
              <a:t>天花板的</a:t>
            </a:r>
            <a:r>
              <a:rPr kumimoji="1" lang="en-US" altLang="zh-CN"/>
              <a:t>top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我的</a:t>
            </a:r>
            <a:r>
              <a:rPr kumimoji="1" lang="en-US" altLang="zh-CN"/>
              <a:t>top</a:t>
            </a:r>
            <a:r>
              <a:rPr kumimoji="1" lang="zh-CN" altLang="en-US"/>
              <a:t>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C</a:t>
            </a:r>
            <a:r>
              <a:rPr kumimoji="1" lang="zh-CN" altLang="en-US"/>
              <a:t> 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82100" y="635000"/>
            <a:ext cx="660400" cy="65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83800" y="635000"/>
            <a:ext cx="1244600" cy="65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2800" y="444500"/>
            <a:ext cx="3632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04900" y="1079500"/>
            <a:ext cx="952500" cy="889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49500" y="1079500"/>
            <a:ext cx="952500" cy="889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39000" y="444500"/>
            <a:ext cx="36322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4900" y="2654299"/>
            <a:ext cx="2197100" cy="635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4900" y="3479799"/>
            <a:ext cx="1179139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 flipH="1">
            <a:off x="457200" y="1079500"/>
            <a:ext cx="457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304800" y="1968500"/>
            <a:ext cx="457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16</Words>
  <Application>Microsoft Macintosh PowerPoint</Application>
  <PresentationFormat>宽屏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dcterms:created xsi:type="dcterms:W3CDTF">2016-07-09T00:39:14Z</dcterms:created>
  <dcterms:modified xsi:type="dcterms:W3CDTF">2016-07-09T14:27:32Z</dcterms:modified>
</cp:coreProperties>
</file>