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263E-6E71-448F-B201-466C586F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DEA66-DCA5-4845-9086-7D158152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1F7CC-EAC9-499A-82DA-746809F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DA920-234C-47C7-B4EA-38BDB8BB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7D066-6012-4F0E-A342-9D92210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F564-9ED0-4F1B-958C-873ADE0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0A1D7-BBA1-4D66-B4B7-B5256A8E8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E792-415F-4D0C-912D-6E944D80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7BCE-E275-46E7-8666-6136EAF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FB77A-82DB-4C47-8778-D73EF4E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13A2C-FA6D-48AB-8156-37EFB2F5D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32956-1204-4198-A29F-A3CE1507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3868-3193-4BAF-B8C6-1F6E77DB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3A5B0-9F05-4D8A-8FE1-AB3CDFF8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8BD71-7A85-43A6-B27E-3CC9F52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6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3745-422D-4289-83BF-A34045E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E0F72-B09B-4DC1-A0DE-0B691487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E1D44-20DD-4ED5-B00E-E13FADA5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6C4FE-93A4-4F72-BEC1-827224C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7AFA9-7A00-4FB0-A545-4CFD14F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80151-9777-4507-8AFD-E3F1B93D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CA692-FE7D-4BC6-A7EF-7EF25994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AB58B-D8AF-48A1-8C25-E2435C81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540B-571C-4EDD-9ED2-0C97F52A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048B7-A87F-4183-9E0F-EA756399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B28F-9BEF-4285-B674-D55B186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BC02D-3152-4662-9DC4-E1892C7A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DBE65-F8E9-4B7F-B8C3-AE60A1E4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DC69C-DF9B-4ACE-B93B-4172B3FC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7B301-7F02-4EDE-A3FD-C2E0FD0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48DFF-2B56-4B59-B5F9-59BC26D4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5991-47C6-4D0D-A36E-8BF9964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2A00E-5A56-4699-8C80-96CB110C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7E79B-58DA-4649-B47D-5F6993E1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897ADF-C5D1-4CB1-9505-AB9340097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E8530-FD87-4B2F-B40F-5126CDC1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96B07D-97B6-435C-A768-385A6DC3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B994C-B98D-48D7-9C42-97201380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12DD1-97F7-44C9-9990-C691A7F5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0FC8E-D740-40CB-A8F0-8D6F879B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742FD-9C4A-47A9-BED8-35DC60AA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B673D-B5B1-464A-BBAE-459AD322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509EE-B675-4CA8-B7A0-3A1D2308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1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510E6-7DBA-492C-BA1F-61D8F710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A145A2-21B4-46AB-B86C-A3E75744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4FB8B-CC5F-409C-872C-3E22A8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BC180-C624-4C48-B282-1D5E6F07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7D35E-06EA-4291-9A63-03EB8DDE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B3BDB-AE85-4A74-B35C-A55C34E1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95CBF-55F5-4E11-91EA-9988569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9D34F-0942-4F33-9284-A6774D7E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87EDB-4BD3-4CD7-B785-673C7947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2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EDD0-03C9-410B-B264-8A567A9A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92829-0946-4072-AEFE-079B46CFE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C3BCD-CA36-4AE2-B3BD-EC3E9D90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F2C9B-7965-4E78-91CB-43A0F3A6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5C15E-7B0E-4727-AA99-98EE90A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6086D-79B4-4EE9-807F-5827B922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3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75574-E272-4330-A589-C0E11816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8638D-A228-4490-81C3-CB76E0F9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955D-B5B7-4A27-9416-A08865429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492F-ED76-4D70-B62D-91517FC9BE9F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74C8D-F977-4A0F-A1F5-4B2D154B8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7C7B2-0BF4-4D8E-B0DC-09819327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5B53-5B2A-492C-BACC-F3447277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3B1D-A46A-4A1F-9102-CD72C107D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altLang="zh-CN" dirty="0"/>
              <a:t>The First question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FFA9A-EFEF-4A0C-99EA-433758C5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 build which kind of website?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303DF-84A7-49F5-9FCB-23C4C21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More and more people are paying attention to fashion development and all kinds of fashion show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0B44E7-FD09-4AB5-8BA5-E5E030561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768" y="1825625"/>
            <a:ext cx="2896463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575E6E-B3CB-4B78-9A5E-4E88300E0160}"/>
              </a:ext>
            </a:extLst>
          </p:cNvPr>
          <p:cNvSpPr txBox="1"/>
          <p:nvPr/>
        </p:nvSpPr>
        <p:spPr>
          <a:xfrm>
            <a:off x="4647768" y="6311900"/>
            <a:ext cx="28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chanel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435FF-D479-4921-82BC-C90937A4BF19}"/>
              </a:ext>
            </a:extLst>
          </p:cNvPr>
          <p:cNvSpPr txBox="1"/>
          <p:nvPr/>
        </p:nvSpPr>
        <p:spPr>
          <a:xfrm>
            <a:off x="973665" y="6311900"/>
            <a:ext cx="30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prada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FCDF8-593C-4372-8FB0-CFDE6CF7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64" y="1825625"/>
            <a:ext cx="2675467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5A4149-9CB1-4ABB-A368-A44968BCF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872" y="1825625"/>
            <a:ext cx="2745964" cy="4351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91B1552-C38D-4565-A83D-6949E2394B22}"/>
              </a:ext>
            </a:extLst>
          </p:cNvPr>
          <p:cNvSpPr txBox="1"/>
          <p:nvPr/>
        </p:nvSpPr>
        <p:spPr>
          <a:xfrm>
            <a:off x="8321872" y="6311900"/>
            <a:ext cx="28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burberry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F291C7-21E4-4118-8B0F-FA76BCD2F500}"/>
              </a:ext>
            </a:extLst>
          </p:cNvPr>
          <p:cNvSpPr txBox="1"/>
          <p:nvPr/>
        </p:nvSpPr>
        <p:spPr>
          <a:xfrm>
            <a:off x="2565400" y="2616298"/>
            <a:ext cx="65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 think they need a website to satisfy them, so I decided to build a </a:t>
            </a:r>
            <a:r>
              <a:rPr lang="en-US" altLang="zh-CN" sz="2800" dirty="0" err="1"/>
              <a:t>fasion</a:t>
            </a:r>
            <a:r>
              <a:rPr lang="en-US" altLang="zh-CN" sz="2800" dirty="0"/>
              <a:t> one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9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2"/>
      <p:bldP spid="10" grpId="3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C303-1DE1-458E-A219-8740148E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360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CE6553-3A58-4121-8415-A6807625427F}"/>
              </a:ext>
            </a:extLst>
          </p:cNvPr>
          <p:cNvSpPr txBox="1"/>
          <p:nvPr/>
        </p:nvSpPr>
        <p:spPr>
          <a:xfrm>
            <a:off x="6366933" y="2305615"/>
            <a:ext cx="4715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 first, I analyze the teacher’s requirement, confirm the main color and some characteristic of my website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26301-CE69-41FE-9E39-ADAB4A43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03767"/>
            <a:ext cx="5953125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AD59-C524-46BE-A42A-87A13CB4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552111-DAAE-4E15-AB85-A83D51ABE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759" y="2442692"/>
            <a:ext cx="6677007" cy="48567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83E1EF-C2D7-4118-B8CF-EA79F6F96396}"/>
              </a:ext>
            </a:extLst>
          </p:cNvPr>
          <p:cNvSpPr txBox="1"/>
          <p:nvPr/>
        </p:nvSpPr>
        <p:spPr>
          <a:xfrm>
            <a:off x="1960033" y="1117129"/>
            <a:ext cx="806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reference, I search some fashion style website on the Internet, and write down their characteristic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95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AEE6C3-49EF-4D41-B41C-DF2EE93C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07" y="2337064"/>
            <a:ext cx="7715250" cy="3476625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E682C655-1B8A-429E-B879-6BF23300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67" y="104431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After referring to those websites, I draw the wireframe to confirm the style of my website. I draw two paint, one is login page and the other is the place showing commodity.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089DCF-F256-4017-96FB-F414ED18F358}"/>
              </a:ext>
            </a:extLst>
          </p:cNvPr>
          <p:cNvSpPr txBox="1"/>
          <p:nvPr/>
        </p:nvSpPr>
        <p:spPr>
          <a:xfrm>
            <a:off x="4312179" y="1348972"/>
            <a:ext cx="399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This is the login page.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8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BE44-5DB9-4F73-9079-3B3443F8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17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This it the commodity place.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A24EA8-3FF9-4ADC-8C31-10A704A8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6" y="2187311"/>
            <a:ext cx="8201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132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The First question</vt:lpstr>
      <vt:lpstr>More and more people are paying attention to fashion development and all kinds of fashion show</vt:lpstr>
      <vt:lpstr>PowerPoint 演示文稿</vt:lpstr>
      <vt:lpstr>PowerPoint 演示文稿</vt:lpstr>
      <vt:lpstr>PowerPoint 演示文稿</vt:lpstr>
      <vt:lpstr>This it the commodity place.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张凯杰</dc:creator>
  <cp:lastModifiedBy>张凯杰</cp:lastModifiedBy>
  <cp:revision>9</cp:revision>
  <dcterms:created xsi:type="dcterms:W3CDTF">2018-01-03T23:22:44Z</dcterms:created>
  <dcterms:modified xsi:type="dcterms:W3CDTF">2018-01-04T01:16:29Z</dcterms:modified>
</cp:coreProperties>
</file>