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7"/>
    <p:restoredTop sz="62782"/>
  </p:normalViewPr>
  <p:slideViewPr>
    <p:cSldViewPr snapToGrid="0" snapToObjects="1">
      <p:cViewPr>
        <p:scale>
          <a:sx n="95" d="100"/>
          <a:sy n="95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06" y="0"/>
            <a:ext cx="9055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2791" cy="3424107"/>
          </a:xfrm>
        </p:spPr>
        <p:txBody>
          <a:bodyPr>
            <a:noAutofit/>
          </a:bodyPr>
          <a:lstStyle/>
          <a:p>
            <a:r>
              <a:rPr lang="en-US" cap="none" dirty="0" smtClean="0">
                <a:latin typeface="+mj-lt"/>
                <a:ea typeface="Arial" charset="0"/>
                <a:cs typeface="Arial" charset="0"/>
              </a:rPr>
              <a:t>There are over 50,000 children reported being abused and/or neglected on </a:t>
            </a:r>
            <a:r>
              <a:rPr lang="en-US" cap="none" dirty="0">
                <a:latin typeface="+mj-lt"/>
                <a:ea typeface="Arial" charset="0"/>
                <a:cs typeface="Arial" charset="0"/>
              </a:rPr>
              <a:t>a</a:t>
            </a:r>
            <a:r>
              <a:rPr lang="en-US" cap="none" dirty="0" smtClean="0">
                <a:latin typeface="+mj-lt"/>
                <a:ea typeface="Arial" charset="0"/>
                <a:cs typeface="Arial" charset="0"/>
              </a:rPr>
              <a:t> weekly basis.</a:t>
            </a:r>
          </a:p>
          <a:p>
            <a:r>
              <a:rPr lang="en-US" cap="none" dirty="0" smtClean="0">
                <a:latin typeface="+mj-lt"/>
                <a:ea typeface="Arial" charset="0"/>
                <a:cs typeface="Arial" charset="0"/>
              </a:rPr>
              <a:t>Over half </a:t>
            </a:r>
            <a:r>
              <a:rPr lang="en-US" cap="none" dirty="0">
                <a:latin typeface="+mj-lt"/>
                <a:ea typeface="Arial" charset="0"/>
                <a:cs typeface="Arial" charset="0"/>
              </a:rPr>
              <a:t>a</a:t>
            </a:r>
            <a:r>
              <a:rPr lang="en-US" cap="none" dirty="0" smtClean="0">
                <a:latin typeface="+mj-lt"/>
                <a:ea typeface="Arial" charset="0"/>
                <a:cs typeface="Arial" charset="0"/>
              </a:rPr>
              <a:t> million of these kids wind up in the foster care system every year</a:t>
            </a:r>
          </a:p>
          <a:p>
            <a:r>
              <a:rPr lang="en-US" sz="1600" cap="none" dirty="0" smtClean="0">
                <a:latin typeface="+mj-lt"/>
                <a:ea typeface="Arial" charset="0"/>
                <a:cs typeface="Arial" charset="0"/>
              </a:rPr>
              <a:t>6% of women are infertile, or an astounding 1.5 million.</a:t>
            </a:r>
          </a:p>
          <a:p>
            <a:pPr lvl="1"/>
            <a:r>
              <a:rPr lang="en-US" sz="1400" cap="none" dirty="0" smtClean="0">
                <a:latin typeface="+mj-lt"/>
                <a:ea typeface="Arial" charset="0"/>
                <a:cs typeface="Arial" charset="0"/>
              </a:rPr>
              <a:t>However, 40% of infertility issues stem from the male</a:t>
            </a:r>
          </a:p>
          <a:p>
            <a:pPr marL="0" indent="0">
              <a:buNone/>
            </a:pPr>
            <a:r>
              <a:rPr lang="en-US" sz="1600" b="1" cap="none" dirty="0" smtClean="0">
                <a:latin typeface="+mj-lt"/>
                <a:ea typeface="Arial" charset="0"/>
                <a:cs typeface="Arial" charset="0"/>
              </a:rPr>
              <a:t>Sources: </a:t>
            </a:r>
            <a:r>
              <a:rPr lang="en-US" sz="1600" cap="none" dirty="0" smtClean="0">
                <a:latin typeface="+mj-lt"/>
                <a:ea typeface="Arial" charset="0"/>
                <a:cs typeface="Arial" charset="0"/>
              </a:rPr>
              <a:t>US </a:t>
            </a:r>
            <a:r>
              <a:rPr lang="en-US" sz="1600" cap="none" dirty="0" err="1" smtClean="0">
                <a:latin typeface="+mj-lt"/>
                <a:ea typeface="Arial" charset="0"/>
                <a:cs typeface="Arial" charset="0"/>
              </a:rPr>
              <a:t>Dept</a:t>
            </a:r>
            <a:r>
              <a:rPr lang="en-US" sz="1600" cap="none" dirty="0" smtClean="0">
                <a:latin typeface="+mj-lt"/>
                <a:ea typeface="Arial" charset="0"/>
                <a:cs typeface="Arial" charset="0"/>
              </a:rPr>
              <a:t> of health &amp; human services &amp; </a:t>
            </a:r>
            <a:r>
              <a:rPr lang="en-US" sz="1600" cap="none" dirty="0" err="1" smtClean="0">
                <a:latin typeface="+mj-lt"/>
                <a:ea typeface="Arial" charset="0"/>
                <a:cs typeface="Arial" charset="0"/>
              </a:rPr>
              <a:t>childwelfare.gov</a:t>
            </a:r>
            <a:endParaRPr lang="en-US" sz="1600" cap="none" dirty="0">
              <a:latin typeface="+mj-lt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29" y="1777042"/>
            <a:ext cx="3204140" cy="416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Bridging the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30296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 smtClean="0"/>
              <a:t>Not a perfect fix</a:t>
            </a:r>
          </a:p>
          <a:p>
            <a:r>
              <a:rPr lang="en-US" cap="none" dirty="0" smtClean="0"/>
              <a:t>Help connect two groups who could use each other for help</a:t>
            </a:r>
          </a:p>
          <a:p>
            <a:r>
              <a:rPr lang="en-US" cap="none" dirty="0"/>
              <a:t>Adopted children are less likely than are children in the general population to live in households with incomes below the poverty threshold </a:t>
            </a:r>
            <a:endParaRPr lang="en-US" cap="none" dirty="0"/>
          </a:p>
          <a:p>
            <a:r>
              <a:rPr lang="en-US" cap="none" dirty="0"/>
              <a:t>Slightly over half of children adopted from foster care (54 percent) have special health care needs, compared with 19 percent of the general child population</a:t>
            </a:r>
            <a:r>
              <a:rPr lang="en-US" cap="none" dirty="0" smtClean="0"/>
              <a:t>. </a:t>
            </a:r>
          </a:p>
          <a:p>
            <a:r>
              <a:rPr lang="en-US" cap="none" dirty="0" smtClean="0"/>
              <a:t>However</a:t>
            </a:r>
            <a:r>
              <a:rPr lang="en-US" cap="none" dirty="0"/>
              <a:t>, fully 92 percent of parents </a:t>
            </a:r>
            <a:r>
              <a:rPr lang="en-US" cap="none" dirty="0" smtClean="0"/>
              <a:t>.. that </a:t>
            </a:r>
            <a:r>
              <a:rPr lang="en-US" cap="none" dirty="0"/>
              <a:t>if they knew then everything they know now they would </a:t>
            </a:r>
            <a:r>
              <a:rPr lang="en-US" cap="none" dirty="0" smtClean="0"/>
              <a:t>have </a:t>
            </a:r>
            <a:r>
              <a:rPr lang="en-US" cap="none" dirty="0"/>
              <a:t>made the same decision to adopt</a:t>
            </a:r>
            <a:r>
              <a:rPr lang="en-US" cap="none" dirty="0" smtClean="0"/>
              <a:t>.</a:t>
            </a:r>
          </a:p>
          <a:p>
            <a:pPr marL="0" indent="0">
              <a:buNone/>
            </a:pPr>
            <a:r>
              <a:rPr lang="en-US" sz="1500" b="1" cap="none" dirty="0" smtClean="0"/>
              <a:t>Sources</a:t>
            </a:r>
            <a:r>
              <a:rPr lang="en-US" sz="1500" cap="none" dirty="0" smtClean="0"/>
              <a:t>: US Department of health &amp; human services</a:t>
            </a:r>
          </a:p>
        </p:txBody>
      </p:sp>
    </p:spTree>
    <p:extLst>
      <p:ext uri="{BB962C8B-B14F-4D97-AF65-F5344CB8AC3E}">
        <p14:creationId xmlns:p14="http://schemas.microsoft.com/office/powerpoint/2010/main" val="10584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262</TotalTime>
  <Words>108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Tw Cen MT</vt:lpstr>
      <vt:lpstr>Arial</vt:lpstr>
      <vt:lpstr>Droplet</vt:lpstr>
      <vt:lpstr>PowerPoint Presentation</vt:lpstr>
      <vt:lpstr>The problem</vt:lpstr>
      <vt:lpstr>Bridging the gap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KRIRK.PONGSEMA@lc.cuny.edu</dc:creator>
  <cp:lastModifiedBy>KRIRK.PONGSEMA@lc.cuny.edu</cp:lastModifiedBy>
  <cp:revision>13</cp:revision>
  <dcterms:created xsi:type="dcterms:W3CDTF">2016-03-26T11:16:40Z</dcterms:created>
  <dcterms:modified xsi:type="dcterms:W3CDTF">2016-03-26T15:38:43Z</dcterms:modified>
</cp:coreProperties>
</file>