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3" r:id="rId3"/>
    <p:sldId id="304" r:id="rId4"/>
    <p:sldId id="313" r:id="rId5"/>
    <p:sldId id="316" r:id="rId6"/>
    <p:sldId id="315" r:id="rId7"/>
    <p:sldId id="314" r:id="rId8"/>
    <p:sldId id="319" r:id="rId9"/>
    <p:sldId id="312" r:id="rId10"/>
    <p:sldId id="318" r:id="rId11"/>
    <p:sldId id="322" r:id="rId12"/>
    <p:sldId id="317" r:id="rId13"/>
    <p:sldId id="321" r:id="rId14"/>
    <p:sldId id="320" r:id="rId15"/>
    <p:sldId id="324" r:id="rId16"/>
    <p:sldId id="323" r:id="rId17"/>
    <p:sldId id="325" r:id="rId18"/>
    <p:sldId id="327" r:id="rId19"/>
    <p:sldId id="326" r:id="rId20"/>
    <p:sldId id="330" r:id="rId21"/>
    <p:sldId id="329" r:id="rId22"/>
    <p:sldId id="328" r:id="rId23"/>
    <p:sldId id="337" r:id="rId24"/>
    <p:sldId id="336" r:id="rId25"/>
    <p:sldId id="334" r:id="rId2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9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34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y weggler" userId="34454b4a7fe08dee" providerId="LiveId" clId="{106C1F35-737D-4EBF-9BAD-F5D865CCC50E}"/>
    <pc:docChg chg="undo custSel delSld modSld">
      <pc:chgData name="lucy weggler" userId="34454b4a7fe08dee" providerId="LiveId" clId="{106C1F35-737D-4EBF-9BAD-F5D865CCC50E}" dt="2022-08-03T08:41:32.823" v="54" actId="732"/>
      <pc:docMkLst>
        <pc:docMk/>
      </pc:docMkLst>
      <pc:sldChg chg="modSp mod">
        <pc:chgData name="lucy weggler" userId="34454b4a7fe08dee" providerId="LiveId" clId="{106C1F35-737D-4EBF-9BAD-F5D865CCC50E}" dt="2022-08-03T08:41:13.305" v="52" actId="732"/>
        <pc:sldMkLst>
          <pc:docMk/>
          <pc:sldMk cId="12201386" sldId="303"/>
        </pc:sldMkLst>
        <pc:picChg chg="mod modCrop">
          <ac:chgData name="lucy weggler" userId="34454b4a7fe08dee" providerId="LiveId" clId="{106C1F35-737D-4EBF-9BAD-F5D865CCC50E}" dt="2022-08-03T08:41:13.305" v="52" actId="732"/>
          <ac:picMkLst>
            <pc:docMk/>
            <pc:sldMk cId="12201386" sldId="303"/>
            <ac:picMk id="2" creationId="{7D13E41B-AF4C-45A6-8F38-467C23157575}"/>
          </ac:picMkLst>
        </pc:picChg>
      </pc:sldChg>
      <pc:sldChg chg="modSp mod">
        <pc:chgData name="lucy weggler" userId="34454b4a7fe08dee" providerId="LiveId" clId="{106C1F35-737D-4EBF-9BAD-F5D865CCC50E}" dt="2022-03-24T08:37:44.849" v="9" actId="732"/>
        <pc:sldMkLst>
          <pc:docMk/>
          <pc:sldMk cId="1419230420" sldId="304"/>
        </pc:sldMkLst>
        <pc:picChg chg="mod modCrop">
          <ac:chgData name="lucy weggler" userId="34454b4a7fe08dee" providerId="LiveId" clId="{106C1F35-737D-4EBF-9BAD-F5D865CCC50E}" dt="2022-03-24T08:37:44.849" v="9" actId="732"/>
          <ac:picMkLst>
            <pc:docMk/>
            <pc:sldMk cId="1419230420" sldId="304"/>
            <ac:picMk id="3" creationId="{D4FB1650-5730-41AB-9F61-33C89E03148A}"/>
          </ac:picMkLst>
        </pc:picChg>
      </pc:sldChg>
      <pc:sldChg chg="modSp mod">
        <pc:chgData name="lucy weggler" userId="34454b4a7fe08dee" providerId="LiveId" clId="{106C1F35-737D-4EBF-9BAD-F5D865CCC50E}" dt="2022-03-24T08:39:55.126" v="21" actId="732"/>
        <pc:sldMkLst>
          <pc:docMk/>
          <pc:sldMk cId="491844877" sldId="312"/>
        </pc:sldMkLst>
        <pc:picChg chg="mod modCrop">
          <ac:chgData name="lucy weggler" userId="34454b4a7fe08dee" providerId="LiveId" clId="{106C1F35-737D-4EBF-9BAD-F5D865CCC50E}" dt="2022-03-24T08:39:55.126" v="21" actId="732"/>
          <ac:picMkLst>
            <pc:docMk/>
            <pc:sldMk cId="491844877" sldId="312"/>
            <ac:picMk id="2" creationId="{7386AF4A-BB8F-4452-B561-C9BEC0FC3444}"/>
          </ac:picMkLst>
        </pc:picChg>
      </pc:sldChg>
      <pc:sldChg chg="modSp mod">
        <pc:chgData name="lucy weggler" userId="34454b4a7fe08dee" providerId="LiveId" clId="{106C1F35-737D-4EBF-9BAD-F5D865CCC50E}" dt="2022-08-03T08:41:32.823" v="54" actId="732"/>
        <pc:sldMkLst>
          <pc:docMk/>
          <pc:sldMk cId="3761856384" sldId="313"/>
        </pc:sldMkLst>
        <pc:picChg chg="mod modCrop">
          <ac:chgData name="lucy weggler" userId="34454b4a7fe08dee" providerId="LiveId" clId="{106C1F35-737D-4EBF-9BAD-F5D865CCC50E}" dt="2022-08-03T08:41:32.823" v="54" actId="732"/>
          <ac:picMkLst>
            <pc:docMk/>
            <pc:sldMk cId="3761856384" sldId="313"/>
            <ac:picMk id="2" creationId="{43F7F1C0-487E-4D85-9BF6-06B270CF65B9}"/>
          </ac:picMkLst>
        </pc:picChg>
      </pc:sldChg>
      <pc:sldChg chg="modSp mod">
        <pc:chgData name="lucy weggler" userId="34454b4a7fe08dee" providerId="LiveId" clId="{106C1F35-737D-4EBF-9BAD-F5D865CCC50E}" dt="2022-03-24T08:39:21.371" v="17" actId="732"/>
        <pc:sldMkLst>
          <pc:docMk/>
          <pc:sldMk cId="1151504557" sldId="314"/>
        </pc:sldMkLst>
        <pc:picChg chg="mod modCrop">
          <ac:chgData name="lucy weggler" userId="34454b4a7fe08dee" providerId="LiveId" clId="{106C1F35-737D-4EBF-9BAD-F5D865CCC50E}" dt="2022-03-24T08:39:21.371" v="17" actId="732"/>
          <ac:picMkLst>
            <pc:docMk/>
            <pc:sldMk cId="1151504557" sldId="314"/>
            <ac:picMk id="2" creationId="{724D23D5-F5AD-4793-B6EB-8B515820659F}"/>
          </ac:picMkLst>
        </pc:picChg>
      </pc:sldChg>
      <pc:sldChg chg="modSp mod">
        <pc:chgData name="lucy weggler" userId="34454b4a7fe08dee" providerId="LiveId" clId="{106C1F35-737D-4EBF-9BAD-F5D865CCC50E}" dt="2022-03-24T08:39:06.709" v="15" actId="732"/>
        <pc:sldMkLst>
          <pc:docMk/>
          <pc:sldMk cId="1015438965" sldId="315"/>
        </pc:sldMkLst>
        <pc:picChg chg="mod modCrop">
          <ac:chgData name="lucy weggler" userId="34454b4a7fe08dee" providerId="LiveId" clId="{106C1F35-737D-4EBF-9BAD-F5D865CCC50E}" dt="2022-03-24T08:39:06.709" v="15" actId="732"/>
          <ac:picMkLst>
            <pc:docMk/>
            <pc:sldMk cId="1015438965" sldId="315"/>
            <ac:picMk id="2" creationId="{3415BBF0-D11E-4406-A536-FFDCA42D18B4}"/>
          </ac:picMkLst>
        </pc:picChg>
      </pc:sldChg>
      <pc:sldChg chg="modSp mod">
        <pc:chgData name="lucy weggler" userId="34454b4a7fe08dee" providerId="LiveId" clId="{106C1F35-737D-4EBF-9BAD-F5D865CCC50E}" dt="2022-03-24T08:38:39.850" v="13" actId="732"/>
        <pc:sldMkLst>
          <pc:docMk/>
          <pc:sldMk cId="3423229803" sldId="316"/>
        </pc:sldMkLst>
        <pc:picChg chg="mod modCrop">
          <ac:chgData name="lucy weggler" userId="34454b4a7fe08dee" providerId="LiveId" clId="{106C1F35-737D-4EBF-9BAD-F5D865CCC50E}" dt="2022-03-24T08:38:39.850" v="13" actId="732"/>
          <ac:picMkLst>
            <pc:docMk/>
            <pc:sldMk cId="3423229803" sldId="316"/>
            <ac:picMk id="2" creationId="{F4F6132F-6D87-4FC9-B799-7B8971D214C6}"/>
          </ac:picMkLst>
        </pc:picChg>
      </pc:sldChg>
      <pc:sldChg chg="modSp mod">
        <pc:chgData name="lucy weggler" userId="34454b4a7fe08dee" providerId="LiveId" clId="{106C1F35-737D-4EBF-9BAD-F5D865CCC50E}" dt="2022-03-24T08:40:47.553" v="26" actId="732"/>
        <pc:sldMkLst>
          <pc:docMk/>
          <pc:sldMk cId="2375520503" sldId="317"/>
        </pc:sldMkLst>
        <pc:picChg chg="mod modCrop">
          <ac:chgData name="lucy weggler" userId="34454b4a7fe08dee" providerId="LiveId" clId="{106C1F35-737D-4EBF-9BAD-F5D865CCC50E}" dt="2022-03-24T08:40:47.553" v="26" actId="732"/>
          <ac:picMkLst>
            <pc:docMk/>
            <pc:sldMk cId="2375520503" sldId="317"/>
            <ac:picMk id="2" creationId="{C77932E1-CEB4-49EC-8499-937958D9D349}"/>
          </ac:picMkLst>
        </pc:picChg>
      </pc:sldChg>
      <pc:sldChg chg="modSp mod">
        <pc:chgData name="lucy weggler" userId="34454b4a7fe08dee" providerId="LiveId" clId="{106C1F35-737D-4EBF-9BAD-F5D865CCC50E}" dt="2022-03-24T08:40:12.376" v="23" actId="732"/>
        <pc:sldMkLst>
          <pc:docMk/>
          <pc:sldMk cId="1754106337" sldId="318"/>
        </pc:sldMkLst>
        <pc:picChg chg="mod modCrop">
          <ac:chgData name="lucy weggler" userId="34454b4a7fe08dee" providerId="LiveId" clId="{106C1F35-737D-4EBF-9BAD-F5D865CCC50E}" dt="2022-03-24T08:40:12.376" v="23" actId="732"/>
          <ac:picMkLst>
            <pc:docMk/>
            <pc:sldMk cId="1754106337" sldId="318"/>
            <ac:picMk id="2" creationId="{E181DC9D-C316-429C-BE65-0BF9A013ECAA}"/>
          </ac:picMkLst>
        </pc:picChg>
      </pc:sldChg>
      <pc:sldChg chg="modSp mod">
        <pc:chgData name="lucy weggler" userId="34454b4a7fe08dee" providerId="LiveId" clId="{106C1F35-737D-4EBF-9BAD-F5D865CCC50E}" dt="2022-03-24T08:39:36.607" v="19" actId="732"/>
        <pc:sldMkLst>
          <pc:docMk/>
          <pc:sldMk cId="549941422" sldId="319"/>
        </pc:sldMkLst>
        <pc:picChg chg="mod modCrop">
          <ac:chgData name="lucy weggler" userId="34454b4a7fe08dee" providerId="LiveId" clId="{106C1F35-737D-4EBF-9BAD-F5D865CCC50E}" dt="2022-03-24T08:39:36.607" v="19" actId="732"/>
          <ac:picMkLst>
            <pc:docMk/>
            <pc:sldMk cId="549941422" sldId="319"/>
            <ac:picMk id="2" creationId="{E20D4EBB-ACB7-41E3-99A1-634A0FFED91E}"/>
          </ac:picMkLst>
        </pc:picChg>
      </pc:sldChg>
      <pc:sldChg chg="modSp mod">
        <pc:chgData name="lucy weggler" userId="34454b4a7fe08dee" providerId="LiveId" clId="{106C1F35-737D-4EBF-9BAD-F5D865CCC50E}" dt="2022-03-24T08:41:33.081" v="31" actId="732"/>
        <pc:sldMkLst>
          <pc:docMk/>
          <pc:sldMk cId="3243006433" sldId="320"/>
        </pc:sldMkLst>
        <pc:picChg chg="mod modCrop">
          <ac:chgData name="lucy weggler" userId="34454b4a7fe08dee" providerId="LiveId" clId="{106C1F35-737D-4EBF-9BAD-F5D865CCC50E}" dt="2022-03-24T08:41:33.081" v="31" actId="732"/>
          <ac:picMkLst>
            <pc:docMk/>
            <pc:sldMk cId="3243006433" sldId="320"/>
            <ac:picMk id="2" creationId="{9789AA3F-86F8-4249-9275-84BA51C2A31D}"/>
          </ac:picMkLst>
        </pc:picChg>
      </pc:sldChg>
      <pc:sldChg chg="modSp mod">
        <pc:chgData name="lucy weggler" userId="34454b4a7fe08dee" providerId="LiveId" clId="{106C1F35-737D-4EBF-9BAD-F5D865CCC50E}" dt="2022-03-24T08:41:10.648" v="29" actId="732"/>
        <pc:sldMkLst>
          <pc:docMk/>
          <pc:sldMk cId="827300695" sldId="321"/>
        </pc:sldMkLst>
        <pc:picChg chg="mod modCrop">
          <ac:chgData name="lucy weggler" userId="34454b4a7fe08dee" providerId="LiveId" clId="{106C1F35-737D-4EBF-9BAD-F5D865CCC50E}" dt="2022-03-24T08:41:10.648" v="29" actId="732"/>
          <ac:picMkLst>
            <pc:docMk/>
            <pc:sldMk cId="827300695" sldId="321"/>
            <ac:picMk id="2" creationId="{681E2864-42D1-4FAD-AD91-E05621C0DB48}"/>
          </ac:picMkLst>
        </pc:picChg>
      </pc:sldChg>
      <pc:sldChg chg="modSp mod">
        <pc:chgData name="lucy weggler" userId="34454b4a7fe08dee" providerId="LiveId" clId="{106C1F35-737D-4EBF-9BAD-F5D865CCC50E}" dt="2022-03-24T08:40:26.672" v="24" actId="732"/>
        <pc:sldMkLst>
          <pc:docMk/>
          <pc:sldMk cId="602032508" sldId="322"/>
        </pc:sldMkLst>
        <pc:picChg chg="mod modCrop">
          <ac:chgData name="lucy weggler" userId="34454b4a7fe08dee" providerId="LiveId" clId="{106C1F35-737D-4EBF-9BAD-F5D865CCC50E}" dt="2022-03-24T08:40:26.672" v="24" actId="732"/>
          <ac:picMkLst>
            <pc:docMk/>
            <pc:sldMk cId="602032508" sldId="322"/>
            <ac:picMk id="2" creationId="{B137688C-6D7D-44DC-9BF6-AFF3BE748BAB}"/>
          </ac:picMkLst>
        </pc:picChg>
      </pc:sldChg>
      <pc:sldChg chg="modSp mod">
        <pc:chgData name="lucy weggler" userId="34454b4a7fe08dee" providerId="LiveId" clId="{106C1F35-737D-4EBF-9BAD-F5D865CCC50E}" dt="2022-08-03T08:39:31.297" v="49" actId="732"/>
        <pc:sldMkLst>
          <pc:docMk/>
          <pc:sldMk cId="4290898354" sldId="323"/>
        </pc:sldMkLst>
        <pc:picChg chg="mod modCrop">
          <ac:chgData name="lucy weggler" userId="34454b4a7fe08dee" providerId="LiveId" clId="{106C1F35-737D-4EBF-9BAD-F5D865CCC50E}" dt="2022-08-03T08:39:31.297" v="49" actId="732"/>
          <ac:picMkLst>
            <pc:docMk/>
            <pc:sldMk cId="4290898354" sldId="323"/>
            <ac:picMk id="2" creationId="{0DD6CCBC-5705-426E-A69C-CDCE8F093FDC}"/>
          </ac:picMkLst>
        </pc:picChg>
      </pc:sldChg>
      <pc:sldChg chg="modSp mod">
        <pc:chgData name="lucy weggler" userId="34454b4a7fe08dee" providerId="LiveId" clId="{106C1F35-737D-4EBF-9BAD-F5D865CCC50E}" dt="2022-03-24T08:41:47.432" v="32" actId="732"/>
        <pc:sldMkLst>
          <pc:docMk/>
          <pc:sldMk cId="396603509" sldId="324"/>
        </pc:sldMkLst>
        <pc:picChg chg="mod modCrop">
          <ac:chgData name="lucy weggler" userId="34454b4a7fe08dee" providerId="LiveId" clId="{106C1F35-737D-4EBF-9BAD-F5D865CCC50E}" dt="2022-03-24T08:41:47.432" v="32" actId="732"/>
          <ac:picMkLst>
            <pc:docMk/>
            <pc:sldMk cId="396603509" sldId="324"/>
            <ac:picMk id="2" creationId="{27AFC81A-DF7A-4A1A-9BC3-29F0472E3A57}"/>
          </ac:picMkLst>
        </pc:picChg>
      </pc:sldChg>
      <pc:sldChg chg="modSp mod">
        <pc:chgData name="lucy weggler" userId="34454b4a7fe08dee" providerId="LiveId" clId="{106C1F35-737D-4EBF-9BAD-F5D865CCC50E}" dt="2022-03-24T08:42:27.080" v="35" actId="732"/>
        <pc:sldMkLst>
          <pc:docMk/>
          <pc:sldMk cId="943767567" sldId="325"/>
        </pc:sldMkLst>
        <pc:picChg chg="mod modCrop">
          <ac:chgData name="lucy weggler" userId="34454b4a7fe08dee" providerId="LiveId" clId="{106C1F35-737D-4EBF-9BAD-F5D865CCC50E}" dt="2022-03-24T08:42:27.080" v="35" actId="732"/>
          <ac:picMkLst>
            <pc:docMk/>
            <pc:sldMk cId="943767567" sldId="325"/>
            <ac:picMk id="3" creationId="{94FFB448-70EE-4A3E-8881-66294C9D5F4F}"/>
          </ac:picMkLst>
        </pc:picChg>
      </pc:sldChg>
      <pc:sldChg chg="modSp mod">
        <pc:chgData name="lucy weggler" userId="34454b4a7fe08dee" providerId="LiveId" clId="{106C1F35-737D-4EBF-9BAD-F5D865CCC50E}" dt="2022-08-03T08:40:32.643" v="51" actId="732"/>
        <pc:sldMkLst>
          <pc:docMk/>
          <pc:sldMk cId="1715632106" sldId="326"/>
        </pc:sldMkLst>
        <pc:picChg chg="mod modCrop">
          <ac:chgData name="lucy weggler" userId="34454b4a7fe08dee" providerId="LiveId" clId="{106C1F35-737D-4EBF-9BAD-F5D865CCC50E}" dt="2022-08-03T08:40:32.643" v="51" actId="732"/>
          <ac:picMkLst>
            <pc:docMk/>
            <pc:sldMk cId="1715632106" sldId="326"/>
            <ac:picMk id="2" creationId="{161D676D-4BDE-4433-9EB7-CBEE07929AF4}"/>
          </ac:picMkLst>
        </pc:picChg>
      </pc:sldChg>
      <pc:sldChg chg="modSp mod">
        <pc:chgData name="lucy weggler" userId="34454b4a7fe08dee" providerId="LiveId" clId="{106C1F35-737D-4EBF-9BAD-F5D865CCC50E}" dt="2022-03-24T08:43:28.057" v="40" actId="732"/>
        <pc:sldMkLst>
          <pc:docMk/>
          <pc:sldMk cId="341635536" sldId="329"/>
        </pc:sldMkLst>
        <pc:picChg chg="mod modCrop">
          <ac:chgData name="lucy weggler" userId="34454b4a7fe08dee" providerId="LiveId" clId="{106C1F35-737D-4EBF-9BAD-F5D865CCC50E}" dt="2022-03-24T08:43:28.057" v="40" actId="732"/>
          <ac:picMkLst>
            <pc:docMk/>
            <pc:sldMk cId="341635536" sldId="329"/>
            <ac:picMk id="2" creationId="{25474F8E-C8D3-40A7-9448-9A47AF1BFF48}"/>
          </ac:picMkLst>
        </pc:picChg>
      </pc:sldChg>
      <pc:sldChg chg="modSp mod">
        <pc:chgData name="lucy weggler" userId="34454b4a7fe08dee" providerId="LiveId" clId="{106C1F35-737D-4EBF-9BAD-F5D865CCC50E}" dt="2022-03-24T08:43:07.299" v="38" actId="732"/>
        <pc:sldMkLst>
          <pc:docMk/>
          <pc:sldMk cId="4138125880" sldId="330"/>
        </pc:sldMkLst>
        <pc:picChg chg="mod modCrop">
          <ac:chgData name="lucy weggler" userId="34454b4a7fe08dee" providerId="LiveId" clId="{106C1F35-737D-4EBF-9BAD-F5D865CCC50E}" dt="2022-03-24T08:43:07.299" v="38" actId="732"/>
          <ac:picMkLst>
            <pc:docMk/>
            <pc:sldMk cId="4138125880" sldId="330"/>
            <ac:picMk id="2" creationId="{1B5D79E7-69C7-4594-8DC7-2BDCBBB787BD}"/>
          </ac:picMkLst>
        </pc:picChg>
      </pc:sldChg>
      <pc:sldChg chg="delSp del mod">
        <pc:chgData name="lucy weggler" userId="34454b4a7fe08dee" providerId="LiveId" clId="{106C1F35-737D-4EBF-9BAD-F5D865CCC50E}" dt="2022-03-23T12:21:39.738" v="1" actId="47"/>
        <pc:sldMkLst>
          <pc:docMk/>
          <pc:sldMk cId="3141266698" sldId="331"/>
        </pc:sldMkLst>
        <pc:picChg chg="del">
          <ac:chgData name="lucy weggler" userId="34454b4a7fe08dee" providerId="LiveId" clId="{106C1F35-737D-4EBF-9BAD-F5D865CCC50E}" dt="2022-03-23T12:21:37.122" v="0" actId="478"/>
          <ac:picMkLst>
            <pc:docMk/>
            <pc:sldMk cId="3141266698" sldId="331"/>
            <ac:picMk id="3" creationId="{A26DF429-2189-4E84-B9DF-A9EA8A0435FB}"/>
          </ac:picMkLst>
        </pc:picChg>
      </pc:sldChg>
      <pc:sldChg chg="del">
        <pc:chgData name="lucy weggler" userId="34454b4a7fe08dee" providerId="LiveId" clId="{106C1F35-737D-4EBF-9BAD-F5D865CCC50E}" dt="2022-03-23T12:21:58.753" v="4" actId="47"/>
        <pc:sldMkLst>
          <pc:docMk/>
          <pc:sldMk cId="2033618513" sldId="332"/>
        </pc:sldMkLst>
      </pc:sldChg>
      <pc:sldChg chg="del">
        <pc:chgData name="lucy weggler" userId="34454b4a7fe08dee" providerId="LiveId" clId="{106C1F35-737D-4EBF-9BAD-F5D865CCC50E}" dt="2022-03-23T12:21:57.537" v="3" actId="47"/>
        <pc:sldMkLst>
          <pc:docMk/>
          <pc:sldMk cId="2641207196" sldId="333"/>
        </pc:sldMkLst>
      </pc:sldChg>
      <pc:sldChg chg="modSp mod">
        <pc:chgData name="lucy weggler" userId="34454b4a7fe08dee" providerId="LiveId" clId="{106C1F35-737D-4EBF-9BAD-F5D865CCC50E}" dt="2022-03-24T08:44:49.418" v="43" actId="732"/>
        <pc:sldMkLst>
          <pc:docMk/>
          <pc:sldMk cId="1827255190" sldId="334"/>
        </pc:sldMkLst>
        <pc:picChg chg="mod modCrop">
          <ac:chgData name="lucy weggler" userId="34454b4a7fe08dee" providerId="LiveId" clId="{106C1F35-737D-4EBF-9BAD-F5D865CCC50E}" dt="2022-03-24T08:44:49.418" v="43" actId="732"/>
          <ac:picMkLst>
            <pc:docMk/>
            <pc:sldMk cId="1827255190" sldId="334"/>
            <ac:picMk id="2" creationId="{40D78574-BFC2-4449-B51A-FEF25485A8D8}"/>
          </ac:picMkLst>
        </pc:picChg>
      </pc:sldChg>
      <pc:sldChg chg="del">
        <pc:chgData name="lucy weggler" userId="34454b4a7fe08dee" providerId="LiveId" clId="{106C1F35-737D-4EBF-9BAD-F5D865CCC50E}" dt="2022-03-23T12:21:41.458" v="2" actId="47"/>
        <pc:sldMkLst>
          <pc:docMk/>
          <pc:sldMk cId="714322320" sldId="335"/>
        </pc:sldMkLst>
      </pc:sldChg>
      <pc:sldChg chg="modSp mod">
        <pc:chgData name="lucy weggler" userId="34454b4a7fe08dee" providerId="LiveId" clId="{106C1F35-737D-4EBF-9BAD-F5D865CCC50E}" dt="2022-03-24T08:44:27.673" v="42" actId="732"/>
        <pc:sldMkLst>
          <pc:docMk/>
          <pc:sldMk cId="723503500" sldId="336"/>
        </pc:sldMkLst>
        <pc:picChg chg="mod modCrop">
          <ac:chgData name="lucy weggler" userId="34454b4a7fe08dee" providerId="LiveId" clId="{106C1F35-737D-4EBF-9BAD-F5D865CCC50E}" dt="2022-03-24T08:44:27.673" v="42" actId="732"/>
          <ac:picMkLst>
            <pc:docMk/>
            <pc:sldMk cId="723503500" sldId="336"/>
            <ac:picMk id="3" creationId="{13A7283B-694A-446C-BB9E-CFB6E322A18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3F98ED-5DA4-4652-A547-1AB6D437B7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713169A-4B09-4CE6-AD19-92AC9118A0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8EBE982-C6F4-4923-A14F-DE984D38D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2FF18-727C-43EE-B7E2-67A9ECD79311}" type="datetimeFigureOut">
              <a:rPr lang="de-DE" smtClean="0"/>
              <a:t>03.08.2022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4AAB99F-BB79-4AC5-BBB9-4B8C9A979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245F4C2-C4BA-404B-B749-A45AE7CAB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91CB7-EAA5-456E-A28E-9111EE3656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9592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E06A08-A94D-46C0-B402-1045FCFE1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75871A0-9FE1-4614-8939-9E4384CE42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DAA41F-FF7B-44A1-B070-4142EE074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2FF18-727C-43EE-B7E2-67A9ECD79311}" type="datetimeFigureOut">
              <a:rPr lang="de-DE" smtClean="0"/>
              <a:t>03.08.2022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01E6E7F-46B7-47D3-BFB2-448CB2F5D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B45CC53-0650-426C-BE8D-D65CE3080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91CB7-EAA5-456E-A28E-9111EE3656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4330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E22BA6C-FC93-4DBE-AE94-F332D5F37F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509F588-AF1C-4FC6-AEE6-66BF693BF5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E4E451-689C-4E65-989B-C7C383069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2FF18-727C-43EE-B7E2-67A9ECD79311}" type="datetimeFigureOut">
              <a:rPr lang="de-DE" smtClean="0"/>
              <a:t>03.08.2022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353D68-B6A7-449C-9173-CD86AB493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ABEA1AB-C54D-491A-AD60-BA8755CDD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91CB7-EAA5-456E-A28E-9111EE3656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9240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2BA11B-C48D-4F74-958A-35412DF54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68CDE2-C689-422C-92B7-BC936CA74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023B84F-40C3-4611-98A3-9D8B9795A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2FF18-727C-43EE-B7E2-67A9ECD79311}" type="datetimeFigureOut">
              <a:rPr lang="de-DE" smtClean="0"/>
              <a:t>03.08.2022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F8CDE4A-44BF-49A5-BEB5-73ACE39F4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03374E0-972C-4ABE-88BD-9BE4F5507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91CB7-EAA5-456E-A28E-9111EE3656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4603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67FD1D-30CE-4E37-94EE-7A4E0E8D4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2339C5B-A8CE-41B0-AFB7-B5BE3701BC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02090C-67BB-47A0-AAB7-15F93BB4F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2FF18-727C-43EE-B7E2-67A9ECD79311}" type="datetimeFigureOut">
              <a:rPr lang="de-DE" smtClean="0"/>
              <a:t>03.08.2022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DB5E046-9AB7-4DB2-AE1A-DFEC9FB18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393C521-24FB-4D8A-AEEC-819A82131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91CB7-EAA5-456E-A28E-9111EE3656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7138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19B430-266C-4CE9-A641-01A34A33C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EAB543D-5C1F-48F5-AE0F-EF414E756A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A410949-B600-4F35-A58F-47694309DB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B445CC9-6B93-45E7-8B7A-C3637F7D8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2FF18-727C-43EE-B7E2-67A9ECD79311}" type="datetimeFigureOut">
              <a:rPr lang="de-DE" smtClean="0"/>
              <a:t>03.08.2022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D28C984-1E17-42E9-BA19-E7F391686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C22BC15-E879-4662-83CC-351394E87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91CB7-EAA5-456E-A28E-9111EE3656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9639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AEA142-86A2-4E01-B789-7521ACE61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DCDE230-D3D7-4BFB-881A-E564939F8C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1855609-9DB2-4B17-9664-360AE74EA5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5403E8E-1243-4B79-BC9E-148BDF49C9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1C27465-5BDC-4376-8874-74B9BC4112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81C0F1F-099A-4449-885C-226F49417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2FF18-727C-43EE-B7E2-67A9ECD79311}" type="datetimeFigureOut">
              <a:rPr lang="de-DE" smtClean="0"/>
              <a:t>03.08.2022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D973086-E017-4857-A3A7-242477264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70471C1-95E6-471D-BB82-D73F9957F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91CB7-EAA5-456E-A28E-9111EE3656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277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77C561-78EF-448A-A029-0B564A709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4C82315-72F8-4F4B-883D-EABE75A0B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2FF18-727C-43EE-B7E2-67A9ECD79311}" type="datetimeFigureOut">
              <a:rPr lang="de-DE" smtClean="0"/>
              <a:t>03.08.2022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68FF7E2-289C-4A42-9F7A-49DE2B2EA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75A5811-A762-4CDA-82DC-EC609311C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91CB7-EAA5-456E-A28E-9111EE3656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5692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63FAD21-D148-4B87-80A1-539F1BAC6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2FF18-727C-43EE-B7E2-67A9ECD79311}" type="datetimeFigureOut">
              <a:rPr lang="de-DE" smtClean="0"/>
              <a:t>03.08.2022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F764419-432E-42C2-9099-FFFD9B814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57FD4FE-AFBB-43E9-9729-490B5B577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91CB7-EAA5-456E-A28E-9111EE3656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632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3E1B2E-25C2-45A6-8D7D-F8A2A6D70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F2EAAF0-68EA-4E5F-9FE5-ACDA3AE66A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FD6106D-2D2F-49FC-90AC-65E97EA2FE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4262FD4-2381-47EC-9DC6-A6711E8D1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2FF18-727C-43EE-B7E2-67A9ECD79311}" type="datetimeFigureOut">
              <a:rPr lang="de-DE" smtClean="0"/>
              <a:t>03.08.2022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1A97DB8-FFE8-4968-B648-D41192249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927B96F-CE74-4685-BA16-A662FDAC2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91CB7-EAA5-456E-A28E-9111EE3656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4628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DC6443-D620-4E14-B4D2-28C9076E3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0515630-C07B-4D7B-95C2-22B5FEB4F7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547CA7B-BD94-449F-8102-0DD105C29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948F1DB-A36B-4E1F-8F41-058D1BB6D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2FF18-727C-43EE-B7E2-67A9ECD79311}" type="datetimeFigureOut">
              <a:rPr lang="de-DE" smtClean="0"/>
              <a:t>03.08.2022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1862E86-BF99-4AD1-83F9-66BEFC6C5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AB5CD8E-A9EF-4BEE-8F75-929325BCE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91CB7-EAA5-456E-A28E-9111EE3656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7604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FB89D05-0F98-4F3B-8550-D48FBBDE3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CDC12F2-5507-4011-86C6-EDC7B69D05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33B3EF1-15FC-436C-82A7-6B4D9FBDC1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22FF18-727C-43EE-B7E2-67A9ECD79311}" type="datetimeFigureOut">
              <a:rPr lang="de-DE" smtClean="0"/>
              <a:t>03.08.2022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C4FB198-FB98-4707-8A46-AC7A0A3B78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821836F-7CA9-44E1-AD35-CC935B5C26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91CB7-EAA5-456E-A28E-9111EE3656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4260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91A9770E-B3E6-48B3-96C0-502707BC0878}"/>
              </a:ext>
            </a:extLst>
          </p:cNvPr>
          <p:cNvSpPr txBox="1"/>
          <p:nvPr/>
        </p:nvSpPr>
        <p:spPr>
          <a:xfrm>
            <a:off x="412955" y="420329"/>
            <a:ext cx="83992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C00000"/>
                </a:solidFill>
              </a:rPr>
              <a:t>Vorlesungsbegleitende Aufgaben und Lösungen zum Thema Ableitung</a:t>
            </a:r>
          </a:p>
          <a:p>
            <a:endParaRPr lang="de-DE" dirty="0">
              <a:solidFill>
                <a:srgbClr val="C00000"/>
              </a:solidFill>
            </a:endParaRPr>
          </a:p>
          <a:p>
            <a:r>
              <a:rPr lang="de-DE" dirty="0">
                <a:solidFill>
                  <a:srgbClr val="C00000"/>
                </a:solidFill>
              </a:rPr>
              <a:t>Autor: Prof. Andreas Zeiser HTW Berlin</a:t>
            </a:r>
          </a:p>
        </p:txBody>
      </p:sp>
    </p:spTree>
    <p:extLst>
      <p:ext uri="{BB962C8B-B14F-4D97-AF65-F5344CB8AC3E}">
        <p14:creationId xmlns:p14="http://schemas.microsoft.com/office/powerpoint/2010/main" val="14600633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E181DC9D-C316-429C-BE65-0BF9A013EC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4016" b="60777"/>
          <a:stretch/>
        </p:blipFill>
        <p:spPr>
          <a:xfrm>
            <a:off x="1088029" y="0"/>
            <a:ext cx="6608912" cy="2689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1063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B137688C-6D7D-44DC-9BF6-AFF3BE748B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891"/>
          <a:stretch/>
        </p:blipFill>
        <p:spPr>
          <a:xfrm>
            <a:off x="1159176" y="0"/>
            <a:ext cx="90945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032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C77932E1-CEB4-49EC-8499-937958D9D3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326" b="61683"/>
          <a:stretch/>
        </p:blipFill>
        <p:spPr>
          <a:xfrm>
            <a:off x="1162094" y="0"/>
            <a:ext cx="9144882" cy="262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5205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681E2864-42D1-4FAD-AD91-E05621C0DB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6368" b="28932"/>
          <a:stretch/>
        </p:blipFill>
        <p:spPr>
          <a:xfrm>
            <a:off x="1129050" y="0"/>
            <a:ext cx="8307913" cy="4873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3006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9789AA3F-86F8-4249-9275-84BA51C2A3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2646" b="62330"/>
          <a:stretch/>
        </p:blipFill>
        <p:spPr>
          <a:xfrm>
            <a:off x="1176355" y="0"/>
            <a:ext cx="6627117" cy="2583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0064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27AFC81A-DF7A-4A1A-9BC3-29F0472E3A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919"/>
          <a:stretch/>
        </p:blipFill>
        <p:spPr>
          <a:xfrm>
            <a:off x="1100505" y="0"/>
            <a:ext cx="90999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035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0DD6CCBC-5705-426E-A69C-CDCE8F093F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" r="12514" b="8222"/>
          <a:stretch/>
        </p:blipFill>
        <p:spPr>
          <a:xfrm>
            <a:off x="1142418" y="0"/>
            <a:ext cx="8667407" cy="629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8983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94FFB448-70EE-4A3E-8881-66294C9D5F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241"/>
          <a:stretch/>
        </p:blipFill>
        <p:spPr>
          <a:xfrm>
            <a:off x="1082765" y="0"/>
            <a:ext cx="90999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7675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930DDEBA-7C94-429C-B80F-A13289F591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284" y="0"/>
            <a:ext cx="99834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8652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161D676D-4BDE-4433-9EB7-CBEE07929A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" r="-184" b="969"/>
          <a:stretch/>
        </p:blipFill>
        <p:spPr>
          <a:xfrm>
            <a:off x="1077887" y="-1"/>
            <a:ext cx="10054711" cy="6791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632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7D13E41B-AF4C-45A6-8F38-467C231575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r="263" b="1"/>
          <a:stretch/>
        </p:blipFill>
        <p:spPr>
          <a:xfrm>
            <a:off x="952499" y="0"/>
            <a:ext cx="102599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13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1B5D79E7-69C7-4594-8DC7-2BDCBBB787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369"/>
          <a:stretch/>
        </p:blipFill>
        <p:spPr>
          <a:xfrm>
            <a:off x="1161458" y="0"/>
            <a:ext cx="86483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1258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25474F8E-C8D3-40A7-9448-9A47AF1BFF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602" b="7184"/>
          <a:stretch/>
        </p:blipFill>
        <p:spPr>
          <a:xfrm>
            <a:off x="1149374" y="0"/>
            <a:ext cx="8349733" cy="6365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355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DEE82DC1-A361-4534-88B0-7ECCAA95D1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806" y="0"/>
            <a:ext cx="101983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8828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D23761CB-40BF-4E7A-B395-459A6A4B62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552" y="0"/>
            <a:ext cx="101348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6919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13A7283B-694A-446C-BB9E-CFB6E322A1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826" b="40842"/>
          <a:stretch/>
        </p:blipFill>
        <p:spPr>
          <a:xfrm>
            <a:off x="1002332" y="0"/>
            <a:ext cx="9899447" cy="4057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5035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40D78574-BFC2-4449-B51A-FEF25485A8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9193"/>
          <a:stretch/>
        </p:blipFill>
        <p:spPr>
          <a:xfrm>
            <a:off x="1091299" y="0"/>
            <a:ext cx="80882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255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D4FB1650-5730-41AB-9F61-33C89E0314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31" r="4833" b="34369"/>
          <a:stretch/>
        </p:blipFill>
        <p:spPr>
          <a:xfrm>
            <a:off x="1100831" y="0"/>
            <a:ext cx="9650028" cy="4500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230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43F7F1C0-487E-4D85-9BF6-06B270CF65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r="223" b="1"/>
          <a:stretch/>
        </p:blipFill>
        <p:spPr>
          <a:xfrm>
            <a:off x="1027968" y="0"/>
            <a:ext cx="100602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856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F4F6132F-6D87-4FC9-B799-7B8971D214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886" b="14433"/>
          <a:stretch/>
        </p:blipFill>
        <p:spPr>
          <a:xfrm>
            <a:off x="1046500" y="0"/>
            <a:ext cx="9100678" cy="5868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229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3415BBF0-D11E-4406-A536-FFDCA42D18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508" b="62589"/>
          <a:stretch/>
        </p:blipFill>
        <p:spPr>
          <a:xfrm>
            <a:off x="1080724" y="0"/>
            <a:ext cx="6669482" cy="2565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438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724D23D5-F5AD-4793-B6EB-8B51582065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9298" b="10680"/>
          <a:stretch/>
        </p:blipFill>
        <p:spPr>
          <a:xfrm>
            <a:off x="1103355" y="0"/>
            <a:ext cx="8058400" cy="6125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504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E20D4EBB-ACB7-41E3-99A1-634A0FFED9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1209" b="62330"/>
          <a:stretch/>
        </p:blipFill>
        <p:spPr>
          <a:xfrm>
            <a:off x="1103818" y="0"/>
            <a:ext cx="6868330" cy="2583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941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7386AF4A-BB8F-4452-B561-C9BEC0FC34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7487" b="27767"/>
          <a:stretch/>
        </p:blipFill>
        <p:spPr>
          <a:xfrm>
            <a:off x="1067328" y="0"/>
            <a:ext cx="8298614" cy="4953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844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Microsoft Office PowerPoint</Application>
  <PresentationFormat>Breitbild</PresentationFormat>
  <Paragraphs>3</Paragraphs>
  <Slides>25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lucy weggler</dc:creator>
  <cp:lastModifiedBy>lucy weggler</cp:lastModifiedBy>
  <cp:revision>12</cp:revision>
  <dcterms:created xsi:type="dcterms:W3CDTF">2019-12-09T06:03:24Z</dcterms:created>
  <dcterms:modified xsi:type="dcterms:W3CDTF">2022-08-03T08:41:33Z</dcterms:modified>
</cp:coreProperties>
</file>