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3" r:id="rId3"/>
    <p:sldId id="304" r:id="rId4"/>
    <p:sldId id="305" r:id="rId5"/>
    <p:sldId id="311" r:id="rId6"/>
    <p:sldId id="310" r:id="rId7"/>
    <p:sldId id="309" r:id="rId8"/>
    <p:sldId id="308" r:id="rId9"/>
    <p:sldId id="307" r:id="rId10"/>
    <p:sldId id="306" r:id="rId11"/>
    <p:sldId id="314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0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y weggler" userId="34454b4a7fe08dee" providerId="LiveId" clId="{D3FBDE56-6EBB-4379-8C57-2E314A8C095C}"/>
    <pc:docChg chg="undo custSel modSld">
      <pc:chgData name="lucy weggler" userId="34454b4a7fe08dee" providerId="LiveId" clId="{D3FBDE56-6EBB-4379-8C57-2E314A8C095C}" dt="2021-04-08T10:52:44.971" v="15" actId="22"/>
      <pc:docMkLst>
        <pc:docMk/>
      </pc:docMkLst>
      <pc:sldChg chg="addSp delSp modSp mod">
        <pc:chgData name="lucy weggler" userId="34454b4a7fe08dee" providerId="LiveId" clId="{D3FBDE56-6EBB-4379-8C57-2E314A8C095C}" dt="2021-04-08T10:52:44.971" v="15" actId="22"/>
        <pc:sldMkLst>
          <pc:docMk/>
          <pc:sldMk cId="12201386" sldId="303"/>
        </pc:sldMkLst>
        <pc:spChg chg="add del">
          <ac:chgData name="lucy weggler" userId="34454b4a7fe08dee" providerId="LiveId" clId="{D3FBDE56-6EBB-4379-8C57-2E314A8C095C}" dt="2021-04-08T10:46:44.776" v="13" actId="478"/>
          <ac:spMkLst>
            <pc:docMk/>
            <pc:sldMk cId="12201386" sldId="303"/>
            <ac:spMk id="2" creationId="{0C39A198-DF46-45B9-8155-4CCCF1A1C938}"/>
          </ac:spMkLst>
        </pc:spChg>
        <pc:picChg chg="add">
          <ac:chgData name="lucy weggler" userId="34454b4a7fe08dee" providerId="LiveId" clId="{D3FBDE56-6EBB-4379-8C57-2E314A8C095C}" dt="2021-04-08T10:52:44.971" v="15" actId="22"/>
          <ac:picMkLst>
            <pc:docMk/>
            <pc:sldMk cId="12201386" sldId="303"/>
            <ac:picMk id="3" creationId="{5D79E743-C35B-41F3-8F96-F1667AFDB995}"/>
          </ac:picMkLst>
        </pc:picChg>
        <pc:picChg chg="del mod modCrop">
          <ac:chgData name="lucy weggler" userId="34454b4a7fe08dee" providerId="LiveId" clId="{D3FBDE56-6EBB-4379-8C57-2E314A8C095C}" dt="2021-04-08T10:52:44.609" v="14" actId="478"/>
          <ac:picMkLst>
            <pc:docMk/>
            <pc:sldMk cId="12201386" sldId="303"/>
            <ac:picMk id="5" creationId="{8467A5EC-4FB8-4CFE-B11C-489AD3217B9B}"/>
          </ac:picMkLst>
        </pc:picChg>
      </pc:sldChg>
    </pc:docChg>
  </pc:docChgLst>
  <pc:docChgLst>
    <pc:chgData name="lucy weggler" userId="34454b4a7fe08dee" providerId="LiveId" clId="{0E321421-2DE9-4AE8-92EF-2451096279A6}"/>
    <pc:docChg chg="undo custSel delSld modSld">
      <pc:chgData name="lucy weggler" userId="34454b4a7fe08dee" providerId="LiveId" clId="{0E321421-2DE9-4AE8-92EF-2451096279A6}" dt="2022-01-14T10:29:24.322" v="10" actId="14100"/>
      <pc:docMkLst>
        <pc:docMk/>
      </pc:docMkLst>
      <pc:sldChg chg="addSp delSp modSp mod">
        <pc:chgData name="lucy weggler" userId="34454b4a7fe08dee" providerId="LiveId" clId="{0E321421-2DE9-4AE8-92EF-2451096279A6}" dt="2022-01-14T10:29:24.322" v="10" actId="14100"/>
        <pc:sldMkLst>
          <pc:docMk/>
          <pc:sldMk cId="12201386" sldId="303"/>
        </pc:sldMkLst>
        <pc:spChg chg="add del mod">
          <ac:chgData name="lucy weggler" userId="34454b4a7fe08dee" providerId="LiveId" clId="{0E321421-2DE9-4AE8-92EF-2451096279A6}" dt="2022-01-14T10:29:24.322" v="10" actId="14100"/>
          <ac:spMkLst>
            <pc:docMk/>
            <pc:sldMk cId="12201386" sldId="303"/>
            <ac:spMk id="2" creationId="{715C3D23-62D6-4D11-ADE4-40EE213B8D13}"/>
          </ac:spMkLst>
        </pc:spChg>
      </pc:sldChg>
      <pc:sldChg chg="del">
        <pc:chgData name="lucy weggler" userId="34454b4a7fe08dee" providerId="LiveId" clId="{0E321421-2DE9-4AE8-92EF-2451096279A6}" dt="2022-01-12T06:47:37.365" v="2" actId="47"/>
        <pc:sldMkLst>
          <pc:docMk/>
          <pc:sldMk cId="491844877" sldId="312"/>
        </pc:sldMkLst>
      </pc:sldChg>
      <pc:sldChg chg="del">
        <pc:chgData name="lucy weggler" userId="34454b4a7fe08dee" providerId="LiveId" clId="{0E321421-2DE9-4AE8-92EF-2451096279A6}" dt="2022-01-12T06:47:36.363" v="1" actId="47"/>
        <pc:sldMkLst>
          <pc:docMk/>
          <pc:sldMk cId="3761856384" sldId="313"/>
        </pc:sldMkLst>
      </pc:sldChg>
      <pc:sldChg chg="del">
        <pc:chgData name="lucy weggler" userId="34454b4a7fe08dee" providerId="LiveId" clId="{0E321421-2DE9-4AE8-92EF-2451096279A6}" dt="2022-01-12T06:47:35.093" v="0" actId="47"/>
        <pc:sldMkLst>
          <pc:docMk/>
          <pc:sldMk cId="18350244" sldId="31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3F98ED-5DA4-4652-A547-1AB6D437B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13169A-4B09-4CE6-AD19-92AC9118A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EBE982-C6F4-4923-A14F-DE984D38D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FF18-727C-43EE-B7E2-67A9ECD79311}" type="datetimeFigureOut">
              <a:rPr lang="de-DE" smtClean="0"/>
              <a:t>14.01.2022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AAB99F-BB79-4AC5-BBB9-4B8C9A979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45F4C2-C4BA-404B-B749-A45AE7CA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CB7-EAA5-456E-A28E-9111EE365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59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E06A08-A94D-46C0-B402-1045FCFE1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75871A0-9FE1-4614-8939-9E4384CE4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DAA41F-FF7B-44A1-B070-4142EE074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FF18-727C-43EE-B7E2-67A9ECD79311}" type="datetimeFigureOut">
              <a:rPr lang="de-DE" smtClean="0"/>
              <a:t>14.01.2022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1E6E7F-46B7-47D3-BFB2-448CB2F5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45CC53-0650-426C-BE8D-D65CE308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CB7-EAA5-456E-A28E-9111EE365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33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E22BA6C-FC93-4DBE-AE94-F332D5F37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09F588-AF1C-4FC6-AEE6-66BF693B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E451-689C-4E65-989B-C7C383069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FF18-727C-43EE-B7E2-67A9ECD79311}" type="datetimeFigureOut">
              <a:rPr lang="de-DE" smtClean="0"/>
              <a:t>14.01.2022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353D68-B6A7-449C-9173-CD86AB493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BEA1AB-C54D-491A-AD60-BA8755CDD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CB7-EAA5-456E-A28E-9111EE365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924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2BA11B-C48D-4F74-958A-35412DF54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68CDE2-C689-422C-92B7-BC936CA74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23B84F-40C3-4611-98A3-9D8B9795A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FF18-727C-43EE-B7E2-67A9ECD79311}" type="datetimeFigureOut">
              <a:rPr lang="de-DE" smtClean="0"/>
              <a:t>14.01.2022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8CDE4A-44BF-49A5-BEB5-73ACE39F4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3374E0-972C-4ABE-88BD-9BE4F550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CB7-EAA5-456E-A28E-9111EE365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460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67FD1D-30CE-4E37-94EE-7A4E0E8D4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339C5B-A8CE-41B0-AFB7-B5BE3701B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02090C-67BB-47A0-AAB7-15F93BB4F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FF18-727C-43EE-B7E2-67A9ECD79311}" type="datetimeFigureOut">
              <a:rPr lang="de-DE" smtClean="0"/>
              <a:t>14.01.2022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B5E046-9AB7-4DB2-AE1A-DFEC9FB18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93C521-24FB-4D8A-AEEC-819A82131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CB7-EAA5-456E-A28E-9111EE365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71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19B430-266C-4CE9-A641-01A34A33C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AB543D-5C1F-48F5-AE0F-EF414E756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A410949-B600-4F35-A58F-47694309D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445CC9-6B93-45E7-8B7A-C3637F7D8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FF18-727C-43EE-B7E2-67A9ECD79311}" type="datetimeFigureOut">
              <a:rPr lang="de-DE" smtClean="0"/>
              <a:t>14.01.2022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28C984-1E17-42E9-BA19-E7F391686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22BC15-E879-4662-83CC-351394E8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CB7-EAA5-456E-A28E-9111EE365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63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EA142-86A2-4E01-B789-7521ACE61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CDE230-D3D7-4BFB-881A-E564939F8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1855609-9DB2-4B17-9664-360AE74EA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5403E8E-1243-4B79-BC9E-148BDF49C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1C27465-5BDC-4376-8874-74B9BC4112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81C0F1F-099A-4449-885C-226F49417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FF18-727C-43EE-B7E2-67A9ECD79311}" type="datetimeFigureOut">
              <a:rPr lang="de-DE" smtClean="0"/>
              <a:t>14.01.2022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D973086-E017-4857-A3A7-242477264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70471C1-95E6-471D-BB82-D73F9957F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CB7-EAA5-456E-A28E-9111EE365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7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77C561-78EF-448A-A029-0B564A70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4C82315-72F8-4F4B-883D-EABE75A0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FF18-727C-43EE-B7E2-67A9ECD79311}" type="datetimeFigureOut">
              <a:rPr lang="de-DE" smtClean="0"/>
              <a:t>14.01.2022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8FF7E2-289C-4A42-9F7A-49DE2B2E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5A5811-A762-4CDA-82DC-EC609311C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CB7-EAA5-456E-A28E-9111EE365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5692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63FAD21-D148-4B87-80A1-539F1BAC6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FF18-727C-43EE-B7E2-67A9ECD79311}" type="datetimeFigureOut">
              <a:rPr lang="de-DE" smtClean="0"/>
              <a:t>14.01.2022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F764419-432E-42C2-9099-FFFD9B814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7FD4FE-AFBB-43E9-9729-490B5B57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CB7-EAA5-456E-A28E-9111EE365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32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E1B2E-25C2-45A6-8D7D-F8A2A6D7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2EAAF0-68EA-4E5F-9FE5-ACDA3AE66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D6106D-2D2F-49FC-90AC-65E97EA2F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262FD4-2381-47EC-9DC6-A6711E8D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FF18-727C-43EE-B7E2-67A9ECD79311}" type="datetimeFigureOut">
              <a:rPr lang="de-DE" smtClean="0"/>
              <a:t>14.01.2022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A97DB8-FFE8-4968-B648-D41192249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27B96F-CE74-4685-BA16-A662FDAC2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CB7-EAA5-456E-A28E-9111EE365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462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DC6443-D620-4E14-B4D2-28C9076E3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0515630-C07B-4D7B-95C2-22B5FEB4F7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47CA7B-BD94-449F-8102-0DD105C29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48F1DB-A36B-4E1F-8F41-058D1BB6D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FF18-727C-43EE-B7E2-67A9ECD79311}" type="datetimeFigureOut">
              <a:rPr lang="de-DE" smtClean="0"/>
              <a:t>14.01.2022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862E86-BF99-4AD1-83F9-66BEFC6C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B5CD8E-A9EF-4BEE-8F75-929325BCE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1CB7-EAA5-456E-A28E-9111EE365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604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FB89D05-0F98-4F3B-8550-D48FBBDE3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DC12F2-5507-4011-86C6-EDC7B69D0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3B3EF1-15FC-436C-82A7-6B4D9FBDC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2FF18-727C-43EE-B7E2-67A9ECD79311}" type="datetimeFigureOut">
              <a:rPr lang="de-DE" smtClean="0"/>
              <a:t>14.01.2022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4FB198-FB98-4707-8A46-AC7A0A3B7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21836F-7CA9-44E1-AD35-CC935B5C2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91CB7-EAA5-456E-A28E-9111EE365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426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1A9770E-B3E6-48B3-96C0-502707BC0878}"/>
              </a:ext>
            </a:extLst>
          </p:cNvPr>
          <p:cNvSpPr txBox="1"/>
          <p:nvPr/>
        </p:nvSpPr>
        <p:spPr>
          <a:xfrm>
            <a:off x="412955" y="420329"/>
            <a:ext cx="8399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Vorlesungsbegleitende Aufgaben und Lösungen zum Thema Folgen Stetigkeit</a:t>
            </a:r>
          </a:p>
          <a:p>
            <a:endParaRPr lang="de-DE" dirty="0">
              <a:solidFill>
                <a:srgbClr val="C00000"/>
              </a:solidFill>
            </a:endParaRPr>
          </a:p>
          <a:p>
            <a:r>
              <a:rPr lang="de-DE" dirty="0">
                <a:solidFill>
                  <a:srgbClr val="C00000"/>
                </a:solidFill>
              </a:rPr>
              <a:t>Autor: Prof. Andreas Zeiser HTW Berlin</a:t>
            </a:r>
          </a:p>
        </p:txBody>
      </p:sp>
    </p:spTree>
    <p:extLst>
      <p:ext uri="{BB962C8B-B14F-4D97-AF65-F5344CB8AC3E}">
        <p14:creationId xmlns:p14="http://schemas.microsoft.com/office/powerpoint/2010/main" val="1460063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E54700D-D28E-430A-8DFC-5CD8FCADB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374" y="0"/>
            <a:ext cx="101772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004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06CAE742-7ED0-458C-B0C1-1441663D8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55" y="0"/>
            <a:ext cx="99852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519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D79E743-C35B-41F3-8F96-F1667AFDB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0"/>
            <a:ext cx="9810750" cy="6858000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715C3D23-62D6-4D11-ADE4-40EE213B8D13}"/>
              </a:ext>
            </a:extLst>
          </p:cNvPr>
          <p:cNvSpPr/>
          <p:nvPr/>
        </p:nvSpPr>
        <p:spPr>
          <a:xfrm>
            <a:off x="905522" y="4287915"/>
            <a:ext cx="9374820" cy="6835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7E19C994-3407-4AE0-8FE7-0F9F6FC4E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588" y="0"/>
            <a:ext cx="99548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30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940D7B6-E6F8-43FB-9F07-6646756AB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106" y="0"/>
            <a:ext cx="98037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02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4263B10F-7ECF-47E7-9975-9BE83C68A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613" y="0"/>
            <a:ext cx="100167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343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D37480B4-F5E9-4905-858F-D15CAA5B2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297" y="0"/>
            <a:ext cx="100934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24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7CB00CC-A884-4B93-AD13-99143CD91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315" y="0"/>
            <a:ext cx="101353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547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B5E3A40-29EB-4329-A50E-E38A3C06D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513" y="0"/>
            <a:ext cx="99349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03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3BAFD759-AD5F-4BE4-ABB3-F54AB6E84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51" y="0"/>
            <a:ext cx="101180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72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Breitbild</PresentationFormat>
  <Paragraphs>3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lucy weggler</dc:creator>
  <cp:lastModifiedBy>lucy weggler</cp:lastModifiedBy>
  <cp:revision>10</cp:revision>
  <dcterms:created xsi:type="dcterms:W3CDTF">2019-12-09T06:03:24Z</dcterms:created>
  <dcterms:modified xsi:type="dcterms:W3CDTF">2022-01-14T10:29:24Z</dcterms:modified>
</cp:coreProperties>
</file>