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1" r:id="rId4"/>
    <p:sldId id="267" r:id="rId5"/>
    <p:sldId id="266" r:id="rId6"/>
    <p:sldId id="269" r:id="rId7"/>
    <p:sldId id="273" r:id="rId8"/>
    <p:sldId id="262" r:id="rId9"/>
    <p:sldId id="265" r:id="rId10"/>
    <p:sldId id="268" r:id="rId11"/>
    <p:sldId id="257" r:id="rId12"/>
    <p:sldId id="263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y weggler" userId="34454b4a7fe08dee" providerId="LiveId" clId="{14B9D6A5-C1E3-4366-996D-7C7652FDCB62}"/>
    <pc:docChg chg="custSel delSld modSld sldOrd">
      <pc:chgData name="lucy weggler" userId="34454b4a7fe08dee" providerId="LiveId" clId="{14B9D6A5-C1E3-4366-996D-7C7652FDCB62}" dt="2022-08-03T08:08:05.200" v="46" actId="1076"/>
      <pc:docMkLst>
        <pc:docMk/>
      </pc:docMkLst>
      <pc:sldChg chg="modSp mod ord">
        <pc:chgData name="lucy weggler" userId="34454b4a7fe08dee" providerId="LiveId" clId="{14B9D6A5-C1E3-4366-996D-7C7652FDCB62}" dt="2021-12-17T06:53:45.636" v="36" actId="1076"/>
        <pc:sldMkLst>
          <pc:docMk/>
          <pc:sldMk cId="2639451438" sldId="262"/>
        </pc:sldMkLst>
        <pc:picChg chg="mod modCrop">
          <ac:chgData name="lucy weggler" userId="34454b4a7fe08dee" providerId="LiveId" clId="{14B9D6A5-C1E3-4366-996D-7C7652FDCB62}" dt="2021-12-17T06:53:45.636" v="36" actId="1076"/>
          <ac:picMkLst>
            <pc:docMk/>
            <pc:sldMk cId="2639451438" sldId="262"/>
            <ac:picMk id="2" creationId="{8F6089EE-FD8B-4AE5-B1C2-1A7CCFC5E3C5}"/>
          </ac:picMkLst>
        </pc:picChg>
      </pc:sldChg>
      <pc:sldChg chg="delSp modSp mod">
        <pc:chgData name="lucy weggler" userId="34454b4a7fe08dee" providerId="LiveId" clId="{14B9D6A5-C1E3-4366-996D-7C7652FDCB62}" dt="2022-08-03T08:05:21.435" v="42" actId="732"/>
        <pc:sldMkLst>
          <pc:docMk/>
          <pc:sldMk cId="590733421" sldId="264"/>
        </pc:sldMkLst>
        <pc:spChg chg="del">
          <ac:chgData name="lucy weggler" userId="34454b4a7fe08dee" providerId="LiveId" clId="{14B9D6A5-C1E3-4366-996D-7C7652FDCB62}" dt="2022-08-03T08:05:12.616" v="41" actId="478"/>
          <ac:spMkLst>
            <pc:docMk/>
            <pc:sldMk cId="590733421" sldId="264"/>
            <ac:spMk id="3" creationId="{A8E6877F-C579-4197-ADBF-99FE6487AE67}"/>
          </ac:spMkLst>
        </pc:spChg>
        <pc:picChg chg="mod modCrop">
          <ac:chgData name="lucy weggler" userId="34454b4a7fe08dee" providerId="LiveId" clId="{14B9D6A5-C1E3-4366-996D-7C7652FDCB62}" dt="2022-08-03T08:05:21.435" v="42" actId="732"/>
          <ac:picMkLst>
            <pc:docMk/>
            <pc:sldMk cId="590733421" sldId="264"/>
            <ac:picMk id="2" creationId="{669E6DA6-0739-4DB6-A639-6811FCDD46AF}"/>
          </ac:picMkLst>
        </pc:picChg>
      </pc:sldChg>
      <pc:sldChg chg="modSp mod ord">
        <pc:chgData name="lucy weggler" userId="34454b4a7fe08dee" providerId="LiveId" clId="{14B9D6A5-C1E3-4366-996D-7C7652FDCB62}" dt="2021-12-17T06:53:54.134" v="38" actId="1076"/>
        <pc:sldMkLst>
          <pc:docMk/>
          <pc:sldMk cId="2485874742" sldId="265"/>
        </pc:sldMkLst>
        <pc:picChg chg="mod modCrop">
          <ac:chgData name="lucy weggler" userId="34454b4a7fe08dee" providerId="LiveId" clId="{14B9D6A5-C1E3-4366-996D-7C7652FDCB62}" dt="2021-12-17T06:53:54.134" v="38" actId="1076"/>
          <ac:picMkLst>
            <pc:docMk/>
            <pc:sldMk cId="2485874742" sldId="265"/>
            <ac:picMk id="2" creationId="{02D5B6B3-9F14-4C07-9041-EF6CEB902D0C}"/>
          </ac:picMkLst>
        </pc:picChg>
      </pc:sldChg>
      <pc:sldChg chg="delSp modSp mod">
        <pc:chgData name="lucy weggler" userId="34454b4a7fe08dee" providerId="LiveId" clId="{14B9D6A5-C1E3-4366-996D-7C7652FDCB62}" dt="2022-08-03T08:06:09.102" v="44" actId="732"/>
        <pc:sldMkLst>
          <pc:docMk/>
          <pc:sldMk cId="3452025824" sldId="267"/>
        </pc:sldMkLst>
        <pc:spChg chg="del">
          <ac:chgData name="lucy weggler" userId="34454b4a7fe08dee" providerId="LiveId" clId="{14B9D6A5-C1E3-4366-996D-7C7652FDCB62}" dt="2022-08-03T08:06:00.135" v="43" actId="478"/>
          <ac:spMkLst>
            <pc:docMk/>
            <pc:sldMk cId="3452025824" sldId="267"/>
            <ac:spMk id="3" creationId="{FFA06608-3E37-4376-AD7C-0D67B593263E}"/>
          </ac:spMkLst>
        </pc:spChg>
        <pc:picChg chg="mod modCrop">
          <ac:chgData name="lucy weggler" userId="34454b4a7fe08dee" providerId="LiveId" clId="{14B9D6A5-C1E3-4366-996D-7C7652FDCB62}" dt="2022-08-03T08:06:09.102" v="44" actId="732"/>
          <ac:picMkLst>
            <pc:docMk/>
            <pc:sldMk cId="3452025824" sldId="267"/>
            <ac:picMk id="2" creationId="{D187A701-526D-44C9-92F8-E3AB5E1F1540}"/>
          </ac:picMkLst>
        </pc:picChg>
      </pc:sldChg>
      <pc:sldChg chg="modSp mod ord">
        <pc:chgData name="lucy weggler" userId="34454b4a7fe08dee" providerId="LiveId" clId="{14B9D6A5-C1E3-4366-996D-7C7652FDCB62}" dt="2021-12-17T06:54:09.867" v="40" actId="1076"/>
        <pc:sldMkLst>
          <pc:docMk/>
          <pc:sldMk cId="1463289131" sldId="268"/>
        </pc:sldMkLst>
        <pc:picChg chg="mod modCrop">
          <ac:chgData name="lucy weggler" userId="34454b4a7fe08dee" providerId="LiveId" clId="{14B9D6A5-C1E3-4366-996D-7C7652FDCB62}" dt="2021-12-17T06:54:09.867" v="40" actId="1076"/>
          <ac:picMkLst>
            <pc:docMk/>
            <pc:sldMk cId="1463289131" sldId="268"/>
            <ac:picMk id="2" creationId="{8CD1E8A8-E1B3-4C86-935D-DD4FA464C353}"/>
          </ac:picMkLst>
        </pc:picChg>
      </pc:sldChg>
      <pc:sldChg chg="addSp modSp mod">
        <pc:chgData name="lucy weggler" userId="34454b4a7fe08dee" providerId="LiveId" clId="{14B9D6A5-C1E3-4366-996D-7C7652FDCB62}" dt="2022-08-03T08:08:05.200" v="46" actId="1076"/>
        <pc:sldMkLst>
          <pc:docMk/>
          <pc:sldMk cId="1789458749" sldId="269"/>
        </pc:sldMkLst>
        <pc:picChg chg="add mod">
          <ac:chgData name="lucy weggler" userId="34454b4a7fe08dee" providerId="LiveId" clId="{14B9D6A5-C1E3-4366-996D-7C7652FDCB62}" dt="2022-08-03T08:08:05.200" v="46" actId="1076"/>
          <ac:picMkLst>
            <pc:docMk/>
            <pc:sldMk cId="1789458749" sldId="269"/>
            <ac:picMk id="4" creationId="{EE932C9C-F14F-6811-DF8F-BED6E842D3A2}"/>
          </ac:picMkLst>
        </pc:picChg>
      </pc:sldChg>
      <pc:sldChg chg="del">
        <pc:chgData name="lucy weggler" userId="34454b4a7fe08dee" providerId="LiveId" clId="{14B9D6A5-C1E3-4366-996D-7C7652FDCB62}" dt="2021-10-29T05:04:23.962" v="21" actId="47"/>
        <pc:sldMkLst>
          <pc:docMk/>
          <pc:sldMk cId="1086798073" sldId="277"/>
        </pc:sldMkLst>
      </pc:sldChg>
      <pc:sldChg chg="del">
        <pc:chgData name="lucy weggler" userId="34454b4a7fe08dee" providerId="LiveId" clId="{14B9D6A5-C1E3-4366-996D-7C7652FDCB62}" dt="2021-10-29T05:04:20.699" v="14" actId="47"/>
        <pc:sldMkLst>
          <pc:docMk/>
          <pc:sldMk cId="3018908372" sldId="278"/>
        </pc:sldMkLst>
      </pc:sldChg>
      <pc:sldChg chg="del">
        <pc:chgData name="lucy weggler" userId="34454b4a7fe08dee" providerId="LiveId" clId="{14B9D6A5-C1E3-4366-996D-7C7652FDCB62}" dt="2021-10-29T05:04:20.414" v="13" actId="47"/>
        <pc:sldMkLst>
          <pc:docMk/>
          <pc:sldMk cId="1125172986" sldId="279"/>
        </pc:sldMkLst>
      </pc:sldChg>
      <pc:sldChg chg="del">
        <pc:chgData name="lucy weggler" userId="34454b4a7fe08dee" providerId="LiveId" clId="{14B9D6A5-C1E3-4366-996D-7C7652FDCB62}" dt="2021-10-29T05:04:24.495" v="22" actId="47"/>
        <pc:sldMkLst>
          <pc:docMk/>
          <pc:sldMk cId="1787772404" sldId="280"/>
        </pc:sldMkLst>
      </pc:sldChg>
      <pc:sldChg chg="del">
        <pc:chgData name="lucy weggler" userId="34454b4a7fe08dee" providerId="LiveId" clId="{14B9D6A5-C1E3-4366-996D-7C7652FDCB62}" dt="2021-10-29T05:04:19.428" v="10" actId="47"/>
        <pc:sldMkLst>
          <pc:docMk/>
          <pc:sldMk cId="2332198917" sldId="281"/>
        </pc:sldMkLst>
      </pc:sldChg>
      <pc:sldChg chg="del">
        <pc:chgData name="lucy weggler" userId="34454b4a7fe08dee" providerId="LiveId" clId="{14B9D6A5-C1E3-4366-996D-7C7652FDCB62}" dt="2021-10-29T05:04:18.981" v="9" actId="47"/>
        <pc:sldMkLst>
          <pc:docMk/>
          <pc:sldMk cId="1072663833" sldId="282"/>
        </pc:sldMkLst>
      </pc:sldChg>
      <pc:sldChg chg="del">
        <pc:chgData name="lucy weggler" userId="34454b4a7fe08dee" providerId="LiveId" clId="{14B9D6A5-C1E3-4366-996D-7C7652FDCB62}" dt="2021-10-29T05:04:18.289" v="8" actId="47"/>
        <pc:sldMkLst>
          <pc:docMk/>
          <pc:sldMk cId="1546342333" sldId="283"/>
        </pc:sldMkLst>
      </pc:sldChg>
      <pc:sldChg chg="del">
        <pc:chgData name="lucy weggler" userId="34454b4a7fe08dee" providerId="LiveId" clId="{14B9D6A5-C1E3-4366-996D-7C7652FDCB62}" dt="2021-10-29T05:04:19.713" v="11" actId="47"/>
        <pc:sldMkLst>
          <pc:docMk/>
          <pc:sldMk cId="1971104825" sldId="284"/>
        </pc:sldMkLst>
      </pc:sldChg>
      <pc:sldChg chg="del">
        <pc:chgData name="lucy weggler" userId="34454b4a7fe08dee" providerId="LiveId" clId="{14B9D6A5-C1E3-4366-996D-7C7652FDCB62}" dt="2021-10-29T05:04:22.689" v="19" actId="47"/>
        <pc:sldMkLst>
          <pc:docMk/>
          <pc:sldMk cId="3306938808" sldId="285"/>
        </pc:sldMkLst>
      </pc:sldChg>
      <pc:sldChg chg="del">
        <pc:chgData name="lucy weggler" userId="34454b4a7fe08dee" providerId="LiveId" clId="{14B9D6A5-C1E3-4366-996D-7C7652FDCB62}" dt="2021-10-29T05:04:21.053" v="15" actId="47"/>
        <pc:sldMkLst>
          <pc:docMk/>
          <pc:sldMk cId="1896450610" sldId="286"/>
        </pc:sldMkLst>
      </pc:sldChg>
      <pc:sldChg chg="del">
        <pc:chgData name="lucy weggler" userId="34454b4a7fe08dee" providerId="LiveId" clId="{14B9D6A5-C1E3-4366-996D-7C7652FDCB62}" dt="2021-10-29T05:04:20.082" v="12" actId="47"/>
        <pc:sldMkLst>
          <pc:docMk/>
          <pc:sldMk cId="1383008246" sldId="287"/>
        </pc:sldMkLst>
      </pc:sldChg>
      <pc:sldChg chg="del">
        <pc:chgData name="lucy weggler" userId="34454b4a7fe08dee" providerId="LiveId" clId="{14B9D6A5-C1E3-4366-996D-7C7652FDCB62}" dt="2021-10-29T05:04:22.272" v="18" actId="47"/>
        <pc:sldMkLst>
          <pc:docMk/>
          <pc:sldMk cId="1533339066" sldId="288"/>
        </pc:sldMkLst>
      </pc:sldChg>
      <pc:sldChg chg="del">
        <pc:chgData name="lucy weggler" userId="34454b4a7fe08dee" providerId="LiveId" clId="{14B9D6A5-C1E3-4366-996D-7C7652FDCB62}" dt="2021-10-29T05:04:21.639" v="17" actId="47"/>
        <pc:sldMkLst>
          <pc:docMk/>
          <pc:sldMk cId="1105007735" sldId="289"/>
        </pc:sldMkLst>
      </pc:sldChg>
      <pc:sldChg chg="del">
        <pc:chgData name="lucy weggler" userId="34454b4a7fe08dee" providerId="LiveId" clId="{14B9D6A5-C1E3-4366-996D-7C7652FDCB62}" dt="2021-10-29T05:04:21.353" v="16" actId="47"/>
        <pc:sldMkLst>
          <pc:docMk/>
          <pc:sldMk cId="3559171042" sldId="290"/>
        </pc:sldMkLst>
      </pc:sldChg>
      <pc:sldChg chg="del">
        <pc:chgData name="lucy weggler" userId="34454b4a7fe08dee" providerId="LiveId" clId="{14B9D6A5-C1E3-4366-996D-7C7652FDCB62}" dt="2021-10-29T05:04:23.438" v="20" actId="47"/>
        <pc:sldMkLst>
          <pc:docMk/>
          <pc:sldMk cId="928340111" sldId="291"/>
        </pc:sldMkLst>
      </pc:sldChg>
      <pc:sldChg chg="del">
        <pc:chgData name="lucy weggler" userId="34454b4a7fe08dee" providerId="LiveId" clId="{14B9D6A5-C1E3-4366-996D-7C7652FDCB62}" dt="2021-10-29T05:04:26.167" v="24" actId="47"/>
        <pc:sldMkLst>
          <pc:docMk/>
          <pc:sldMk cId="2558637001" sldId="292"/>
        </pc:sldMkLst>
      </pc:sldChg>
      <pc:sldChg chg="del">
        <pc:chgData name="lucy weggler" userId="34454b4a7fe08dee" providerId="LiveId" clId="{14B9D6A5-C1E3-4366-996D-7C7652FDCB62}" dt="2021-10-29T05:04:24.996" v="23" actId="47"/>
        <pc:sldMkLst>
          <pc:docMk/>
          <pc:sldMk cId="4169367354" sldId="293"/>
        </pc:sldMkLst>
      </pc:sldChg>
      <pc:sldChg chg="del">
        <pc:chgData name="lucy weggler" userId="34454b4a7fe08dee" providerId="LiveId" clId="{14B9D6A5-C1E3-4366-996D-7C7652FDCB62}" dt="2021-10-29T05:04:27.114" v="27" actId="47"/>
        <pc:sldMkLst>
          <pc:docMk/>
          <pc:sldMk cId="2803190969" sldId="294"/>
        </pc:sldMkLst>
      </pc:sldChg>
      <pc:sldChg chg="del">
        <pc:chgData name="lucy weggler" userId="34454b4a7fe08dee" providerId="LiveId" clId="{14B9D6A5-C1E3-4366-996D-7C7652FDCB62}" dt="2021-10-29T05:04:26.899" v="26" actId="47"/>
        <pc:sldMkLst>
          <pc:docMk/>
          <pc:sldMk cId="2249938941" sldId="295"/>
        </pc:sldMkLst>
      </pc:sldChg>
      <pc:sldChg chg="del">
        <pc:chgData name="lucy weggler" userId="34454b4a7fe08dee" providerId="LiveId" clId="{14B9D6A5-C1E3-4366-996D-7C7652FDCB62}" dt="2021-10-29T05:04:26.551" v="25" actId="47"/>
        <pc:sldMkLst>
          <pc:docMk/>
          <pc:sldMk cId="782711740" sldId="296"/>
        </pc:sldMkLst>
      </pc:sldChg>
      <pc:sldChg chg="del">
        <pc:chgData name="lucy weggler" userId="34454b4a7fe08dee" providerId="LiveId" clId="{14B9D6A5-C1E3-4366-996D-7C7652FDCB62}" dt="2021-10-29T05:04:28.149" v="30" actId="47"/>
        <pc:sldMkLst>
          <pc:docMk/>
          <pc:sldMk cId="689765542" sldId="297"/>
        </pc:sldMkLst>
      </pc:sldChg>
      <pc:sldChg chg="del">
        <pc:chgData name="lucy weggler" userId="34454b4a7fe08dee" providerId="LiveId" clId="{14B9D6A5-C1E3-4366-996D-7C7652FDCB62}" dt="2021-10-29T05:04:27.453" v="29" actId="47"/>
        <pc:sldMkLst>
          <pc:docMk/>
          <pc:sldMk cId="1154802066" sldId="298"/>
        </pc:sldMkLst>
      </pc:sldChg>
      <pc:sldChg chg="del">
        <pc:chgData name="lucy weggler" userId="34454b4a7fe08dee" providerId="LiveId" clId="{14B9D6A5-C1E3-4366-996D-7C7652FDCB62}" dt="2021-10-29T05:04:27.299" v="28" actId="47"/>
        <pc:sldMkLst>
          <pc:docMk/>
          <pc:sldMk cId="4145958008" sldId="299"/>
        </pc:sldMkLst>
      </pc:sldChg>
      <pc:sldChg chg="del">
        <pc:chgData name="lucy weggler" userId="34454b4a7fe08dee" providerId="LiveId" clId="{14B9D6A5-C1E3-4366-996D-7C7652FDCB62}" dt="2021-10-29T05:04:28.335" v="31" actId="47"/>
        <pc:sldMkLst>
          <pc:docMk/>
          <pc:sldMk cId="743554294" sldId="300"/>
        </pc:sldMkLst>
      </pc:sldChg>
      <pc:sldChg chg="del">
        <pc:chgData name="lucy weggler" userId="34454b4a7fe08dee" providerId="LiveId" clId="{14B9D6A5-C1E3-4366-996D-7C7652FDCB62}" dt="2021-10-29T05:04:28.836" v="32" actId="47"/>
        <pc:sldMkLst>
          <pc:docMk/>
          <pc:sldMk cId="586104095" sldId="301"/>
        </pc:sldMkLst>
      </pc:sldChg>
      <pc:sldChg chg="del">
        <pc:chgData name="lucy weggler" userId="34454b4a7fe08dee" providerId="LiveId" clId="{14B9D6A5-C1E3-4366-996D-7C7652FDCB62}" dt="2021-10-29T05:04:29.021" v="33" actId="47"/>
        <pc:sldMkLst>
          <pc:docMk/>
          <pc:sldMk cId="3950590094" sldId="302"/>
        </pc:sldMkLst>
      </pc:sldChg>
      <pc:sldChg chg="del">
        <pc:chgData name="lucy weggler" userId="34454b4a7fe08dee" providerId="LiveId" clId="{14B9D6A5-C1E3-4366-996D-7C7652FDCB62}" dt="2021-10-29T05:04:30.741" v="34" actId="47"/>
        <pc:sldMkLst>
          <pc:docMk/>
          <pc:sldMk cId="12201386" sldId="303"/>
        </pc:sldMkLst>
      </pc:sldChg>
    </pc:docChg>
  </pc:docChgLst>
  <pc:docChgLst>
    <pc:chgData name="lucy weggler" userId="34454b4a7fe08dee" providerId="LiveId" clId="{0C4CE0FE-E5DF-431F-BB50-8FA9916B3B06}"/>
    <pc:docChg chg="addSld delSld modSld sldOrd">
      <pc:chgData name="lucy weggler" userId="34454b4a7fe08dee" providerId="LiveId" clId="{0C4CE0FE-E5DF-431F-BB50-8FA9916B3B06}" dt="2021-01-11T08:19:01.870" v="25" actId="1076"/>
      <pc:docMkLst>
        <pc:docMk/>
      </pc:docMkLst>
      <pc:sldChg chg="del">
        <pc:chgData name="lucy weggler" userId="34454b4a7fe08dee" providerId="LiveId" clId="{0C4CE0FE-E5DF-431F-BB50-8FA9916B3B06}" dt="2020-12-28T15:08:26.511" v="0" actId="2696"/>
        <pc:sldMkLst>
          <pc:docMk/>
          <pc:sldMk cId="2443277213" sldId="258"/>
        </pc:sldMkLst>
      </pc:sldChg>
      <pc:sldChg chg="del">
        <pc:chgData name="lucy weggler" userId="34454b4a7fe08dee" providerId="LiveId" clId="{0C4CE0FE-E5DF-431F-BB50-8FA9916B3B06}" dt="2020-12-28T15:09:55.820" v="6" actId="2696"/>
        <pc:sldMkLst>
          <pc:docMk/>
          <pc:sldMk cId="509533794" sldId="259"/>
        </pc:sldMkLst>
      </pc:sldChg>
      <pc:sldChg chg="del">
        <pc:chgData name="lucy weggler" userId="34454b4a7fe08dee" providerId="LiveId" clId="{0C4CE0FE-E5DF-431F-BB50-8FA9916B3B06}" dt="2020-12-28T15:08:58.883" v="5" actId="2696"/>
        <pc:sldMkLst>
          <pc:docMk/>
          <pc:sldMk cId="1873639493" sldId="260"/>
        </pc:sldMkLst>
      </pc:sldChg>
      <pc:sldChg chg="ord">
        <pc:chgData name="lucy weggler" userId="34454b4a7fe08dee" providerId="LiveId" clId="{0C4CE0FE-E5DF-431F-BB50-8FA9916B3B06}" dt="2020-12-31T06:44:45.257" v="11"/>
        <pc:sldMkLst>
          <pc:docMk/>
          <pc:sldMk cId="753419210" sldId="261"/>
        </pc:sldMkLst>
      </pc:sldChg>
      <pc:sldChg chg="addSp modSp mod ord">
        <pc:chgData name="lucy weggler" userId="34454b4a7fe08dee" providerId="LiveId" clId="{0C4CE0FE-E5DF-431F-BB50-8FA9916B3B06}" dt="2021-01-11T08:18:55.677" v="23" actId="1076"/>
        <pc:sldMkLst>
          <pc:docMk/>
          <pc:sldMk cId="590733421" sldId="264"/>
        </pc:sldMkLst>
        <pc:spChg chg="add mod">
          <ac:chgData name="lucy weggler" userId="34454b4a7fe08dee" providerId="LiveId" clId="{0C4CE0FE-E5DF-431F-BB50-8FA9916B3B06}" dt="2021-01-11T08:18:55.677" v="23" actId="1076"/>
          <ac:spMkLst>
            <pc:docMk/>
            <pc:sldMk cId="590733421" sldId="264"/>
            <ac:spMk id="3" creationId="{A8E6877F-C579-4197-ADBF-99FE6487AE67}"/>
          </ac:spMkLst>
        </pc:spChg>
      </pc:sldChg>
      <pc:sldChg chg="ord">
        <pc:chgData name="lucy weggler" userId="34454b4a7fe08dee" providerId="LiveId" clId="{0C4CE0FE-E5DF-431F-BB50-8FA9916B3B06}" dt="2020-12-31T06:45:21.026" v="17"/>
        <pc:sldMkLst>
          <pc:docMk/>
          <pc:sldMk cId="225221691" sldId="266"/>
        </pc:sldMkLst>
      </pc:sldChg>
      <pc:sldChg chg="addSp modSp mod ord">
        <pc:chgData name="lucy weggler" userId="34454b4a7fe08dee" providerId="LiveId" clId="{0C4CE0FE-E5DF-431F-BB50-8FA9916B3B06}" dt="2021-01-11T08:19:01.870" v="25" actId="1076"/>
        <pc:sldMkLst>
          <pc:docMk/>
          <pc:sldMk cId="3452025824" sldId="267"/>
        </pc:sldMkLst>
        <pc:spChg chg="add mod">
          <ac:chgData name="lucy weggler" userId="34454b4a7fe08dee" providerId="LiveId" clId="{0C4CE0FE-E5DF-431F-BB50-8FA9916B3B06}" dt="2021-01-11T08:19:01.870" v="25" actId="1076"/>
          <ac:spMkLst>
            <pc:docMk/>
            <pc:sldMk cId="3452025824" sldId="267"/>
            <ac:spMk id="3" creationId="{FFA06608-3E37-4376-AD7C-0D67B593263E}"/>
          </ac:spMkLst>
        </pc:spChg>
      </pc:sldChg>
      <pc:sldChg chg="ord">
        <pc:chgData name="lucy weggler" userId="34454b4a7fe08dee" providerId="LiveId" clId="{0C4CE0FE-E5DF-431F-BB50-8FA9916B3B06}" dt="2020-12-31T06:45:32.309" v="19"/>
        <pc:sldMkLst>
          <pc:docMk/>
          <pc:sldMk cId="1789458749" sldId="269"/>
        </pc:sldMkLst>
      </pc:sldChg>
      <pc:sldChg chg="ord">
        <pc:chgData name="lucy weggler" userId="34454b4a7fe08dee" providerId="LiveId" clId="{0C4CE0FE-E5DF-431F-BB50-8FA9916B3B06}" dt="2020-12-31T06:45:38.171" v="21"/>
        <pc:sldMkLst>
          <pc:docMk/>
          <pc:sldMk cId="4002432754" sldId="273"/>
        </pc:sldMkLst>
      </pc:sldChg>
      <pc:sldChg chg="del">
        <pc:chgData name="lucy weggler" userId="34454b4a7fe08dee" providerId="LiveId" clId="{0C4CE0FE-E5DF-431F-BB50-8FA9916B3B06}" dt="2020-12-28T15:08:48.912" v="4" actId="2696"/>
        <pc:sldMkLst>
          <pc:docMk/>
          <pc:sldMk cId="288592827" sldId="304"/>
        </pc:sldMkLst>
      </pc:sldChg>
      <pc:sldChg chg="add del ord">
        <pc:chgData name="lucy weggler" userId="34454b4a7fe08dee" providerId="LiveId" clId="{0C4CE0FE-E5DF-431F-BB50-8FA9916B3B06}" dt="2020-12-28T15:10:01.544" v="7" actId="2696"/>
        <pc:sldMkLst>
          <pc:docMk/>
          <pc:sldMk cId="2443277213" sldId="305"/>
        </pc:sldMkLst>
      </pc:sldChg>
    </pc:docChg>
  </pc:docChgLst>
  <pc:docChgLst>
    <pc:chgData name="lucy weggler" userId="34454b4a7fe08dee" providerId="LiveId" clId="{590983D4-8060-4F83-8078-53C6A0A9A869}"/>
    <pc:docChg chg="modSld">
      <pc:chgData name="lucy weggler" userId="34454b4a7fe08dee" providerId="LiveId" clId="{590983D4-8060-4F83-8078-53C6A0A9A869}" dt="2021-10-29T04:51:58.770" v="3"/>
      <pc:docMkLst>
        <pc:docMk/>
      </pc:docMkLst>
      <pc:sldChg chg="addSp modSp">
        <pc:chgData name="lucy weggler" userId="34454b4a7fe08dee" providerId="LiveId" clId="{590983D4-8060-4F83-8078-53C6A0A9A869}" dt="2021-10-29T04:51:55.323" v="1"/>
        <pc:sldMkLst>
          <pc:docMk/>
          <pc:sldMk cId="2332198917" sldId="281"/>
        </pc:sldMkLst>
        <pc:spChg chg="add mod">
          <ac:chgData name="lucy weggler" userId="34454b4a7fe08dee" providerId="LiveId" clId="{590983D4-8060-4F83-8078-53C6A0A9A869}" dt="2021-10-29T04:51:55.323" v="1"/>
          <ac:spMkLst>
            <pc:docMk/>
            <pc:sldMk cId="2332198917" sldId="281"/>
            <ac:spMk id="3" creationId="{B0695408-1CE7-43BE-9F44-2E7FBEFF536E}"/>
          </ac:spMkLst>
        </pc:spChg>
      </pc:sldChg>
      <pc:sldChg chg="addSp modSp">
        <pc:chgData name="lucy weggler" userId="34454b4a7fe08dee" providerId="LiveId" clId="{590983D4-8060-4F83-8078-53C6A0A9A869}" dt="2021-10-29T04:51:52.638" v="0"/>
        <pc:sldMkLst>
          <pc:docMk/>
          <pc:sldMk cId="1072663833" sldId="282"/>
        </pc:sldMkLst>
        <pc:spChg chg="add mod">
          <ac:chgData name="lucy weggler" userId="34454b4a7fe08dee" providerId="LiveId" clId="{590983D4-8060-4F83-8078-53C6A0A9A869}" dt="2021-10-29T04:51:52.638" v="0"/>
          <ac:spMkLst>
            <pc:docMk/>
            <pc:sldMk cId="1072663833" sldId="282"/>
            <ac:spMk id="3" creationId="{A93E30A7-7A55-466A-ADCE-DE2404545E36}"/>
          </ac:spMkLst>
        </pc:spChg>
      </pc:sldChg>
      <pc:sldChg chg="addSp modSp">
        <pc:chgData name="lucy weggler" userId="34454b4a7fe08dee" providerId="LiveId" clId="{590983D4-8060-4F83-8078-53C6A0A9A869}" dt="2021-10-29T04:51:57.066" v="2"/>
        <pc:sldMkLst>
          <pc:docMk/>
          <pc:sldMk cId="1971104825" sldId="284"/>
        </pc:sldMkLst>
        <pc:spChg chg="add mod">
          <ac:chgData name="lucy weggler" userId="34454b4a7fe08dee" providerId="LiveId" clId="{590983D4-8060-4F83-8078-53C6A0A9A869}" dt="2021-10-29T04:51:57.066" v="2"/>
          <ac:spMkLst>
            <pc:docMk/>
            <pc:sldMk cId="1971104825" sldId="284"/>
            <ac:spMk id="4" creationId="{5F1CCD48-6491-4D85-8CB5-91175F208FBE}"/>
          </ac:spMkLst>
        </pc:spChg>
      </pc:sldChg>
      <pc:sldChg chg="addSp modSp">
        <pc:chgData name="lucy weggler" userId="34454b4a7fe08dee" providerId="LiveId" clId="{590983D4-8060-4F83-8078-53C6A0A9A869}" dt="2021-10-29T04:51:58.770" v="3"/>
        <pc:sldMkLst>
          <pc:docMk/>
          <pc:sldMk cId="1383008246" sldId="287"/>
        </pc:sldMkLst>
        <pc:spChg chg="add mod">
          <ac:chgData name="lucy weggler" userId="34454b4a7fe08dee" providerId="LiveId" clId="{590983D4-8060-4F83-8078-53C6A0A9A869}" dt="2021-10-29T04:51:58.770" v="3"/>
          <ac:spMkLst>
            <pc:docMk/>
            <pc:sldMk cId="1383008246" sldId="287"/>
            <ac:spMk id="3" creationId="{2CC3A34E-3C80-4896-8134-C0FEAE5FDBB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F98ED-5DA4-4652-A547-1AB6D437B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13169A-4B09-4CE6-AD19-92AC9118A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EBE982-C6F4-4923-A14F-DE984D38D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AAB99F-BB79-4AC5-BBB9-4B8C9A97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45F4C2-C4BA-404B-B749-A45AE7CA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59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06A08-A94D-46C0-B402-1045FCFE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5871A0-9FE1-4614-8939-9E4384CE4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DAA41F-FF7B-44A1-B070-4142EE07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1E6E7F-46B7-47D3-BFB2-448CB2F5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45CC53-0650-426C-BE8D-D65CE308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33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22BA6C-FC93-4DBE-AE94-F332D5F37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09F588-AF1C-4FC6-AEE6-66BF693B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E451-689C-4E65-989B-C7C38306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353D68-B6A7-449C-9173-CD86AB49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BEA1AB-C54D-491A-AD60-BA8755CD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24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BA11B-C48D-4F74-958A-35412DF5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68CDE2-C689-422C-92B7-BC936CA74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23B84F-40C3-4611-98A3-9D8B9795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8CDE4A-44BF-49A5-BEB5-73ACE39F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3374E0-972C-4ABE-88BD-9BE4F550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60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67FD1D-30CE-4E37-94EE-7A4E0E8D4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339C5B-A8CE-41B0-AFB7-B5BE3701B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2090C-67BB-47A0-AAB7-15F93BB4F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B5E046-9AB7-4DB2-AE1A-DFEC9FB1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93C521-24FB-4D8A-AEEC-819A8213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71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9B430-266C-4CE9-A641-01A34A33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AB543D-5C1F-48F5-AE0F-EF414E756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410949-B600-4F35-A58F-47694309D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445CC9-6B93-45E7-8B7A-C3637F7D8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28C984-1E17-42E9-BA19-E7F391686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22BC15-E879-4662-83CC-351394E8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63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EA142-86A2-4E01-B789-7521ACE6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CDE230-D3D7-4BFB-881A-E564939F8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855609-9DB2-4B17-9664-360AE74EA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403E8E-1243-4B79-BC9E-148BDF49C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1C27465-5BDC-4376-8874-74B9BC411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81C0F1F-099A-4449-885C-226F4941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D973086-E017-4857-A3A7-24247726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70471C1-95E6-471D-BB82-D73F9957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7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77C561-78EF-448A-A029-0B564A70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C82315-72F8-4F4B-883D-EABE75A0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8FF7E2-289C-4A42-9F7A-49DE2B2E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5A5811-A762-4CDA-82DC-EC609311C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69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63FAD21-D148-4B87-80A1-539F1BAC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F764419-432E-42C2-9099-FFFD9B814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7FD4FE-AFBB-43E9-9729-490B5B57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32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E1B2E-25C2-45A6-8D7D-F8A2A6D7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2EAAF0-68EA-4E5F-9FE5-ACDA3AE66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D6106D-2D2F-49FC-90AC-65E97EA2F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262FD4-2381-47EC-9DC6-A6711E8D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A97DB8-FFE8-4968-B648-D4119224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27B96F-CE74-4685-BA16-A662FDAC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62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DC6443-D620-4E14-B4D2-28C9076E3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0515630-C07B-4D7B-95C2-22B5FEB4F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47CA7B-BD94-449F-8102-0DD105C29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48F1DB-A36B-4E1F-8F41-058D1BB6D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862E86-BF99-4AD1-83F9-66BEFC6C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B5CD8E-A9EF-4BEE-8F75-929325BC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60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FB89D05-0F98-4F3B-8550-D48FBBDE3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DC12F2-5507-4011-86C6-EDC7B69D0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B3EF1-15FC-436C-82A7-6B4D9FBDC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2FF18-727C-43EE-B7E2-67A9ECD79311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4FB198-FB98-4707-8A46-AC7A0A3B7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21836F-7CA9-44E1-AD35-CC935B5C2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26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1A9770E-B3E6-48B3-96C0-502707BC0878}"/>
              </a:ext>
            </a:extLst>
          </p:cNvPr>
          <p:cNvSpPr txBox="1"/>
          <p:nvPr/>
        </p:nvSpPr>
        <p:spPr>
          <a:xfrm>
            <a:off x="412955" y="420329"/>
            <a:ext cx="8399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Vorlesungsbegleitende Aufgaben und Lösungen zum Thema Lineare Algebra</a:t>
            </a:r>
          </a:p>
          <a:p>
            <a:endParaRPr lang="de-DE" dirty="0">
              <a:solidFill>
                <a:srgbClr val="C00000"/>
              </a:solidFill>
            </a:endParaRPr>
          </a:p>
          <a:p>
            <a:r>
              <a:rPr lang="de-DE" dirty="0">
                <a:solidFill>
                  <a:srgbClr val="C00000"/>
                </a:solidFill>
              </a:rPr>
              <a:t>Autor: Prof. Andreas Zeiser HTW Berlin</a:t>
            </a:r>
          </a:p>
        </p:txBody>
      </p:sp>
    </p:spTree>
    <p:extLst>
      <p:ext uri="{BB962C8B-B14F-4D97-AF65-F5344CB8AC3E}">
        <p14:creationId xmlns:p14="http://schemas.microsoft.com/office/powerpoint/2010/main" val="1460063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CD1E8A8-E1B3-4C86-935D-DD4FA464C3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38"/>
          <a:stretch/>
        </p:blipFill>
        <p:spPr>
          <a:xfrm>
            <a:off x="1009783" y="464693"/>
            <a:ext cx="10172434" cy="6100997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FFA7E200-5F27-45E4-9A5D-14CC36E540DB}"/>
              </a:ext>
            </a:extLst>
          </p:cNvPr>
          <p:cNvSpPr/>
          <p:nvPr/>
        </p:nvSpPr>
        <p:spPr>
          <a:xfrm>
            <a:off x="245533" y="84667"/>
            <a:ext cx="626534" cy="6697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289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5A3FB0C5-16EC-49DE-84B8-842DD4ED5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244" y="0"/>
            <a:ext cx="100735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77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8752D53-42F0-4C69-AFDD-660BAC26D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973" y="0"/>
            <a:ext cx="100840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3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69E6DA6-0739-4DB6-A639-6811FCDD4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885"/>
          <a:stretch/>
        </p:blipFill>
        <p:spPr>
          <a:xfrm>
            <a:off x="1090448" y="0"/>
            <a:ext cx="10011103" cy="364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3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65F6471-177E-4042-B996-E7BDEF905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77" y="0"/>
            <a:ext cx="101464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19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187A701-526D-44C9-92F8-E3AB5E1F15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372"/>
          <a:stretch/>
        </p:blipFill>
        <p:spPr>
          <a:xfrm>
            <a:off x="1077119" y="0"/>
            <a:ext cx="10037761" cy="374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25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421006A4-DB5F-456C-9A3C-D1B2E8537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13" y="0"/>
            <a:ext cx="100167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0CEEA76-B8B4-46DD-8CD3-9729D1708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95" y="0"/>
            <a:ext cx="10146009" cy="6858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E932C9C-F14F-6811-DF8F-BED6E842D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614" y="161878"/>
            <a:ext cx="103536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58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37E111F-E2E4-441B-852E-3A956288B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286" y="0"/>
            <a:ext cx="100834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32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F6089EE-FD8B-4AE5-B1C2-1A7CCFC5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75"/>
          <a:stretch/>
        </p:blipFill>
        <p:spPr>
          <a:xfrm>
            <a:off x="1133179" y="393492"/>
            <a:ext cx="9925642" cy="6071016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E50A19F-B8DE-436C-BFB2-C64575A51190}"/>
              </a:ext>
            </a:extLst>
          </p:cNvPr>
          <p:cNvSpPr/>
          <p:nvPr/>
        </p:nvSpPr>
        <p:spPr>
          <a:xfrm>
            <a:off x="245533" y="84667"/>
            <a:ext cx="626534" cy="6697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451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02D5B6B3-9F14-4C07-9041-EF6CEB902D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22"/>
          <a:stretch/>
        </p:blipFill>
        <p:spPr>
          <a:xfrm>
            <a:off x="1093291" y="487179"/>
            <a:ext cx="10005417" cy="6033541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7F9BCFED-C312-4B8B-83C9-63C3DD52950C}"/>
              </a:ext>
            </a:extLst>
          </p:cNvPr>
          <p:cNvSpPr/>
          <p:nvPr/>
        </p:nvSpPr>
        <p:spPr>
          <a:xfrm>
            <a:off x="245533" y="84667"/>
            <a:ext cx="626534" cy="6697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874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3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lucy weggler</dc:creator>
  <cp:lastModifiedBy>lucy weggler</cp:lastModifiedBy>
  <cp:revision>7</cp:revision>
  <dcterms:created xsi:type="dcterms:W3CDTF">2019-12-09T06:03:24Z</dcterms:created>
  <dcterms:modified xsi:type="dcterms:W3CDTF">2022-08-03T08:08:11Z</dcterms:modified>
</cp:coreProperties>
</file>