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5" r:id="rId4"/>
    <p:sldId id="294" r:id="rId5"/>
    <p:sldId id="299" r:id="rId6"/>
    <p:sldId id="298" r:id="rId7"/>
    <p:sldId id="297" r:id="rId8"/>
    <p:sldId id="300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983D4-8060-4F83-8078-53C6A0A9A869}" v="4" dt="2021-10-29T04:51:5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0C4CE0FE-E5DF-431F-BB50-8FA9916B3B06}"/>
    <pc:docChg chg="addSld delSld modSld sldOrd">
      <pc:chgData name="lucy weggler" userId="34454b4a7fe08dee" providerId="LiveId" clId="{0C4CE0FE-E5DF-431F-BB50-8FA9916B3B06}" dt="2021-01-11T08:19:01.870" v="25" actId="1076"/>
      <pc:docMkLst>
        <pc:docMk/>
      </pc:docMkLst>
      <pc:sldChg chg="del">
        <pc:chgData name="lucy weggler" userId="34454b4a7fe08dee" providerId="LiveId" clId="{0C4CE0FE-E5DF-431F-BB50-8FA9916B3B06}" dt="2020-12-28T15:08:26.511" v="0" actId="2696"/>
        <pc:sldMkLst>
          <pc:docMk/>
          <pc:sldMk cId="2443277213" sldId="258"/>
        </pc:sldMkLst>
      </pc:sldChg>
      <pc:sldChg chg="del">
        <pc:chgData name="lucy weggler" userId="34454b4a7fe08dee" providerId="LiveId" clId="{0C4CE0FE-E5DF-431F-BB50-8FA9916B3B06}" dt="2020-12-28T15:09:55.820" v="6" actId="2696"/>
        <pc:sldMkLst>
          <pc:docMk/>
          <pc:sldMk cId="509533794" sldId="259"/>
        </pc:sldMkLst>
      </pc:sldChg>
      <pc:sldChg chg="del">
        <pc:chgData name="lucy weggler" userId="34454b4a7fe08dee" providerId="LiveId" clId="{0C4CE0FE-E5DF-431F-BB50-8FA9916B3B06}" dt="2020-12-28T15:08:58.883" v="5" actId="2696"/>
        <pc:sldMkLst>
          <pc:docMk/>
          <pc:sldMk cId="1873639493" sldId="260"/>
        </pc:sldMkLst>
      </pc:sldChg>
      <pc:sldChg chg="ord">
        <pc:chgData name="lucy weggler" userId="34454b4a7fe08dee" providerId="LiveId" clId="{0C4CE0FE-E5DF-431F-BB50-8FA9916B3B06}" dt="2020-12-31T06:44:45.257" v="11"/>
        <pc:sldMkLst>
          <pc:docMk/>
          <pc:sldMk cId="753419210" sldId="261"/>
        </pc:sldMkLst>
      </pc:sldChg>
      <pc:sldChg chg="addSp modSp mod ord">
        <pc:chgData name="lucy weggler" userId="34454b4a7fe08dee" providerId="LiveId" clId="{0C4CE0FE-E5DF-431F-BB50-8FA9916B3B06}" dt="2021-01-11T08:18:55.677" v="23" actId="1076"/>
        <pc:sldMkLst>
          <pc:docMk/>
          <pc:sldMk cId="590733421" sldId="264"/>
        </pc:sldMkLst>
        <pc:spChg chg="add mod">
          <ac:chgData name="lucy weggler" userId="34454b4a7fe08dee" providerId="LiveId" clId="{0C4CE0FE-E5DF-431F-BB50-8FA9916B3B06}" dt="2021-01-11T08:18:55.677" v="23" actId="1076"/>
          <ac:spMkLst>
            <pc:docMk/>
            <pc:sldMk cId="590733421" sldId="264"/>
            <ac:spMk id="3" creationId="{A8E6877F-C579-4197-ADBF-99FE6487AE67}"/>
          </ac:spMkLst>
        </pc:spChg>
      </pc:sldChg>
      <pc:sldChg chg="ord">
        <pc:chgData name="lucy weggler" userId="34454b4a7fe08dee" providerId="LiveId" clId="{0C4CE0FE-E5DF-431F-BB50-8FA9916B3B06}" dt="2020-12-31T06:45:21.026" v="17"/>
        <pc:sldMkLst>
          <pc:docMk/>
          <pc:sldMk cId="225221691" sldId="266"/>
        </pc:sldMkLst>
      </pc:sldChg>
      <pc:sldChg chg="addSp modSp mod ord">
        <pc:chgData name="lucy weggler" userId="34454b4a7fe08dee" providerId="LiveId" clId="{0C4CE0FE-E5DF-431F-BB50-8FA9916B3B06}" dt="2021-01-11T08:19:01.870" v="25" actId="1076"/>
        <pc:sldMkLst>
          <pc:docMk/>
          <pc:sldMk cId="3452025824" sldId="267"/>
        </pc:sldMkLst>
        <pc:spChg chg="add mod">
          <ac:chgData name="lucy weggler" userId="34454b4a7fe08dee" providerId="LiveId" clId="{0C4CE0FE-E5DF-431F-BB50-8FA9916B3B06}" dt="2021-01-11T08:19:01.870" v="25" actId="1076"/>
          <ac:spMkLst>
            <pc:docMk/>
            <pc:sldMk cId="3452025824" sldId="267"/>
            <ac:spMk id="3" creationId="{FFA06608-3E37-4376-AD7C-0D67B593263E}"/>
          </ac:spMkLst>
        </pc:spChg>
      </pc:sldChg>
      <pc:sldChg chg="ord">
        <pc:chgData name="lucy weggler" userId="34454b4a7fe08dee" providerId="LiveId" clId="{0C4CE0FE-E5DF-431F-BB50-8FA9916B3B06}" dt="2020-12-31T06:45:32.309" v="19"/>
        <pc:sldMkLst>
          <pc:docMk/>
          <pc:sldMk cId="1789458749" sldId="269"/>
        </pc:sldMkLst>
      </pc:sldChg>
      <pc:sldChg chg="ord">
        <pc:chgData name="lucy weggler" userId="34454b4a7fe08dee" providerId="LiveId" clId="{0C4CE0FE-E5DF-431F-BB50-8FA9916B3B06}" dt="2020-12-31T06:45:38.171" v="21"/>
        <pc:sldMkLst>
          <pc:docMk/>
          <pc:sldMk cId="4002432754" sldId="273"/>
        </pc:sldMkLst>
      </pc:sldChg>
      <pc:sldChg chg="del">
        <pc:chgData name="lucy weggler" userId="34454b4a7fe08dee" providerId="LiveId" clId="{0C4CE0FE-E5DF-431F-BB50-8FA9916B3B06}" dt="2020-12-28T15:08:48.912" v="4" actId="2696"/>
        <pc:sldMkLst>
          <pc:docMk/>
          <pc:sldMk cId="288592827" sldId="304"/>
        </pc:sldMkLst>
      </pc:sldChg>
      <pc:sldChg chg="add del ord">
        <pc:chgData name="lucy weggler" userId="34454b4a7fe08dee" providerId="LiveId" clId="{0C4CE0FE-E5DF-431F-BB50-8FA9916B3B06}" dt="2020-12-28T15:10:01.544" v="7" actId="2696"/>
        <pc:sldMkLst>
          <pc:docMk/>
          <pc:sldMk cId="2443277213" sldId="305"/>
        </pc:sldMkLst>
      </pc:sldChg>
    </pc:docChg>
  </pc:docChgLst>
  <pc:docChgLst>
    <pc:chgData name="lucy weggler" userId="34454b4a7fe08dee" providerId="LiveId" clId="{590983D4-8060-4F83-8078-53C6A0A9A869}"/>
    <pc:docChg chg="modSld">
      <pc:chgData name="lucy weggler" userId="34454b4a7fe08dee" providerId="LiveId" clId="{590983D4-8060-4F83-8078-53C6A0A9A869}" dt="2021-10-29T04:51:58.770" v="3"/>
      <pc:docMkLst>
        <pc:docMk/>
      </pc:docMkLst>
      <pc:sldChg chg="addSp modSp">
        <pc:chgData name="lucy weggler" userId="34454b4a7fe08dee" providerId="LiveId" clId="{590983D4-8060-4F83-8078-53C6A0A9A869}" dt="2021-10-29T04:51:55.323" v="1"/>
        <pc:sldMkLst>
          <pc:docMk/>
          <pc:sldMk cId="2332198917" sldId="281"/>
        </pc:sldMkLst>
        <pc:spChg chg="add mod">
          <ac:chgData name="lucy weggler" userId="34454b4a7fe08dee" providerId="LiveId" clId="{590983D4-8060-4F83-8078-53C6A0A9A869}" dt="2021-10-29T04:51:55.323" v="1"/>
          <ac:spMkLst>
            <pc:docMk/>
            <pc:sldMk cId="2332198917" sldId="281"/>
            <ac:spMk id="3" creationId="{B0695408-1CE7-43BE-9F44-2E7FBEFF536E}"/>
          </ac:spMkLst>
        </pc:spChg>
      </pc:sldChg>
      <pc:sldChg chg="addSp modSp">
        <pc:chgData name="lucy weggler" userId="34454b4a7fe08dee" providerId="LiveId" clId="{590983D4-8060-4F83-8078-53C6A0A9A869}" dt="2021-10-29T04:51:52.638" v="0"/>
        <pc:sldMkLst>
          <pc:docMk/>
          <pc:sldMk cId="1072663833" sldId="282"/>
        </pc:sldMkLst>
        <pc:spChg chg="add mod">
          <ac:chgData name="lucy weggler" userId="34454b4a7fe08dee" providerId="LiveId" clId="{590983D4-8060-4F83-8078-53C6A0A9A869}" dt="2021-10-29T04:51:52.638" v="0"/>
          <ac:spMkLst>
            <pc:docMk/>
            <pc:sldMk cId="1072663833" sldId="282"/>
            <ac:spMk id="3" creationId="{A93E30A7-7A55-466A-ADCE-DE2404545E36}"/>
          </ac:spMkLst>
        </pc:spChg>
      </pc:sldChg>
      <pc:sldChg chg="addSp modSp">
        <pc:chgData name="lucy weggler" userId="34454b4a7fe08dee" providerId="LiveId" clId="{590983D4-8060-4F83-8078-53C6A0A9A869}" dt="2021-10-29T04:51:57.066" v="2"/>
        <pc:sldMkLst>
          <pc:docMk/>
          <pc:sldMk cId="1971104825" sldId="284"/>
        </pc:sldMkLst>
        <pc:spChg chg="add mod">
          <ac:chgData name="lucy weggler" userId="34454b4a7fe08dee" providerId="LiveId" clId="{590983D4-8060-4F83-8078-53C6A0A9A869}" dt="2021-10-29T04:51:57.066" v="2"/>
          <ac:spMkLst>
            <pc:docMk/>
            <pc:sldMk cId="1971104825" sldId="284"/>
            <ac:spMk id="4" creationId="{5F1CCD48-6491-4D85-8CB5-91175F208FBE}"/>
          </ac:spMkLst>
        </pc:spChg>
      </pc:sldChg>
      <pc:sldChg chg="addSp modSp">
        <pc:chgData name="lucy weggler" userId="34454b4a7fe08dee" providerId="LiveId" clId="{590983D4-8060-4F83-8078-53C6A0A9A869}" dt="2021-10-29T04:51:58.770" v="3"/>
        <pc:sldMkLst>
          <pc:docMk/>
          <pc:sldMk cId="1383008246" sldId="287"/>
        </pc:sldMkLst>
        <pc:spChg chg="add mod">
          <ac:chgData name="lucy weggler" userId="34454b4a7fe08dee" providerId="LiveId" clId="{590983D4-8060-4F83-8078-53C6A0A9A869}" dt="2021-10-29T04:51:58.770" v="3"/>
          <ac:spMkLst>
            <pc:docMk/>
            <pc:sldMk cId="1383008246" sldId="287"/>
            <ac:spMk id="3" creationId="{2CC3A34E-3C80-4896-8134-C0FEAE5FDBBB}"/>
          </ac:spMkLst>
        </pc:spChg>
      </pc:sldChg>
    </pc:docChg>
  </pc:docChgLst>
  <pc:docChgLst>
    <pc:chgData name="lucy weggler" userId="34454b4a7fe08dee" providerId="LiveId" clId="{E411EF16-D7A9-4B94-B1AF-332044F0E321}"/>
    <pc:docChg chg="undo custSel addSld delSld">
      <pc:chgData name="lucy weggler" userId="34454b4a7fe08dee" providerId="LiveId" clId="{E411EF16-D7A9-4B94-B1AF-332044F0E321}" dt="2021-10-29T04:57:10.469" v="33" actId="47"/>
      <pc:docMkLst>
        <pc:docMk/>
      </pc:docMkLst>
      <pc:sldChg chg="del">
        <pc:chgData name="lucy weggler" userId="34454b4a7fe08dee" providerId="LiveId" clId="{E411EF16-D7A9-4B94-B1AF-332044F0E321}" dt="2021-10-29T04:56:41.936" v="6" actId="47"/>
        <pc:sldMkLst>
          <pc:docMk/>
          <pc:sldMk cId="1446177033" sldId="257"/>
        </pc:sldMkLst>
      </pc:sldChg>
      <pc:sldChg chg="del">
        <pc:chgData name="lucy weggler" userId="34454b4a7fe08dee" providerId="LiveId" clId="{E411EF16-D7A9-4B94-B1AF-332044F0E321}" dt="2021-10-29T04:56:39.196" v="1" actId="47"/>
        <pc:sldMkLst>
          <pc:docMk/>
          <pc:sldMk cId="753419210" sldId="261"/>
        </pc:sldMkLst>
      </pc:sldChg>
      <pc:sldChg chg="del">
        <pc:chgData name="lucy weggler" userId="34454b4a7fe08dee" providerId="LiveId" clId="{E411EF16-D7A9-4B94-B1AF-332044F0E321}" dt="2021-10-29T04:56:42.769" v="8" actId="47"/>
        <pc:sldMkLst>
          <pc:docMk/>
          <pc:sldMk cId="2639451438" sldId="262"/>
        </pc:sldMkLst>
      </pc:sldChg>
      <pc:sldChg chg="del">
        <pc:chgData name="lucy weggler" userId="34454b4a7fe08dee" providerId="LiveId" clId="{E411EF16-D7A9-4B94-B1AF-332044F0E321}" dt="2021-10-29T04:56:42.352" v="7" actId="47"/>
        <pc:sldMkLst>
          <pc:docMk/>
          <pc:sldMk cId="2472537434" sldId="263"/>
        </pc:sldMkLst>
      </pc:sldChg>
      <pc:sldChg chg="del">
        <pc:chgData name="lucy weggler" userId="34454b4a7fe08dee" providerId="LiveId" clId="{E411EF16-D7A9-4B94-B1AF-332044F0E321}" dt="2021-10-29T04:56:38.109" v="0" actId="47"/>
        <pc:sldMkLst>
          <pc:docMk/>
          <pc:sldMk cId="590733421" sldId="264"/>
        </pc:sldMkLst>
      </pc:sldChg>
      <pc:sldChg chg="del">
        <pc:chgData name="lucy weggler" userId="34454b4a7fe08dee" providerId="LiveId" clId="{E411EF16-D7A9-4B94-B1AF-332044F0E321}" dt="2021-10-29T04:56:43.139" v="9" actId="47"/>
        <pc:sldMkLst>
          <pc:docMk/>
          <pc:sldMk cId="2485874742" sldId="265"/>
        </pc:sldMkLst>
      </pc:sldChg>
      <pc:sldChg chg="del">
        <pc:chgData name="lucy weggler" userId="34454b4a7fe08dee" providerId="LiveId" clId="{E411EF16-D7A9-4B94-B1AF-332044F0E321}" dt="2021-10-29T04:56:40.376" v="3" actId="47"/>
        <pc:sldMkLst>
          <pc:docMk/>
          <pc:sldMk cId="225221691" sldId="266"/>
        </pc:sldMkLst>
      </pc:sldChg>
      <pc:sldChg chg="del">
        <pc:chgData name="lucy weggler" userId="34454b4a7fe08dee" providerId="LiveId" clId="{E411EF16-D7A9-4B94-B1AF-332044F0E321}" dt="2021-10-29T04:56:39.775" v="2" actId="47"/>
        <pc:sldMkLst>
          <pc:docMk/>
          <pc:sldMk cId="3452025824" sldId="267"/>
        </pc:sldMkLst>
      </pc:sldChg>
      <pc:sldChg chg="del">
        <pc:chgData name="lucy weggler" userId="34454b4a7fe08dee" providerId="LiveId" clId="{E411EF16-D7A9-4B94-B1AF-332044F0E321}" dt="2021-10-29T04:56:43.555" v="10" actId="47"/>
        <pc:sldMkLst>
          <pc:docMk/>
          <pc:sldMk cId="1463289131" sldId="268"/>
        </pc:sldMkLst>
      </pc:sldChg>
      <pc:sldChg chg="del">
        <pc:chgData name="lucy weggler" userId="34454b4a7fe08dee" providerId="LiveId" clId="{E411EF16-D7A9-4B94-B1AF-332044F0E321}" dt="2021-10-29T04:56:41.032" v="4" actId="47"/>
        <pc:sldMkLst>
          <pc:docMk/>
          <pc:sldMk cId="1789458749" sldId="269"/>
        </pc:sldMkLst>
      </pc:sldChg>
      <pc:sldChg chg="del">
        <pc:chgData name="lucy weggler" userId="34454b4a7fe08dee" providerId="LiveId" clId="{E411EF16-D7A9-4B94-B1AF-332044F0E321}" dt="2021-10-29T04:56:41.518" v="5" actId="47"/>
        <pc:sldMkLst>
          <pc:docMk/>
          <pc:sldMk cId="4002432754" sldId="273"/>
        </pc:sldMkLst>
      </pc:sldChg>
      <pc:sldChg chg="del">
        <pc:chgData name="lucy weggler" userId="34454b4a7fe08dee" providerId="LiveId" clId="{E411EF16-D7A9-4B94-B1AF-332044F0E321}" dt="2021-10-29T04:56:51.539" v="24" actId="47"/>
        <pc:sldMkLst>
          <pc:docMk/>
          <pc:sldMk cId="1086798073" sldId="277"/>
        </pc:sldMkLst>
      </pc:sldChg>
      <pc:sldChg chg="del">
        <pc:chgData name="lucy weggler" userId="34454b4a7fe08dee" providerId="LiveId" clId="{E411EF16-D7A9-4B94-B1AF-332044F0E321}" dt="2021-10-29T04:56:47.515" v="17" actId="47"/>
        <pc:sldMkLst>
          <pc:docMk/>
          <pc:sldMk cId="3018908372" sldId="278"/>
        </pc:sldMkLst>
      </pc:sldChg>
      <pc:sldChg chg="del">
        <pc:chgData name="lucy weggler" userId="34454b4a7fe08dee" providerId="LiveId" clId="{E411EF16-D7A9-4B94-B1AF-332044F0E321}" dt="2021-10-29T04:56:46.112" v="16" actId="47"/>
        <pc:sldMkLst>
          <pc:docMk/>
          <pc:sldMk cId="1125172986" sldId="279"/>
        </pc:sldMkLst>
      </pc:sldChg>
      <pc:sldChg chg="del">
        <pc:chgData name="lucy weggler" userId="34454b4a7fe08dee" providerId="LiveId" clId="{E411EF16-D7A9-4B94-B1AF-332044F0E321}" dt="2021-10-29T04:56:52.140" v="25" actId="47"/>
        <pc:sldMkLst>
          <pc:docMk/>
          <pc:sldMk cId="1787772404" sldId="280"/>
        </pc:sldMkLst>
      </pc:sldChg>
      <pc:sldChg chg="del">
        <pc:chgData name="lucy weggler" userId="34454b4a7fe08dee" providerId="LiveId" clId="{E411EF16-D7A9-4B94-B1AF-332044F0E321}" dt="2021-10-29T04:56:44.725" v="13" actId="47"/>
        <pc:sldMkLst>
          <pc:docMk/>
          <pc:sldMk cId="2332198917" sldId="281"/>
        </pc:sldMkLst>
      </pc:sldChg>
      <pc:sldChg chg="del">
        <pc:chgData name="lucy weggler" userId="34454b4a7fe08dee" providerId="LiveId" clId="{E411EF16-D7A9-4B94-B1AF-332044F0E321}" dt="2021-10-29T04:56:44.356" v="12" actId="47"/>
        <pc:sldMkLst>
          <pc:docMk/>
          <pc:sldMk cId="1072663833" sldId="282"/>
        </pc:sldMkLst>
      </pc:sldChg>
      <pc:sldChg chg="del">
        <pc:chgData name="lucy weggler" userId="34454b4a7fe08dee" providerId="LiveId" clId="{E411EF16-D7A9-4B94-B1AF-332044F0E321}" dt="2021-10-29T04:56:43.940" v="11" actId="47"/>
        <pc:sldMkLst>
          <pc:docMk/>
          <pc:sldMk cId="1546342333" sldId="283"/>
        </pc:sldMkLst>
      </pc:sldChg>
      <pc:sldChg chg="del">
        <pc:chgData name="lucy weggler" userId="34454b4a7fe08dee" providerId="LiveId" clId="{E411EF16-D7A9-4B94-B1AF-332044F0E321}" dt="2021-10-29T04:56:45.126" v="14" actId="47"/>
        <pc:sldMkLst>
          <pc:docMk/>
          <pc:sldMk cId="1971104825" sldId="284"/>
        </pc:sldMkLst>
      </pc:sldChg>
      <pc:sldChg chg="del">
        <pc:chgData name="lucy weggler" userId="34454b4a7fe08dee" providerId="LiveId" clId="{E411EF16-D7A9-4B94-B1AF-332044F0E321}" dt="2021-10-29T04:56:49.752" v="22" actId="47"/>
        <pc:sldMkLst>
          <pc:docMk/>
          <pc:sldMk cId="3306938808" sldId="285"/>
        </pc:sldMkLst>
      </pc:sldChg>
      <pc:sldChg chg="del">
        <pc:chgData name="lucy weggler" userId="34454b4a7fe08dee" providerId="LiveId" clId="{E411EF16-D7A9-4B94-B1AF-332044F0E321}" dt="2021-10-29T04:56:48.079" v="18" actId="47"/>
        <pc:sldMkLst>
          <pc:docMk/>
          <pc:sldMk cId="1896450610" sldId="286"/>
        </pc:sldMkLst>
      </pc:sldChg>
      <pc:sldChg chg="del">
        <pc:chgData name="lucy weggler" userId="34454b4a7fe08dee" providerId="LiveId" clId="{E411EF16-D7A9-4B94-B1AF-332044F0E321}" dt="2021-10-29T04:56:45.526" v="15" actId="47"/>
        <pc:sldMkLst>
          <pc:docMk/>
          <pc:sldMk cId="1383008246" sldId="287"/>
        </pc:sldMkLst>
      </pc:sldChg>
      <pc:sldChg chg="del">
        <pc:chgData name="lucy weggler" userId="34454b4a7fe08dee" providerId="LiveId" clId="{E411EF16-D7A9-4B94-B1AF-332044F0E321}" dt="2021-10-29T04:56:49.467" v="21" actId="47"/>
        <pc:sldMkLst>
          <pc:docMk/>
          <pc:sldMk cId="1533339066" sldId="288"/>
        </pc:sldMkLst>
      </pc:sldChg>
      <pc:sldChg chg="del">
        <pc:chgData name="lucy weggler" userId="34454b4a7fe08dee" providerId="LiveId" clId="{E411EF16-D7A9-4B94-B1AF-332044F0E321}" dt="2021-10-29T04:56:49.081" v="20" actId="47"/>
        <pc:sldMkLst>
          <pc:docMk/>
          <pc:sldMk cId="1105007735" sldId="289"/>
        </pc:sldMkLst>
      </pc:sldChg>
      <pc:sldChg chg="del">
        <pc:chgData name="lucy weggler" userId="34454b4a7fe08dee" providerId="LiveId" clId="{E411EF16-D7A9-4B94-B1AF-332044F0E321}" dt="2021-10-29T04:56:48.549" v="19" actId="47"/>
        <pc:sldMkLst>
          <pc:docMk/>
          <pc:sldMk cId="3559171042" sldId="290"/>
        </pc:sldMkLst>
      </pc:sldChg>
      <pc:sldChg chg="del">
        <pc:chgData name="lucy weggler" userId="34454b4a7fe08dee" providerId="LiveId" clId="{E411EF16-D7A9-4B94-B1AF-332044F0E321}" dt="2021-10-29T04:56:51.070" v="23" actId="47"/>
        <pc:sldMkLst>
          <pc:docMk/>
          <pc:sldMk cId="928340111" sldId="291"/>
        </pc:sldMkLst>
      </pc:sldChg>
      <pc:sldChg chg="add del">
        <pc:chgData name="lucy weggler" userId="34454b4a7fe08dee" providerId="LiveId" clId="{E411EF16-D7A9-4B94-B1AF-332044F0E321}" dt="2021-10-29T04:57:10.469" v="33" actId="47"/>
        <pc:sldMkLst>
          <pc:docMk/>
          <pc:sldMk cId="2558637001" sldId="292"/>
        </pc:sldMkLst>
      </pc:sldChg>
      <pc:sldChg chg="del">
        <pc:chgData name="lucy weggler" userId="34454b4a7fe08dee" providerId="LiveId" clId="{E411EF16-D7A9-4B94-B1AF-332044F0E321}" dt="2021-10-29T04:56:53.126" v="26" actId="47"/>
        <pc:sldMkLst>
          <pc:docMk/>
          <pc:sldMk cId="4169367354" sldId="293"/>
        </pc:sldMkLst>
      </pc:sldChg>
      <pc:sldChg chg="add del">
        <pc:chgData name="lucy weggler" userId="34454b4a7fe08dee" providerId="LiveId" clId="{E411EF16-D7A9-4B94-B1AF-332044F0E321}" dt="2021-10-29T04:57:03.230" v="30" actId="47"/>
        <pc:sldMkLst>
          <pc:docMk/>
          <pc:sldMk cId="2249938941" sldId="295"/>
        </pc:sldMkLst>
      </pc:sldChg>
      <pc:sldChg chg="add del">
        <pc:chgData name="lucy weggler" userId="34454b4a7fe08dee" providerId="LiveId" clId="{E411EF16-D7A9-4B94-B1AF-332044F0E321}" dt="2021-10-29T04:57:05.821" v="31" actId="47"/>
        <pc:sldMkLst>
          <pc:docMk/>
          <pc:sldMk cId="782711740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F98ED-5DA4-4652-A547-1AB6D437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3169A-4B09-4CE6-AD19-92AC9118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BE982-C6F4-4923-A14F-DE984D38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B99F-BB79-4AC5-BBB9-4B8C9A9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5F4C2-C4BA-404B-B749-A45AE7CA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9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06A08-A94D-46C0-B402-1045FCF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871A0-9FE1-4614-8939-9E4384CE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AA41F-FF7B-44A1-B070-4142EE07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E6E7F-46B7-47D3-BFB2-448CB2F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5CC53-0650-426C-BE8D-D65CE308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3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22BA6C-FC93-4DBE-AE94-F332D5F37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9F588-AF1C-4FC6-AEE6-66BF693B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E451-689C-4E65-989B-C7C38306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53D68-B6A7-449C-9173-CD86AB4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EA1AB-C54D-491A-AD60-BA8755CD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BA11B-C48D-4F74-958A-35412DF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8CDE2-C689-422C-92B7-BC936CA7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B84F-40C3-4611-98A3-9D8B979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CDE4A-44BF-49A5-BEB5-73ACE39F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374E0-972C-4ABE-88BD-9BE4F55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7FD1D-30CE-4E37-94EE-7A4E0E8D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39C5B-A8CE-41B0-AFB7-B5BE3701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2090C-67BB-47A0-AAB7-15F93BB4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5E046-9AB7-4DB2-AE1A-DFEC9FB1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3C521-24FB-4D8A-AEEC-819A8213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1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9B430-266C-4CE9-A641-01A34A3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B543D-5C1F-48F5-AE0F-EF414E75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410949-B600-4F35-A58F-47694309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445CC9-6B93-45E7-8B7A-C3637F7D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8C984-1E17-42E9-BA19-E7F39168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2BC15-E879-4662-83CC-351394E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63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EA142-86A2-4E01-B789-7521ACE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DE230-D3D7-4BFB-881A-E564939F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55609-9DB2-4B17-9664-360AE74E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403E8E-1243-4B79-BC9E-148BDF49C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C27465-5BDC-4376-8874-74B9BC411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1C0F1F-099A-4449-885C-226F4941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973086-E017-4857-A3A7-24247726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0471C1-95E6-471D-BB82-D73F9957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7C561-78EF-448A-A029-0B564A70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82315-72F8-4F4B-883D-EABE75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8FF7E2-289C-4A42-9F7A-49DE2B2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A5811-A762-4CDA-82DC-EC609311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9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3FAD21-D148-4B87-80A1-539F1BAC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764419-432E-42C2-9099-FFFD9B81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D4FE-AFBB-43E9-9729-490B5B57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1B2E-25C2-45A6-8D7D-F8A2A6D7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EAAF0-68EA-4E5F-9FE5-ACDA3AE6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D6106D-2D2F-49FC-90AC-65E97EA2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262FD4-2381-47EC-9DC6-A6711E8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97DB8-FFE8-4968-B648-D4119224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27B96F-CE74-4685-BA16-A662FDA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62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C6443-D620-4E14-B4D2-28C9076E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515630-C07B-4D7B-95C2-22B5FEB4F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47CA7B-BD94-449F-8102-0DD105C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8F1DB-A36B-4E1F-8F41-058D1BB6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62E86-BF99-4AD1-83F9-66BEFC6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B5CD8E-A9EF-4BEE-8F75-929325B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6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B89D05-0F98-4F3B-8550-D48FBBD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C12F2-5507-4011-86C6-EDC7B69D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B3EF1-15FC-436C-82A7-6B4D9FBD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FB198-FB98-4707-8A46-AC7A0A3B7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1836F-7CA9-44E1-AD35-CC935B5C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412955" y="420329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Lineare Algebra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14600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6082E6-52D7-48BC-AC43-F318BC18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73" y="0"/>
            <a:ext cx="10072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9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1E7B57A-CA97-4BB3-A3F4-B7960652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99" y="0"/>
            <a:ext cx="10099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F05A970-2CCF-40E1-96AA-63555149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60" y="0"/>
            <a:ext cx="10006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1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69C09F2-948C-4B78-B52D-2D67BF3B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85" y="0"/>
            <a:ext cx="10125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3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171EA2D-32A3-4AD8-B575-E2281546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36" y="0"/>
            <a:ext cx="10124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9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06CD0E6-2312-4678-A2A5-3D0FFA44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08" y="0"/>
            <a:ext cx="9995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5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37E3A5-8881-4E0D-B643-4B8D9D1C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16" y="0"/>
            <a:ext cx="1006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899C994-E279-4A8F-B1F5-AC51DB07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72" y="0"/>
            <a:ext cx="1001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90C02A9-14EA-40B5-ABF3-711BDBD6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1" y="0"/>
            <a:ext cx="10082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5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B348E48-80F3-4993-98BF-44B083F1A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83" y="0"/>
            <a:ext cx="10042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0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7</cp:revision>
  <dcterms:created xsi:type="dcterms:W3CDTF">2019-12-09T06:03:24Z</dcterms:created>
  <dcterms:modified xsi:type="dcterms:W3CDTF">2021-10-29T04:57:11Z</dcterms:modified>
</cp:coreProperties>
</file>