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33" autoAdjust="0"/>
  </p:normalViewPr>
  <p:slideViewPr>
    <p:cSldViewPr snapToGrid="0">
      <p:cViewPr varScale="1">
        <p:scale>
          <a:sx n="100" d="100"/>
          <a:sy n="10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34A51D9D-9614-496D-9E74-F42FE3208E6E}"/>
    <pc:docChg chg="modSld">
      <pc:chgData name="lucy weggler" userId="34454b4a7fe08dee" providerId="LiveId" clId="{34A51D9D-9614-496D-9E74-F42FE3208E6E}" dt="2021-10-05T14:10:45.676" v="0" actId="1076"/>
      <pc:docMkLst>
        <pc:docMk/>
      </pc:docMkLst>
      <pc:sldChg chg="modSp mod">
        <pc:chgData name="lucy weggler" userId="34454b4a7fe08dee" providerId="LiveId" clId="{34A51D9D-9614-496D-9E74-F42FE3208E6E}" dt="2021-10-05T14:10:45.676" v="0" actId="1076"/>
        <pc:sldMkLst>
          <pc:docMk/>
          <pc:sldMk cId="2659620036" sldId="274"/>
        </pc:sldMkLst>
        <pc:spChg chg="mod">
          <ac:chgData name="lucy weggler" userId="34454b4a7fe08dee" providerId="LiveId" clId="{34A51D9D-9614-496D-9E74-F42FE3208E6E}" dt="2021-10-05T14:10:45.676" v="0" actId="1076"/>
          <ac:spMkLst>
            <pc:docMk/>
            <pc:sldMk cId="2659620036" sldId="274"/>
            <ac:spMk id="2" creationId="{AB1A6738-31FD-447B-ACB2-DB2A0224AD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68B4B-AFD7-4112-A9F7-AF43EA13D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07E195-3712-4316-B9FA-05D19FE7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621D3-9D26-49BA-9505-DAE50E48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262B5-FA51-47A2-BBDA-C3E24DDD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5A537-2558-47C3-9A62-775F3822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D74CA-97A6-4A4B-8126-DA026DF8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A968-EB49-4DCB-B50F-EE519DC59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C44C7-47D3-4B15-B5A1-D08FFE5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AFD38-E18F-41DB-A71B-1103FE50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01DEA-1320-4D45-B97F-CA70947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4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31955B-C2C5-488E-9411-F9B659BD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67CAA0-FE92-452F-9B05-C6E84E4F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11168-28F0-4030-96C5-F9FC5F4B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532A9-FFB8-432D-B541-B2DC0EF2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BA4B-BF8D-40B0-A466-34A31ACB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5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7421-3242-45F8-82F4-D5DD87BD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4C6F9-B3B0-49AB-A409-2BABB1F8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F8B9E-37FB-45AD-A481-1E49B6E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3F566-85A9-4CE1-824E-1C04F2CC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FCA7B-C0A7-442B-A73A-D52224A5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0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D6D17-4C70-49D4-98B2-A0B961AD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5BA54-1C47-4885-9C82-E7A89D8F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B9803-3A73-41BF-9664-2EC4504A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FBD60-9A07-4601-BF31-B017866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7CE9F-298F-4268-9542-ADD8E22E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1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A47F2-F65A-4B09-BCB0-C10B4425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A69FD-7102-4A4F-9667-91CBB6206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ACA5D-4886-4C41-BC83-BF10BCDF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CBAF0-4B84-4636-8C49-FF67BC7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4A36B-D866-4C00-823B-3CD312AC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32CCD-BBA9-481C-91FE-DA4B9EC4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97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92664-3A5A-4DB4-A2ED-57EAF220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0AA6D-809D-4F86-AA4F-B2E31FB4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0D579B-F84B-41E5-8B22-2F5EB065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7B9320-6775-4538-8E0B-6D45990C6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AFCA40-BF41-4725-BFC8-792586B94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428053-E220-4AEC-BF56-A7699A68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DA33D2-54A6-4BB7-BAAE-FE04F6E8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655DC2-8D1E-463C-B77D-2C6B9615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3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AD5A7-88BD-455E-9952-91DD5910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0DB7-1D92-42EE-AE48-02CA0F8C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9D0EF-D6DA-4635-BF70-C11FF403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A98C5B-CB5A-4BBB-9664-DEF83A1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11AF55-117B-45B9-ACAD-DED52A53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D0DB1B-72E4-4D65-B905-C4C782B8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2A1C5-B87E-4E17-AC59-F45280E0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2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8CF6-8ABB-475D-9E6B-F70DE0A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E4214-0A11-4631-8B4A-C72458F1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601587-90AC-4B25-A75E-AA9F9EEB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A23305-A864-431B-BA89-97FA0696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E647EA-72AE-4E0F-B155-31C99511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BB5784-E7A1-4A46-B14B-36AC84F8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B8D6-06C6-4178-BC02-765EAFF8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C0BB9F-6B50-4499-A612-88A54A1B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318067-A792-4E00-BEBA-9E228C45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76BC7D-EA4A-4C39-9C4B-F5661B14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401B6-04AB-4206-9B03-63028880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D593A5-C8A0-4B0C-9652-0512131F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F946EF-AAF0-4449-8E9A-EC8625D3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F5D59A-E933-4F96-94F4-D7933C68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F487C-6FFC-4038-A692-7164FFDC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E1A3-A775-45FA-BB9A-CADFA91F4D0A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6C1DD-4DC3-454C-88BF-D5DCEB1EE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4E439-F53A-492F-8ECA-472E069F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0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200332" y="312626"/>
            <a:ext cx="839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Mengen und Logik</a:t>
            </a:r>
          </a:p>
        </p:txBody>
      </p:sp>
    </p:spTree>
    <p:extLst>
      <p:ext uri="{BB962C8B-B14F-4D97-AF65-F5344CB8AC3E}">
        <p14:creationId xmlns:p14="http://schemas.microsoft.com/office/powerpoint/2010/main" val="182833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792790" y="754626"/>
                <a:ext cx="11144461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Differenzmenge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Elemente hat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100,101,102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∖{99,100,101}</m:t>
                    </m:r>
                  </m:oMath>
                </a14:m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98</a:t>
                </a:r>
                <a:endParaRPr lang="de-DE" sz="3200" dirty="0"/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103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0" y="754626"/>
                <a:ext cx="11144461" cy="5139869"/>
              </a:xfrm>
              <a:prstGeom prst="rect">
                <a:avLst/>
              </a:prstGeom>
              <a:blipFill>
                <a:blip r:embed="rId2"/>
                <a:stretch>
                  <a:fillRect l="-1641" t="-1898" r="-492" b="-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792790" y="754626"/>
                <a:ext cx="11144461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Differenzmenge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Elemente hat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100,101,102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∖{99,100,101}</m:t>
                    </m:r>
                  </m:oMath>
                </a14:m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98</a:t>
                </a:r>
                <a:endParaRPr lang="de-DE" sz="3200" dirty="0"/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de-DE" sz="3200" b="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103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0" y="754626"/>
                <a:ext cx="11144461" cy="5139869"/>
              </a:xfrm>
              <a:prstGeom prst="rect">
                <a:avLst/>
              </a:prstGeom>
              <a:blipFill>
                <a:blip r:embed="rId2"/>
                <a:stretch>
                  <a:fillRect l="-1641" t="-1898" r="-492" b="-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28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7630872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Mengen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1,3,4,2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={1,2,4,4,1,1,3}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1,3,4,2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={1,2,4,4,1,1+3}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1,1+1−1,1+1+1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={3,1}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{6,2+4,2⋅3}</m:t>
                    </m:r>
                  </m:oMath>
                </a14:m>
                <a:r>
                  <a:rPr lang="de-DE" sz="3200" dirty="0"/>
                  <a:t> hat drei Elemente.</a:t>
                </a: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2∈{2+2}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42∉</m:t>
                    </m:r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39,40,41</m:t>
                        </m:r>
                      </m:e>
                    </m:d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7630872" cy="5139869"/>
              </a:xfrm>
              <a:prstGeom prst="rect">
                <a:avLst/>
              </a:prstGeom>
              <a:blipFill>
                <a:blip r:embed="rId2"/>
                <a:stretch>
                  <a:fillRect l="-2476" t="-1777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7433702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Mengen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>
                    <a:solidFill>
                      <a:srgbClr val="00B050"/>
                    </a:solidFill>
                  </a:rPr>
                  <a:t>A)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1,3,4,2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={1,2,4,4,1,1,3}</m:t>
                    </m:r>
                  </m:oMath>
                </a14:m>
                <a:r>
                  <a:rPr lang="de-DE" sz="3200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1,3,4,2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={1,2,4,4,1,1+3}</m:t>
                    </m:r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C)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1,1+1−1,1+1+1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={3,1}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{6,2+4,2⋅3}</m:t>
                    </m:r>
                  </m:oMath>
                </a14:m>
                <a:r>
                  <a:rPr lang="de-DE" sz="3200" dirty="0"/>
                  <a:t> hat drei Elemente.</a:t>
                </a: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2∈{2+2}</m:t>
                    </m:r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42∉</m:t>
                    </m:r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39,40,41</m:t>
                        </m:r>
                      </m:e>
                    </m:d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7433702" cy="5139869"/>
              </a:xfrm>
              <a:prstGeom prst="rect">
                <a:avLst/>
              </a:prstGeom>
              <a:blipFill>
                <a:blip r:embed="rId2"/>
                <a:stretch>
                  <a:fillRect l="-2543" t="-1777" r="-1066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6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7672550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Teilmengen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2,2,3,3,1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⊆{1,2,3}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⊆{2,3,4,5}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⊆{2,3,4}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∅⊆{100,200,300}</m:t>
                    </m:r>
                  </m:oMath>
                </a14:m>
                <a:r>
                  <a:rPr lang="de-DE" sz="3200" dirty="0"/>
                  <a:t> </a:t>
                </a: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∈{100,200,300}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7672550" cy="5139869"/>
              </a:xfrm>
              <a:prstGeom prst="rect">
                <a:avLst/>
              </a:prstGeom>
              <a:blipFill>
                <a:blip r:embed="rId2"/>
                <a:stretch>
                  <a:fillRect l="-2464" t="-1777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10933634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Teilmengen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>
                    <a:solidFill>
                      <a:srgbClr val="00B050"/>
                    </a:solidFill>
                  </a:rPr>
                  <a:t>A)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2,2,3,3,1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⊆{1,2,3}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⊆{2,3,4,5}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⊆{2,3,4}</m:t>
                    </m:r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∅⊆</m:t>
                    </m:r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100,200,300</m:t>
                        </m:r>
                      </m:e>
                    </m:d>
                    <m:r>
                      <a:rPr lang="de-DE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da</m:t>
                    </m:r>
                    <m:r>
                      <a:rPr lang="de-DE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100,200,300</m:t>
                        </m:r>
                      </m:e>
                    </m:d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∪∅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100,200,300</m:t>
                        </m:r>
                      </m:e>
                    </m:d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</a:t>
                </a:r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∈{100,200,300}</m:t>
                    </m:r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10933634" cy="5139869"/>
              </a:xfrm>
              <a:prstGeom prst="rect">
                <a:avLst/>
              </a:prstGeom>
              <a:blipFill>
                <a:blip r:embed="rId2"/>
                <a:stretch>
                  <a:fillRect l="-1729" t="-1777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8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592765" y="468876"/>
                <a:ext cx="11195757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Vereinigungsmenge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Elemente hat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100,101,102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∪{99,100,101}</m:t>
                    </m:r>
                  </m:oMath>
                </a14:m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98</a:t>
                </a:r>
                <a:endParaRPr lang="de-DE" sz="3200" dirty="0"/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103</m:t>
                    </m:r>
                  </m:oMath>
                </a14:m>
                <a:endParaRPr lang="de-DE" sz="32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65" y="468876"/>
                <a:ext cx="11195757" cy="5139869"/>
              </a:xfrm>
              <a:prstGeom prst="rect">
                <a:avLst/>
              </a:prstGeom>
              <a:blipFill>
                <a:blip r:embed="rId2"/>
                <a:stretch>
                  <a:fillRect l="-1633" t="-1898" r="-435" b="-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2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792790" y="754626"/>
                <a:ext cx="11195757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Vereinigungsmenge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Elemente hat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100,101,102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∪{99,100,101}</m:t>
                    </m:r>
                  </m:oMath>
                </a14:m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98</a:t>
                </a:r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de-DE" sz="3200" b="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de-DE" sz="3200" b="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de-DE" sz="3200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de-DE" sz="3200" b="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103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0" y="754626"/>
                <a:ext cx="11195757" cy="5139869"/>
              </a:xfrm>
              <a:prstGeom prst="rect">
                <a:avLst/>
              </a:prstGeom>
              <a:blipFill>
                <a:blip r:embed="rId2"/>
                <a:stretch>
                  <a:fillRect l="-1633" t="-1898" r="-435" b="-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8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792790" y="754626"/>
                <a:ext cx="11195757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Schnittmenge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Elemente hat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100,101,102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∩{99,100,101}</m:t>
                    </m:r>
                  </m:oMath>
                </a14:m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98</a:t>
                </a:r>
                <a:endParaRPr lang="de-DE" sz="3200" dirty="0"/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103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0" y="754626"/>
                <a:ext cx="11195757" cy="5139869"/>
              </a:xfrm>
              <a:prstGeom prst="rect">
                <a:avLst/>
              </a:prstGeom>
              <a:blipFill>
                <a:blip r:embed="rId2"/>
                <a:stretch>
                  <a:fillRect l="-1633" t="-1898" r="-435" b="-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8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792790" y="754626"/>
                <a:ext cx="11195757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Schnittmenge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Elemente hat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100,101,102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∩{99,100,101}</m:t>
                    </m:r>
                  </m:oMath>
                </a14:m>
                <a:r>
                  <a:rPr lang="de-DE" sz="3200" dirty="0"/>
                  <a:t>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98</a:t>
                </a:r>
                <a:endParaRPr lang="de-DE" sz="3200" dirty="0"/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de-DE" sz="3200" b="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de-DE" sz="3200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103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0" y="754626"/>
                <a:ext cx="11195757" cy="5139869"/>
              </a:xfrm>
              <a:prstGeom prst="rect">
                <a:avLst/>
              </a:prstGeom>
              <a:blipFill>
                <a:blip r:embed="rId2"/>
                <a:stretch>
                  <a:fillRect l="-1633" t="-1898" r="-435" b="-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3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101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19</cp:revision>
  <dcterms:created xsi:type="dcterms:W3CDTF">2019-10-28T05:40:21Z</dcterms:created>
  <dcterms:modified xsi:type="dcterms:W3CDTF">2021-10-05T14:11:13Z</dcterms:modified>
</cp:coreProperties>
</file>