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8" r:id="rId3"/>
    <p:sldId id="299" r:id="rId4"/>
    <p:sldId id="296" r:id="rId5"/>
    <p:sldId id="297" r:id="rId6"/>
    <p:sldId id="257" r:id="rId7"/>
    <p:sldId id="291" r:id="rId8"/>
    <p:sldId id="292" r:id="rId9"/>
    <p:sldId id="293" r:id="rId10"/>
    <p:sldId id="300" r:id="rId11"/>
    <p:sldId id="301" r:id="rId12"/>
    <p:sldId id="294" r:id="rId13"/>
    <p:sldId id="295" r:id="rId14"/>
    <p:sldId id="304" r:id="rId15"/>
    <p:sldId id="305" r:id="rId16"/>
    <p:sldId id="302" r:id="rId17"/>
    <p:sldId id="303" r:id="rId1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AD791"/>
    <a:srgbClr val="D2DDA1"/>
    <a:srgbClr val="CDDF9F"/>
    <a:srgbClr val="D2FFD8"/>
    <a:srgbClr val="78E6AF"/>
    <a:srgbClr val="D2E6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D6930B3-8EBF-4FEC-A37D-8FC6E4C3AB4D}" v="446" dt="2022-10-05T09:05:48.7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814" autoAdjust="0"/>
    <p:restoredTop sz="94633" autoAdjust="0"/>
  </p:normalViewPr>
  <p:slideViewPr>
    <p:cSldViewPr snapToGrid="0">
      <p:cViewPr>
        <p:scale>
          <a:sx n="150" d="100"/>
          <a:sy n="150" d="100"/>
        </p:scale>
        <p:origin x="108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cy weggler" userId="34454b4a7fe08dee" providerId="LiveId" clId="{3D6930B3-8EBF-4FEC-A37D-8FC6E4C3AB4D}"/>
    <pc:docChg chg="undo custSel addSld modSld sldOrd">
      <pc:chgData name="lucy weggler" userId="34454b4a7fe08dee" providerId="LiveId" clId="{3D6930B3-8EBF-4FEC-A37D-8FC6E4C3AB4D}" dt="2022-10-05T09:12:35.217" v="1887"/>
      <pc:docMkLst>
        <pc:docMk/>
      </pc:docMkLst>
      <pc:sldChg chg="modSp mod">
        <pc:chgData name="lucy weggler" userId="34454b4a7fe08dee" providerId="LiveId" clId="{3D6930B3-8EBF-4FEC-A37D-8FC6E4C3AB4D}" dt="2021-10-22T07:24:06.850" v="153" actId="20577"/>
        <pc:sldMkLst>
          <pc:docMk/>
          <pc:sldMk cId="32425351" sldId="257"/>
        </pc:sldMkLst>
        <pc:spChg chg="mod">
          <ac:chgData name="lucy weggler" userId="34454b4a7fe08dee" providerId="LiveId" clId="{3D6930B3-8EBF-4FEC-A37D-8FC6E4C3AB4D}" dt="2021-10-22T07:24:06.850" v="153" actId="20577"/>
          <ac:spMkLst>
            <pc:docMk/>
            <pc:sldMk cId="32425351" sldId="257"/>
            <ac:spMk id="2" creationId="{AB1A6738-31FD-447B-ACB2-DB2A0224AD96}"/>
          </ac:spMkLst>
        </pc:spChg>
      </pc:sldChg>
      <pc:sldChg chg="modSp mod">
        <pc:chgData name="lucy weggler" userId="34454b4a7fe08dee" providerId="LiveId" clId="{3D6930B3-8EBF-4FEC-A37D-8FC6E4C3AB4D}" dt="2021-10-22T07:24:10.401" v="164" actId="20577"/>
        <pc:sldMkLst>
          <pc:docMk/>
          <pc:sldMk cId="475820511" sldId="291"/>
        </pc:sldMkLst>
        <pc:spChg chg="mod">
          <ac:chgData name="lucy weggler" userId="34454b4a7fe08dee" providerId="LiveId" clId="{3D6930B3-8EBF-4FEC-A37D-8FC6E4C3AB4D}" dt="2021-10-22T07:24:10.401" v="164" actId="20577"/>
          <ac:spMkLst>
            <pc:docMk/>
            <pc:sldMk cId="475820511" sldId="291"/>
            <ac:spMk id="2" creationId="{AB1A6738-31FD-447B-ACB2-DB2A0224AD96}"/>
          </ac:spMkLst>
        </pc:spChg>
      </pc:sldChg>
      <pc:sldChg chg="modSp mod">
        <pc:chgData name="lucy weggler" userId="34454b4a7fe08dee" providerId="LiveId" clId="{3D6930B3-8EBF-4FEC-A37D-8FC6E4C3AB4D}" dt="2021-10-22T07:24:14.459" v="175" actId="20577"/>
        <pc:sldMkLst>
          <pc:docMk/>
          <pc:sldMk cId="1853241313" sldId="292"/>
        </pc:sldMkLst>
        <pc:spChg chg="mod">
          <ac:chgData name="lucy weggler" userId="34454b4a7fe08dee" providerId="LiveId" clId="{3D6930B3-8EBF-4FEC-A37D-8FC6E4C3AB4D}" dt="2021-10-22T07:24:14.459" v="175" actId="20577"/>
          <ac:spMkLst>
            <pc:docMk/>
            <pc:sldMk cId="1853241313" sldId="292"/>
            <ac:spMk id="2" creationId="{AB1A6738-31FD-447B-ACB2-DB2A0224AD96}"/>
          </ac:spMkLst>
        </pc:spChg>
      </pc:sldChg>
      <pc:sldChg chg="modSp mod">
        <pc:chgData name="lucy weggler" userId="34454b4a7fe08dee" providerId="LiveId" clId="{3D6930B3-8EBF-4FEC-A37D-8FC6E4C3AB4D}" dt="2021-10-22T07:24:18.249" v="186" actId="20577"/>
        <pc:sldMkLst>
          <pc:docMk/>
          <pc:sldMk cId="1815414365" sldId="293"/>
        </pc:sldMkLst>
        <pc:spChg chg="mod">
          <ac:chgData name="lucy weggler" userId="34454b4a7fe08dee" providerId="LiveId" clId="{3D6930B3-8EBF-4FEC-A37D-8FC6E4C3AB4D}" dt="2021-10-22T07:24:18.249" v="186" actId="20577"/>
          <ac:spMkLst>
            <pc:docMk/>
            <pc:sldMk cId="1815414365" sldId="293"/>
            <ac:spMk id="2" creationId="{AB1A6738-31FD-447B-ACB2-DB2A0224AD96}"/>
          </ac:spMkLst>
        </pc:spChg>
      </pc:sldChg>
      <pc:sldChg chg="modSp mod">
        <pc:chgData name="lucy weggler" userId="34454b4a7fe08dee" providerId="LiveId" clId="{3D6930B3-8EBF-4FEC-A37D-8FC6E4C3AB4D}" dt="2021-10-26T11:49:25.247" v="251" actId="20577"/>
        <pc:sldMkLst>
          <pc:docMk/>
          <pc:sldMk cId="2898324940" sldId="294"/>
        </pc:sldMkLst>
        <pc:spChg chg="mod">
          <ac:chgData name="lucy weggler" userId="34454b4a7fe08dee" providerId="LiveId" clId="{3D6930B3-8EBF-4FEC-A37D-8FC6E4C3AB4D}" dt="2021-10-26T11:49:25.247" v="251" actId="20577"/>
          <ac:spMkLst>
            <pc:docMk/>
            <pc:sldMk cId="2898324940" sldId="294"/>
            <ac:spMk id="2" creationId="{AB1A6738-31FD-447B-ACB2-DB2A0224AD96}"/>
          </ac:spMkLst>
        </pc:spChg>
      </pc:sldChg>
      <pc:sldChg chg="modSp mod">
        <pc:chgData name="lucy weggler" userId="34454b4a7fe08dee" providerId="LiveId" clId="{3D6930B3-8EBF-4FEC-A37D-8FC6E4C3AB4D}" dt="2021-10-26T06:10:08.307" v="238" actId="20577"/>
        <pc:sldMkLst>
          <pc:docMk/>
          <pc:sldMk cId="1041492996" sldId="295"/>
        </pc:sldMkLst>
        <pc:spChg chg="mod">
          <ac:chgData name="lucy weggler" userId="34454b4a7fe08dee" providerId="LiveId" clId="{3D6930B3-8EBF-4FEC-A37D-8FC6E4C3AB4D}" dt="2021-10-26T06:10:08.307" v="238" actId="20577"/>
          <ac:spMkLst>
            <pc:docMk/>
            <pc:sldMk cId="1041492996" sldId="295"/>
            <ac:spMk id="2" creationId="{AB1A6738-31FD-447B-ACB2-DB2A0224AD96}"/>
          </ac:spMkLst>
        </pc:spChg>
      </pc:sldChg>
      <pc:sldChg chg="addSp modSp mod">
        <pc:chgData name="lucy weggler" userId="34454b4a7fe08dee" providerId="LiveId" clId="{3D6930B3-8EBF-4FEC-A37D-8FC6E4C3AB4D}" dt="2022-10-05T08:38:05.581" v="1065"/>
        <pc:sldMkLst>
          <pc:docMk/>
          <pc:sldMk cId="4280811841" sldId="296"/>
        </pc:sldMkLst>
        <pc:picChg chg="add mod">
          <ac:chgData name="lucy weggler" userId="34454b4a7fe08dee" providerId="LiveId" clId="{3D6930B3-8EBF-4FEC-A37D-8FC6E4C3AB4D}" dt="2022-10-05T08:34:18.176" v="1064" actId="1076"/>
          <ac:picMkLst>
            <pc:docMk/>
            <pc:sldMk cId="4280811841" sldId="296"/>
            <ac:picMk id="4" creationId="{0C8EDC75-266E-85EC-B3C3-8A3D9F3F6E38}"/>
          </ac:picMkLst>
        </pc:picChg>
        <pc:picChg chg="add mod">
          <ac:chgData name="lucy weggler" userId="34454b4a7fe08dee" providerId="LiveId" clId="{3D6930B3-8EBF-4FEC-A37D-8FC6E4C3AB4D}" dt="2022-10-05T08:38:05.581" v="1065"/>
          <ac:picMkLst>
            <pc:docMk/>
            <pc:sldMk cId="4280811841" sldId="296"/>
            <ac:picMk id="5" creationId="{D74BACFF-477B-F883-C949-29B4FA27681F}"/>
          </ac:picMkLst>
        </pc:picChg>
      </pc:sldChg>
      <pc:sldChg chg="modSp mod">
        <pc:chgData name="lucy weggler" userId="34454b4a7fe08dee" providerId="LiveId" clId="{3D6930B3-8EBF-4FEC-A37D-8FC6E4C3AB4D}" dt="2021-10-26T09:39:45.982" v="242" actId="1035"/>
        <pc:sldMkLst>
          <pc:docMk/>
          <pc:sldMk cId="4183487862" sldId="299"/>
        </pc:sldMkLst>
        <pc:picChg chg="mod">
          <ac:chgData name="lucy weggler" userId="34454b4a7fe08dee" providerId="LiveId" clId="{3D6930B3-8EBF-4FEC-A37D-8FC6E4C3AB4D}" dt="2021-10-26T09:39:45.982" v="242" actId="1035"/>
          <ac:picMkLst>
            <pc:docMk/>
            <pc:sldMk cId="4183487862" sldId="299"/>
            <ac:picMk id="5" creationId="{7FD4D405-7399-4BF4-A1FF-527825720C1D}"/>
          </ac:picMkLst>
        </pc:picChg>
      </pc:sldChg>
      <pc:sldChg chg="modSp add mod ord">
        <pc:chgData name="lucy weggler" userId="34454b4a7fe08dee" providerId="LiveId" clId="{3D6930B3-8EBF-4FEC-A37D-8FC6E4C3AB4D}" dt="2021-10-26T11:50:54.626" v="320" actId="1076"/>
        <pc:sldMkLst>
          <pc:docMk/>
          <pc:sldMk cId="994421656" sldId="300"/>
        </pc:sldMkLst>
        <pc:spChg chg="mod">
          <ac:chgData name="lucy weggler" userId="34454b4a7fe08dee" providerId="LiveId" clId="{3D6930B3-8EBF-4FEC-A37D-8FC6E4C3AB4D}" dt="2021-10-26T11:50:54.626" v="320" actId="1076"/>
          <ac:spMkLst>
            <pc:docMk/>
            <pc:sldMk cId="994421656" sldId="300"/>
            <ac:spMk id="2" creationId="{AB1A6738-31FD-447B-ACB2-DB2A0224AD96}"/>
          </ac:spMkLst>
        </pc:spChg>
      </pc:sldChg>
      <pc:sldChg chg="modSp add mod">
        <pc:chgData name="lucy weggler" userId="34454b4a7fe08dee" providerId="LiveId" clId="{3D6930B3-8EBF-4FEC-A37D-8FC6E4C3AB4D}" dt="2021-10-26T11:50:50.138" v="319" actId="1076"/>
        <pc:sldMkLst>
          <pc:docMk/>
          <pc:sldMk cId="255555128" sldId="301"/>
        </pc:sldMkLst>
        <pc:spChg chg="mod">
          <ac:chgData name="lucy weggler" userId="34454b4a7fe08dee" providerId="LiveId" clId="{3D6930B3-8EBF-4FEC-A37D-8FC6E4C3AB4D}" dt="2021-10-26T11:50:50.138" v="319" actId="1076"/>
          <ac:spMkLst>
            <pc:docMk/>
            <pc:sldMk cId="255555128" sldId="301"/>
            <ac:spMk id="2" creationId="{AB1A6738-31FD-447B-ACB2-DB2A0224AD96}"/>
          </ac:spMkLst>
        </pc:spChg>
      </pc:sldChg>
      <pc:sldChg chg="addSp delSp modSp add mod ord setBg">
        <pc:chgData name="lucy weggler" userId="34454b4a7fe08dee" providerId="LiveId" clId="{3D6930B3-8EBF-4FEC-A37D-8FC6E4C3AB4D}" dt="2022-10-05T09:12:32.642" v="1885"/>
        <pc:sldMkLst>
          <pc:docMk/>
          <pc:sldMk cId="211598307" sldId="302"/>
        </pc:sldMkLst>
        <pc:spChg chg="del">
          <ac:chgData name="lucy weggler" userId="34454b4a7fe08dee" providerId="LiveId" clId="{3D6930B3-8EBF-4FEC-A37D-8FC6E4C3AB4D}" dt="2022-10-05T07:00:55.758" v="323" actId="478"/>
          <ac:spMkLst>
            <pc:docMk/>
            <pc:sldMk cId="211598307" sldId="302"/>
            <ac:spMk id="2" creationId="{AB1A6738-31FD-447B-ACB2-DB2A0224AD96}"/>
          </ac:spMkLst>
        </pc:spChg>
        <pc:spChg chg="add del mod">
          <ac:chgData name="lucy weggler" userId="34454b4a7fe08dee" providerId="LiveId" clId="{3D6930B3-8EBF-4FEC-A37D-8FC6E4C3AB4D}" dt="2022-10-05T07:17:11.709" v="434" actId="478"/>
          <ac:spMkLst>
            <pc:docMk/>
            <pc:sldMk cId="211598307" sldId="302"/>
            <ac:spMk id="6" creationId="{76D8D270-E451-F612-2800-7DD7E5EC7193}"/>
          </ac:spMkLst>
        </pc:spChg>
        <pc:spChg chg="add del mod">
          <ac:chgData name="lucy weggler" userId="34454b4a7fe08dee" providerId="LiveId" clId="{3D6930B3-8EBF-4FEC-A37D-8FC6E4C3AB4D}" dt="2022-10-05T07:18:33.728" v="472" actId="478"/>
          <ac:spMkLst>
            <pc:docMk/>
            <pc:sldMk cId="211598307" sldId="302"/>
            <ac:spMk id="11" creationId="{17BCA423-881B-2F8F-3C33-781FB5C86377}"/>
          </ac:spMkLst>
        </pc:spChg>
        <pc:spChg chg="add del mod">
          <ac:chgData name="lucy weggler" userId="34454b4a7fe08dee" providerId="LiveId" clId="{3D6930B3-8EBF-4FEC-A37D-8FC6E4C3AB4D}" dt="2022-10-05T07:35:01.073" v="731" actId="478"/>
          <ac:spMkLst>
            <pc:docMk/>
            <pc:sldMk cId="211598307" sldId="302"/>
            <ac:spMk id="25" creationId="{E22B06E6-A022-F76E-E473-4A3105D749B8}"/>
          </ac:spMkLst>
        </pc:spChg>
        <pc:spChg chg="add del mod">
          <ac:chgData name="lucy weggler" userId="34454b4a7fe08dee" providerId="LiveId" clId="{3D6930B3-8EBF-4FEC-A37D-8FC6E4C3AB4D}" dt="2022-10-05T07:35:02.638" v="732" actId="478"/>
          <ac:spMkLst>
            <pc:docMk/>
            <pc:sldMk cId="211598307" sldId="302"/>
            <ac:spMk id="43" creationId="{BD4299D4-6FEA-1197-B3B4-E873171E6022}"/>
          </ac:spMkLst>
        </pc:spChg>
        <pc:spChg chg="add del mod">
          <ac:chgData name="lucy weggler" userId="34454b4a7fe08dee" providerId="LiveId" clId="{3D6930B3-8EBF-4FEC-A37D-8FC6E4C3AB4D}" dt="2022-10-05T07:35:06.089" v="735" actId="478"/>
          <ac:spMkLst>
            <pc:docMk/>
            <pc:sldMk cId="211598307" sldId="302"/>
            <ac:spMk id="47" creationId="{BBD4E7F2-91FC-D489-2325-ADBE6B0B7554}"/>
          </ac:spMkLst>
        </pc:spChg>
        <pc:spChg chg="add del mod">
          <ac:chgData name="lucy weggler" userId="34454b4a7fe08dee" providerId="LiveId" clId="{3D6930B3-8EBF-4FEC-A37D-8FC6E4C3AB4D}" dt="2022-10-05T07:35:07.694" v="736" actId="478"/>
          <ac:spMkLst>
            <pc:docMk/>
            <pc:sldMk cId="211598307" sldId="302"/>
            <ac:spMk id="67" creationId="{216000BB-B99C-74F7-8919-E228FD5688C3}"/>
          </ac:spMkLst>
        </pc:spChg>
        <pc:spChg chg="add del mod">
          <ac:chgData name="lucy weggler" userId="34454b4a7fe08dee" providerId="LiveId" clId="{3D6930B3-8EBF-4FEC-A37D-8FC6E4C3AB4D}" dt="2022-10-05T07:33:50.264" v="717" actId="478"/>
          <ac:spMkLst>
            <pc:docMk/>
            <pc:sldMk cId="211598307" sldId="302"/>
            <ac:spMk id="72" creationId="{4037EE33-556E-FE4A-44CB-9DA994ABFB67}"/>
          </ac:spMkLst>
        </pc:spChg>
        <pc:spChg chg="add mod topLvl">
          <ac:chgData name="lucy weggler" userId="34454b4a7fe08dee" providerId="LiveId" clId="{3D6930B3-8EBF-4FEC-A37D-8FC6E4C3AB4D}" dt="2022-10-05T08:01:02.340" v="986" actId="165"/>
          <ac:spMkLst>
            <pc:docMk/>
            <pc:sldMk cId="211598307" sldId="302"/>
            <ac:spMk id="79" creationId="{6486C75A-D69F-320C-95FF-EE9ACB0F79B1}"/>
          </ac:spMkLst>
        </pc:spChg>
        <pc:spChg chg="add mod topLvl">
          <ac:chgData name="lucy weggler" userId="34454b4a7fe08dee" providerId="LiveId" clId="{3D6930B3-8EBF-4FEC-A37D-8FC6E4C3AB4D}" dt="2022-10-05T08:01:02.340" v="986" actId="165"/>
          <ac:spMkLst>
            <pc:docMk/>
            <pc:sldMk cId="211598307" sldId="302"/>
            <ac:spMk id="80" creationId="{C7659918-C3F8-F249-D9C3-F8A7A920C9E2}"/>
          </ac:spMkLst>
        </pc:spChg>
        <pc:spChg chg="add mod topLvl">
          <ac:chgData name="lucy weggler" userId="34454b4a7fe08dee" providerId="LiveId" clId="{3D6930B3-8EBF-4FEC-A37D-8FC6E4C3AB4D}" dt="2022-10-05T08:01:02.340" v="986" actId="165"/>
          <ac:spMkLst>
            <pc:docMk/>
            <pc:sldMk cId="211598307" sldId="302"/>
            <ac:spMk id="81" creationId="{BE8D763E-28D9-7374-EE9B-4A0FFB29C6D6}"/>
          </ac:spMkLst>
        </pc:spChg>
        <pc:spChg chg="add mod">
          <ac:chgData name="lucy weggler" userId="34454b4a7fe08dee" providerId="LiveId" clId="{3D6930B3-8EBF-4FEC-A37D-8FC6E4C3AB4D}" dt="2022-10-05T07:52:31.933" v="980" actId="20577"/>
          <ac:spMkLst>
            <pc:docMk/>
            <pc:sldMk cId="211598307" sldId="302"/>
            <ac:spMk id="89" creationId="{09239D2B-6A54-144F-990A-A07F8064C56C}"/>
          </ac:spMkLst>
        </pc:spChg>
        <pc:spChg chg="add mod topLvl">
          <ac:chgData name="lucy weggler" userId="34454b4a7fe08dee" providerId="LiveId" clId="{3D6930B3-8EBF-4FEC-A37D-8FC6E4C3AB4D}" dt="2022-10-05T08:01:02.340" v="986" actId="165"/>
          <ac:spMkLst>
            <pc:docMk/>
            <pc:sldMk cId="211598307" sldId="302"/>
            <ac:spMk id="90" creationId="{C52E9218-D928-399F-9DE1-18DDCD68F079}"/>
          </ac:spMkLst>
        </pc:spChg>
        <pc:spChg chg="add mod topLvl">
          <ac:chgData name="lucy weggler" userId="34454b4a7fe08dee" providerId="LiveId" clId="{3D6930B3-8EBF-4FEC-A37D-8FC6E4C3AB4D}" dt="2022-10-05T08:01:11.907" v="992" actId="1037"/>
          <ac:spMkLst>
            <pc:docMk/>
            <pc:sldMk cId="211598307" sldId="302"/>
            <ac:spMk id="91" creationId="{7D2CF29F-044C-BB2B-75FC-66D852789AB0}"/>
          </ac:spMkLst>
        </pc:spChg>
        <pc:spChg chg="add mod topLvl">
          <ac:chgData name="lucy weggler" userId="34454b4a7fe08dee" providerId="LiveId" clId="{3D6930B3-8EBF-4FEC-A37D-8FC6E4C3AB4D}" dt="2022-10-05T08:01:02.340" v="986" actId="165"/>
          <ac:spMkLst>
            <pc:docMk/>
            <pc:sldMk cId="211598307" sldId="302"/>
            <ac:spMk id="92" creationId="{15F6ADF5-C17F-7234-D016-683C65742EB6}"/>
          </ac:spMkLst>
        </pc:spChg>
        <pc:spChg chg="add mod topLvl">
          <ac:chgData name="lucy weggler" userId="34454b4a7fe08dee" providerId="LiveId" clId="{3D6930B3-8EBF-4FEC-A37D-8FC6E4C3AB4D}" dt="2022-10-05T08:01:11.907" v="992" actId="1037"/>
          <ac:spMkLst>
            <pc:docMk/>
            <pc:sldMk cId="211598307" sldId="302"/>
            <ac:spMk id="93" creationId="{AB6AF386-2679-B784-AC12-7665152E74D0}"/>
          </ac:spMkLst>
        </pc:spChg>
        <pc:spChg chg="add mod topLvl">
          <ac:chgData name="lucy weggler" userId="34454b4a7fe08dee" providerId="LiveId" clId="{3D6930B3-8EBF-4FEC-A37D-8FC6E4C3AB4D}" dt="2022-10-05T08:01:11.907" v="992" actId="1037"/>
          <ac:spMkLst>
            <pc:docMk/>
            <pc:sldMk cId="211598307" sldId="302"/>
            <ac:spMk id="94" creationId="{7666DFDD-FB06-A542-4C43-9104B349018C}"/>
          </ac:spMkLst>
        </pc:spChg>
        <pc:spChg chg="add mod topLvl">
          <ac:chgData name="lucy weggler" userId="34454b4a7fe08dee" providerId="LiveId" clId="{3D6930B3-8EBF-4FEC-A37D-8FC6E4C3AB4D}" dt="2022-10-05T08:01:11.907" v="992" actId="1037"/>
          <ac:spMkLst>
            <pc:docMk/>
            <pc:sldMk cId="211598307" sldId="302"/>
            <ac:spMk id="95" creationId="{97AC3706-8AED-A2B6-5253-B3EE9139925B}"/>
          </ac:spMkLst>
        </pc:spChg>
        <pc:spChg chg="add mod topLvl">
          <ac:chgData name="lucy weggler" userId="34454b4a7fe08dee" providerId="LiveId" clId="{3D6930B3-8EBF-4FEC-A37D-8FC6E4C3AB4D}" dt="2022-10-05T08:01:11.907" v="992" actId="1037"/>
          <ac:spMkLst>
            <pc:docMk/>
            <pc:sldMk cId="211598307" sldId="302"/>
            <ac:spMk id="96" creationId="{F937879B-0828-E0D6-63B2-D2821E8B497E}"/>
          </ac:spMkLst>
        </pc:spChg>
        <pc:spChg chg="add mod topLvl">
          <ac:chgData name="lucy weggler" userId="34454b4a7fe08dee" providerId="LiveId" clId="{3D6930B3-8EBF-4FEC-A37D-8FC6E4C3AB4D}" dt="2022-10-05T08:01:11.907" v="992" actId="1037"/>
          <ac:spMkLst>
            <pc:docMk/>
            <pc:sldMk cId="211598307" sldId="302"/>
            <ac:spMk id="97" creationId="{51FD4556-4441-9658-0BB7-812FC96DE2AC}"/>
          </ac:spMkLst>
        </pc:spChg>
        <pc:spChg chg="add mod topLvl">
          <ac:chgData name="lucy weggler" userId="34454b4a7fe08dee" providerId="LiveId" clId="{3D6930B3-8EBF-4FEC-A37D-8FC6E4C3AB4D}" dt="2022-10-05T08:01:11.907" v="992" actId="1037"/>
          <ac:spMkLst>
            <pc:docMk/>
            <pc:sldMk cId="211598307" sldId="302"/>
            <ac:spMk id="98" creationId="{487A92B2-14D8-A616-AD94-5CC53BDD173E}"/>
          </ac:spMkLst>
        </pc:spChg>
        <pc:spChg chg="add mod topLvl">
          <ac:chgData name="lucy weggler" userId="34454b4a7fe08dee" providerId="LiveId" clId="{3D6930B3-8EBF-4FEC-A37D-8FC6E4C3AB4D}" dt="2022-10-05T08:01:11.907" v="992" actId="1037"/>
          <ac:spMkLst>
            <pc:docMk/>
            <pc:sldMk cId="211598307" sldId="302"/>
            <ac:spMk id="99" creationId="{1191DD28-6DE6-A5AE-F9BD-79ECDA2B08BE}"/>
          </ac:spMkLst>
        </pc:spChg>
        <pc:spChg chg="add mod topLvl">
          <ac:chgData name="lucy weggler" userId="34454b4a7fe08dee" providerId="LiveId" clId="{3D6930B3-8EBF-4FEC-A37D-8FC6E4C3AB4D}" dt="2022-10-05T08:10:49.203" v="1022" actId="1076"/>
          <ac:spMkLst>
            <pc:docMk/>
            <pc:sldMk cId="211598307" sldId="302"/>
            <ac:spMk id="100" creationId="{35810C14-180A-4C2E-088A-2B0F09A3EABB}"/>
          </ac:spMkLst>
        </pc:spChg>
        <pc:grpChg chg="add del mod">
          <ac:chgData name="lucy weggler" userId="34454b4a7fe08dee" providerId="LiveId" clId="{3D6930B3-8EBF-4FEC-A37D-8FC6E4C3AB4D}" dt="2022-10-05T08:01:02.340" v="986" actId="165"/>
          <ac:grpSpMkLst>
            <pc:docMk/>
            <pc:sldMk cId="211598307" sldId="302"/>
            <ac:grpSpMk id="101" creationId="{E7BF971B-6064-61AA-CF88-DF619B9D9864}"/>
          </ac:grpSpMkLst>
        </pc:grpChg>
        <pc:picChg chg="add del mod">
          <ac:chgData name="lucy weggler" userId="34454b4a7fe08dee" providerId="LiveId" clId="{3D6930B3-8EBF-4FEC-A37D-8FC6E4C3AB4D}" dt="2022-10-05T07:10:43.944" v="384" actId="478"/>
          <ac:picMkLst>
            <pc:docMk/>
            <pc:sldMk cId="211598307" sldId="302"/>
            <ac:picMk id="4" creationId="{78BAE734-5A64-CAB5-0587-1F498A069569}"/>
          </ac:picMkLst>
        </pc:picChg>
        <pc:picChg chg="del mod modCrop">
          <ac:chgData name="lucy weggler" userId="34454b4a7fe08dee" providerId="LiveId" clId="{3D6930B3-8EBF-4FEC-A37D-8FC6E4C3AB4D}" dt="2022-10-05T07:09:27.680" v="328" actId="478"/>
          <ac:picMkLst>
            <pc:docMk/>
            <pc:sldMk cId="211598307" sldId="302"/>
            <ac:picMk id="5" creationId="{7FD4D405-7399-4BF4-A1FF-527825720C1D}"/>
          </ac:picMkLst>
        </pc:picChg>
        <pc:picChg chg="add del mod ord">
          <ac:chgData name="lucy weggler" userId="34454b4a7fe08dee" providerId="LiveId" clId="{3D6930B3-8EBF-4FEC-A37D-8FC6E4C3AB4D}" dt="2022-10-05T07:13:36.999" v="399" actId="478"/>
          <ac:picMkLst>
            <pc:docMk/>
            <pc:sldMk cId="211598307" sldId="302"/>
            <ac:picMk id="8" creationId="{253EF37E-5316-C102-870C-39CAFD8ED1D7}"/>
          </ac:picMkLst>
        </pc:picChg>
        <pc:picChg chg="add del mod">
          <ac:chgData name="lucy weggler" userId="34454b4a7fe08dee" providerId="LiveId" clId="{3D6930B3-8EBF-4FEC-A37D-8FC6E4C3AB4D}" dt="2022-10-05T07:18:33.728" v="472" actId="478"/>
          <ac:picMkLst>
            <pc:docMk/>
            <pc:sldMk cId="211598307" sldId="302"/>
            <ac:picMk id="10" creationId="{727C6F68-1852-6F89-D860-AFC575A59E63}"/>
          </ac:picMkLst>
        </pc:picChg>
        <pc:picChg chg="add del mod">
          <ac:chgData name="lucy weggler" userId="34454b4a7fe08dee" providerId="LiveId" clId="{3D6930B3-8EBF-4FEC-A37D-8FC6E4C3AB4D}" dt="2022-10-05T07:15:47.743" v="419" actId="478"/>
          <ac:picMkLst>
            <pc:docMk/>
            <pc:sldMk cId="211598307" sldId="302"/>
            <ac:picMk id="13" creationId="{33E43B6B-5873-08D8-A47C-ED7DC8FEA584}"/>
          </ac:picMkLst>
        </pc:picChg>
        <pc:picChg chg="add del mod ord">
          <ac:chgData name="lucy weggler" userId="34454b4a7fe08dee" providerId="LiveId" clId="{3D6930B3-8EBF-4FEC-A37D-8FC6E4C3AB4D}" dt="2022-10-05T07:40:23.345" v="750" actId="478"/>
          <ac:picMkLst>
            <pc:docMk/>
            <pc:sldMk cId="211598307" sldId="302"/>
            <ac:picMk id="15" creationId="{B2C1D883-FE82-83E7-2806-8AFCF43FEE24}"/>
          </ac:picMkLst>
        </pc:picChg>
        <pc:picChg chg="add del mod">
          <ac:chgData name="lucy weggler" userId="34454b4a7fe08dee" providerId="LiveId" clId="{3D6930B3-8EBF-4FEC-A37D-8FC6E4C3AB4D}" dt="2022-10-05T07:15:46.704" v="418" actId="478"/>
          <ac:picMkLst>
            <pc:docMk/>
            <pc:sldMk cId="211598307" sldId="302"/>
            <ac:picMk id="17" creationId="{4D21E831-FE9C-5796-B388-4F17600E5B2B}"/>
          </ac:picMkLst>
        </pc:picChg>
        <pc:picChg chg="add del mod">
          <ac:chgData name="lucy weggler" userId="34454b4a7fe08dee" providerId="LiveId" clId="{3D6930B3-8EBF-4FEC-A37D-8FC6E4C3AB4D}" dt="2022-10-05T07:15:34.021" v="414" actId="478"/>
          <ac:picMkLst>
            <pc:docMk/>
            <pc:sldMk cId="211598307" sldId="302"/>
            <ac:picMk id="19" creationId="{FFC2FE6B-69B2-6859-90B8-6F4D341BCA0F}"/>
          </ac:picMkLst>
        </pc:picChg>
        <pc:picChg chg="add del mod">
          <ac:chgData name="lucy weggler" userId="34454b4a7fe08dee" providerId="LiveId" clId="{3D6930B3-8EBF-4FEC-A37D-8FC6E4C3AB4D}" dt="2022-10-05T07:16:33.633" v="428" actId="478"/>
          <ac:picMkLst>
            <pc:docMk/>
            <pc:sldMk cId="211598307" sldId="302"/>
            <ac:picMk id="21" creationId="{AA552FD4-B870-C835-5DCC-DECFF03132F2}"/>
          </ac:picMkLst>
        </pc:picChg>
        <pc:picChg chg="add mod topLvl">
          <ac:chgData name="lucy weggler" userId="34454b4a7fe08dee" providerId="LiveId" clId="{3D6930B3-8EBF-4FEC-A37D-8FC6E4C3AB4D}" dt="2022-10-05T08:09:35.184" v="1019" actId="2085"/>
          <ac:picMkLst>
            <pc:docMk/>
            <pc:sldMk cId="211598307" sldId="302"/>
            <ac:picMk id="23" creationId="{8A881DDF-6712-2D12-5041-2F1134EB0436}"/>
          </ac:picMkLst>
        </pc:picChg>
        <pc:picChg chg="add del mod">
          <ac:chgData name="lucy weggler" userId="34454b4a7fe08dee" providerId="LiveId" clId="{3D6930B3-8EBF-4FEC-A37D-8FC6E4C3AB4D}" dt="2022-10-05T07:35:01.073" v="731" actId="478"/>
          <ac:picMkLst>
            <pc:docMk/>
            <pc:sldMk cId="211598307" sldId="302"/>
            <ac:picMk id="24" creationId="{C321AD03-54A9-F553-B82A-9CF080ADE874}"/>
          </ac:picMkLst>
        </pc:picChg>
        <pc:picChg chg="add del mod">
          <ac:chgData name="lucy weggler" userId="34454b4a7fe08dee" providerId="LiveId" clId="{3D6930B3-8EBF-4FEC-A37D-8FC6E4C3AB4D}" dt="2022-10-05T07:40:23.345" v="750" actId="478"/>
          <ac:picMkLst>
            <pc:docMk/>
            <pc:sldMk cId="211598307" sldId="302"/>
            <ac:picMk id="27" creationId="{15D3DB06-CE93-E6DB-E8EC-EB17067D46F0}"/>
          </ac:picMkLst>
        </pc:picChg>
        <pc:picChg chg="add del mod">
          <ac:chgData name="lucy weggler" userId="34454b4a7fe08dee" providerId="LiveId" clId="{3D6930B3-8EBF-4FEC-A37D-8FC6E4C3AB4D}" dt="2022-10-05T07:40:23.345" v="750" actId="478"/>
          <ac:picMkLst>
            <pc:docMk/>
            <pc:sldMk cId="211598307" sldId="302"/>
            <ac:picMk id="28" creationId="{383C96CB-6BA1-FD4B-D120-CAB98091F0AC}"/>
          </ac:picMkLst>
        </pc:picChg>
        <pc:picChg chg="add del mod">
          <ac:chgData name="lucy weggler" userId="34454b4a7fe08dee" providerId="LiveId" clId="{3D6930B3-8EBF-4FEC-A37D-8FC6E4C3AB4D}" dt="2022-10-05T07:35:02.638" v="732" actId="478"/>
          <ac:picMkLst>
            <pc:docMk/>
            <pc:sldMk cId="211598307" sldId="302"/>
            <ac:picMk id="42" creationId="{C2E8BC02-D387-B122-F952-26DBC250287A}"/>
          </ac:picMkLst>
        </pc:picChg>
        <pc:picChg chg="add del mod">
          <ac:chgData name="lucy weggler" userId="34454b4a7fe08dee" providerId="LiveId" clId="{3D6930B3-8EBF-4FEC-A37D-8FC6E4C3AB4D}" dt="2022-10-05T07:40:23.345" v="750" actId="478"/>
          <ac:picMkLst>
            <pc:docMk/>
            <pc:sldMk cId="211598307" sldId="302"/>
            <ac:picMk id="45" creationId="{A2FD05AE-D22A-ACAF-756C-56DCF5B1C4AE}"/>
          </ac:picMkLst>
        </pc:picChg>
        <pc:picChg chg="add del mod">
          <ac:chgData name="lucy weggler" userId="34454b4a7fe08dee" providerId="LiveId" clId="{3D6930B3-8EBF-4FEC-A37D-8FC6E4C3AB4D}" dt="2022-10-05T07:35:04.002" v="733" actId="478"/>
          <ac:picMkLst>
            <pc:docMk/>
            <pc:sldMk cId="211598307" sldId="302"/>
            <ac:picMk id="46" creationId="{46DC9C34-548F-25DB-C0BC-BE6989AFF2D4}"/>
          </ac:picMkLst>
        </pc:picChg>
        <pc:picChg chg="add del mod">
          <ac:chgData name="lucy weggler" userId="34454b4a7fe08dee" providerId="LiveId" clId="{3D6930B3-8EBF-4FEC-A37D-8FC6E4C3AB4D}" dt="2022-10-05T07:35:04.815" v="734" actId="478"/>
          <ac:picMkLst>
            <pc:docMk/>
            <pc:sldMk cId="211598307" sldId="302"/>
            <ac:picMk id="48" creationId="{A27491D2-FD76-79AE-FD88-F7CFEEAD3A09}"/>
          </ac:picMkLst>
        </pc:picChg>
        <pc:picChg chg="add del mod">
          <ac:chgData name="lucy weggler" userId="34454b4a7fe08dee" providerId="LiveId" clId="{3D6930B3-8EBF-4FEC-A37D-8FC6E4C3AB4D}" dt="2022-10-05T07:40:27.270" v="754" actId="478"/>
          <ac:picMkLst>
            <pc:docMk/>
            <pc:sldMk cId="211598307" sldId="302"/>
            <ac:picMk id="62" creationId="{782055B2-935E-CDBD-2A31-296BBC204930}"/>
          </ac:picMkLst>
        </pc:picChg>
        <pc:picChg chg="add del mod">
          <ac:chgData name="lucy weggler" userId="34454b4a7fe08dee" providerId="LiveId" clId="{3D6930B3-8EBF-4FEC-A37D-8FC6E4C3AB4D}" dt="2022-10-05T07:40:27.270" v="754" actId="478"/>
          <ac:picMkLst>
            <pc:docMk/>
            <pc:sldMk cId="211598307" sldId="302"/>
            <ac:picMk id="63" creationId="{C49552AA-38A0-0701-F06A-C073E125AEA8}"/>
          </ac:picMkLst>
        </pc:picChg>
        <pc:picChg chg="add del mod">
          <ac:chgData name="lucy weggler" userId="34454b4a7fe08dee" providerId="LiveId" clId="{3D6930B3-8EBF-4FEC-A37D-8FC6E4C3AB4D}" dt="2022-10-05T07:35:07.694" v="736" actId="478"/>
          <ac:picMkLst>
            <pc:docMk/>
            <pc:sldMk cId="211598307" sldId="302"/>
            <ac:picMk id="66" creationId="{53563A76-2EE1-3DBF-67BC-90F27658A41D}"/>
          </ac:picMkLst>
        </pc:picChg>
        <pc:picChg chg="add del mod">
          <ac:chgData name="lucy weggler" userId="34454b4a7fe08dee" providerId="LiveId" clId="{3D6930B3-8EBF-4FEC-A37D-8FC6E4C3AB4D}" dt="2022-10-05T07:31:46.862" v="572" actId="478"/>
          <ac:picMkLst>
            <pc:docMk/>
            <pc:sldMk cId="211598307" sldId="302"/>
            <ac:picMk id="69" creationId="{135303A8-01F1-6600-C74E-580A9E1A36B9}"/>
          </ac:picMkLst>
        </pc:picChg>
        <pc:picChg chg="add del mod ord">
          <ac:chgData name="lucy weggler" userId="34454b4a7fe08dee" providerId="LiveId" clId="{3D6930B3-8EBF-4FEC-A37D-8FC6E4C3AB4D}" dt="2022-10-05T07:34:10.809" v="718" actId="478"/>
          <ac:picMkLst>
            <pc:docMk/>
            <pc:sldMk cId="211598307" sldId="302"/>
            <ac:picMk id="71" creationId="{964EC66B-285D-5A90-0154-402B81A1FA18}"/>
          </ac:picMkLst>
        </pc:picChg>
        <pc:picChg chg="add del mod">
          <ac:chgData name="lucy weggler" userId="34454b4a7fe08dee" providerId="LiveId" clId="{3D6930B3-8EBF-4FEC-A37D-8FC6E4C3AB4D}" dt="2022-10-05T07:40:23.345" v="750" actId="478"/>
          <ac:picMkLst>
            <pc:docMk/>
            <pc:sldMk cId="211598307" sldId="302"/>
            <ac:picMk id="73" creationId="{17A961EB-FC22-6370-94D3-6366CCDB80E0}"/>
          </ac:picMkLst>
        </pc:picChg>
        <pc:picChg chg="add del mod">
          <ac:chgData name="lucy weggler" userId="34454b4a7fe08dee" providerId="LiveId" clId="{3D6930B3-8EBF-4FEC-A37D-8FC6E4C3AB4D}" dt="2022-10-05T07:40:25.516" v="753" actId="478"/>
          <ac:picMkLst>
            <pc:docMk/>
            <pc:sldMk cId="211598307" sldId="302"/>
            <ac:picMk id="75" creationId="{8A884B64-0EE1-2E83-E137-467F08F9AE5F}"/>
          </ac:picMkLst>
        </pc:picChg>
        <pc:picChg chg="add del mod">
          <ac:chgData name="lucy weggler" userId="34454b4a7fe08dee" providerId="LiveId" clId="{3D6930B3-8EBF-4FEC-A37D-8FC6E4C3AB4D}" dt="2022-10-05T07:40:23.345" v="750" actId="478"/>
          <ac:picMkLst>
            <pc:docMk/>
            <pc:sldMk cId="211598307" sldId="302"/>
            <ac:picMk id="76" creationId="{A5737F0D-4025-566D-BB1F-8316448EF6A1}"/>
          </ac:picMkLst>
        </pc:picChg>
        <pc:picChg chg="add mod ord topLvl">
          <ac:chgData name="lucy weggler" userId="34454b4a7fe08dee" providerId="LiveId" clId="{3D6930B3-8EBF-4FEC-A37D-8FC6E4C3AB4D}" dt="2022-10-05T08:07:26.646" v="1017"/>
          <ac:picMkLst>
            <pc:docMk/>
            <pc:sldMk cId="211598307" sldId="302"/>
            <ac:picMk id="78" creationId="{C8807ABA-01F8-C100-E613-23AAF0F32EC6}"/>
          </ac:picMkLst>
        </pc:picChg>
        <pc:picChg chg="add del mod ord">
          <ac:chgData name="lucy weggler" userId="34454b4a7fe08dee" providerId="LiveId" clId="{3D6930B3-8EBF-4FEC-A37D-8FC6E4C3AB4D}" dt="2022-10-05T08:03:26.287" v="999" actId="478"/>
          <ac:picMkLst>
            <pc:docMk/>
            <pc:sldMk cId="211598307" sldId="302"/>
            <ac:picMk id="102" creationId="{585B1022-8DC8-A7E2-D14E-3F588CBD9BFB}"/>
          </ac:picMkLst>
        </pc:picChg>
        <pc:cxnChg chg="add del mod">
          <ac:chgData name="lucy weggler" userId="34454b4a7fe08dee" providerId="LiveId" clId="{3D6930B3-8EBF-4FEC-A37D-8FC6E4C3AB4D}" dt="2022-10-05T07:34:27.389" v="723" actId="478"/>
          <ac:cxnSpMkLst>
            <pc:docMk/>
            <pc:sldMk cId="211598307" sldId="302"/>
            <ac:cxnSpMk id="30" creationId="{4A8E385A-88A7-977F-B640-837EDCF85778}"/>
          </ac:cxnSpMkLst>
        </pc:cxnChg>
        <pc:cxnChg chg="add del mod">
          <ac:chgData name="lucy weggler" userId="34454b4a7fe08dee" providerId="LiveId" clId="{3D6930B3-8EBF-4FEC-A37D-8FC6E4C3AB4D}" dt="2022-10-05T07:21:13.486" v="488" actId="478"/>
          <ac:cxnSpMkLst>
            <pc:docMk/>
            <pc:sldMk cId="211598307" sldId="302"/>
            <ac:cxnSpMk id="31" creationId="{CC11F832-D22E-A0EC-EF54-0DFAE07059E5}"/>
          </ac:cxnSpMkLst>
        </pc:cxnChg>
        <pc:cxnChg chg="add del mod">
          <ac:chgData name="lucy weggler" userId="34454b4a7fe08dee" providerId="LiveId" clId="{3D6930B3-8EBF-4FEC-A37D-8FC6E4C3AB4D}" dt="2022-10-05T07:34:28.846" v="724" actId="478"/>
          <ac:cxnSpMkLst>
            <pc:docMk/>
            <pc:sldMk cId="211598307" sldId="302"/>
            <ac:cxnSpMk id="33" creationId="{052A9D20-EB44-C978-7DE0-EC280FE1FC7A}"/>
          </ac:cxnSpMkLst>
        </pc:cxnChg>
        <pc:cxnChg chg="add del mod">
          <ac:chgData name="lucy weggler" userId="34454b4a7fe08dee" providerId="LiveId" clId="{3D6930B3-8EBF-4FEC-A37D-8FC6E4C3AB4D}" dt="2022-10-05T07:34:23.999" v="722" actId="478"/>
          <ac:cxnSpMkLst>
            <pc:docMk/>
            <pc:sldMk cId="211598307" sldId="302"/>
            <ac:cxnSpMk id="34" creationId="{BB78CBFF-18AC-5D74-41A5-4C235034EBBC}"/>
          </ac:cxnSpMkLst>
        </pc:cxnChg>
        <pc:cxnChg chg="add del mod">
          <ac:chgData name="lucy weggler" userId="34454b4a7fe08dee" providerId="LiveId" clId="{3D6930B3-8EBF-4FEC-A37D-8FC6E4C3AB4D}" dt="2022-10-05T07:24:26.540" v="517" actId="478"/>
          <ac:cxnSpMkLst>
            <pc:docMk/>
            <pc:sldMk cId="211598307" sldId="302"/>
            <ac:cxnSpMk id="38" creationId="{FBF8DC5B-DD6F-BEC1-A1FA-06710CC5A0BF}"/>
          </ac:cxnSpMkLst>
        </pc:cxnChg>
        <pc:cxnChg chg="add del mod">
          <ac:chgData name="lucy weggler" userId="34454b4a7fe08dee" providerId="LiveId" clId="{3D6930B3-8EBF-4FEC-A37D-8FC6E4C3AB4D}" dt="2022-10-05T07:24:25.286" v="516" actId="478"/>
          <ac:cxnSpMkLst>
            <pc:docMk/>
            <pc:sldMk cId="211598307" sldId="302"/>
            <ac:cxnSpMk id="40" creationId="{C0376907-815E-8519-2CE4-60C2244214EF}"/>
          </ac:cxnSpMkLst>
        </pc:cxnChg>
        <pc:cxnChg chg="add del mod">
          <ac:chgData name="lucy weggler" userId="34454b4a7fe08dee" providerId="LiveId" clId="{3D6930B3-8EBF-4FEC-A37D-8FC6E4C3AB4D}" dt="2022-10-05T07:34:33.230" v="726" actId="478"/>
          <ac:cxnSpMkLst>
            <pc:docMk/>
            <pc:sldMk cId="211598307" sldId="302"/>
            <ac:cxnSpMk id="49" creationId="{4ECDE7DC-0BD0-C5F0-06FC-0DF7F9E64CB0}"/>
          </ac:cxnSpMkLst>
        </pc:cxnChg>
        <pc:cxnChg chg="add del mod">
          <ac:chgData name="lucy weggler" userId="34454b4a7fe08dee" providerId="LiveId" clId="{3D6930B3-8EBF-4FEC-A37D-8FC6E4C3AB4D}" dt="2022-10-05T07:30:45.831" v="566" actId="478"/>
          <ac:cxnSpMkLst>
            <pc:docMk/>
            <pc:sldMk cId="211598307" sldId="302"/>
            <ac:cxnSpMk id="64" creationId="{21198F8E-7A7D-CFF2-9C72-CBE6248ABE11}"/>
          </ac:cxnSpMkLst>
        </pc:cxnChg>
        <pc:cxnChg chg="add mod topLvl">
          <ac:chgData name="lucy weggler" userId="34454b4a7fe08dee" providerId="LiveId" clId="{3D6930B3-8EBF-4FEC-A37D-8FC6E4C3AB4D}" dt="2022-10-05T08:01:02.340" v="986" actId="165"/>
          <ac:cxnSpMkLst>
            <pc:docMk/>
            <pc:sldMk cId="211598307" sldId="302"/>
            <ac:cxnSpMk id="83" creationId="{85529058-2046-7FB8-27F4-FE1F776B0A9E}"/>
          </ac:cxnSpMkLst>
        </pc:cxnChg>
        <pc:cxnChg chg="add mod topLvl">
          <ac:chgData name="lucy weggler" userId="34454b4a7fe08dee" providerId="LiveId" clId="{3D6930B3-8EBF-4FEC-A37D-8FC6E4C3AB4D}" dt="2022-10-05T08:01:02.340" v="986" actId="165"/>
          <ac:cxnSpMkLst>
            <pc:docMk/>
            <pc:sldMk cId="211598307" sldId="302"/>
            <ac:cxnSpMk id="86" creationId="{7BFAEB5E-67A2-1DB1-4B2E-6B28FC5C1E2B}"/>
          </ac:cxnSpMkLst>
        </pc:cxnChg>
      </pc:sldChg>
      <pc:sldChg chg="addSp delSp modSp add mod ord setBg">
        <pc:chgData name="lucy weggler" userId="34454b4a7fe08dee" providerId="LiveId" clId="{3D6930B3-8EBF-4FEC-A37D-8FC6E4C3AB4D}" dt="2022-10-05T09:12:35.217" v="1887"/>
        <pc:sldMkLst>
          <pc:docMk/>
          <pc:sldMk cId="4098602991" sldId="303"/>
        </pc:sldMkLst>
        <pc:picChg chg="add mod">
          <ac:chgData name="lucy weggler" userId="34454b4a7fe08dee" providerId="LiveId" clId="{3D6930B3-8EBF-4FEC-A37D-8FC6E4C3AB4D}" dt="2022-10-05T08:27:52.876" v="1058" actId="108"/>
          <ac:picMkLst>
            <pc:docMk/>
            <pc:sldMk cId="4098602991" sldId="303"/>
            <ac:picMk id="2" creationId="{8FC8DB0E-3C2D-8C48-9AAE-1FF20E69E771}"/>
          </ac:picMkLst>
        </pc:picChg>
        <pc:picChg chg="add mod">
          <ac:chgData name="lucy weggler" userId="34454b4a7fe08dee" providerId="LiveId" clId="{3D6930B3-8EBF-4FEC-A37D-8FC6E4C3AB4D}" dt="2022-10-05T08:27:56.602" v="1059" actId="108"/>
          <ac:picMkLst>
            <pc:docMk/>
            <pc:sldMk cId="4098602991" sldId="303"/>
            <ac:picMk id="3" creationId="{92218974-90AC-054B-534E-45C7A4C4F3B2}"/>
          </ac:picMkLst>
        </pc:picChg>
        <pc:picChg chg="add mod">
          <ac:chgData name="lucy weggler" userId="34454b4a7fe08dee" providerId="LiveId" clId="{3D6930B3-8EBF-4FEC-A37D-8FC6E4C3AB4D}" dt="2022-10-05T08:27:58.907" v="1060" actId="108"/>
          <ac:picMkLst>
            <pc:docMk/>
            <pc:sldMk cId="4098602991" sldId="303"/>
            <ac:picMk id="4" creationId="{111E4419-BBFC-7947-CEA3-DD50EB969D30}"/>
          </ac:picMkLst>
        </pc:picChg>
        <pc:picChg chg="add mod">
          <ac:chgData name="lucy weggler" userId="34454b4a7fe08dee" providerId="LiveId" clId="{3D6930B3-8EBF-4FEC-A37D-8FC6E4C3AB4D}" dt="2022-10-05T08:28:01.461" v="1061" actId="108"/>
          <ac:picMkLst>
            <pc:docMk/>
            <pc:sldMk cId="4098602991" sldId="303"/>
            <ac:picMk id="5" creationId="{68441755-56BD-3E09-F2BD-9E9C1CB9AD8A}"/>
          </ac:picMkLst>
        </pc:picChg>
        <pc:picChg chg="mod">
          <ac:chgData name="lucy weggler" userId="34454b4a7fe08dee" providerId="LiveId" clId="{3D6930B3-8EBF-4FEC-A37D-8FC6E4C3AB4D}" dt="2022-10-05T08:28:13.974" v="1062" actId="1367"/>
          <ac:picMkLst>
            <pc:docMk/>
            <pc:sldMk cId="4098602991" sldId="303"/>
            <ac:picMk id="15" creationId="{B2C1D883-FE82-83E7-2806-8AFCF43FEE24}"/>
          </ac:picMkLst>
        </pc:picChg>
        <pc:picChg chg="mod">
          <ac:chgData name="lucy weggler" userId="34454b4a7fe08dee" providerId="LiveId" clId="{3D6930B3-8EBF-4FEC-A37D-8FC6E4C3AB4D}" dt="2022-10-05T08:27:44.719" v="1057" actId="1367"/>
          <ac:picMkLst>
            <pc:docMk/>
            <pc:sldMk cId="4098602991" sldId="303"/>
            <ac:picMk id="23" creationId="{8A881DDF-6712-2D12-5041-2F1134EB0436}"/>
          </ac:picMkLst>
        </pc:picChg>
        <pc:picChg chg="mod">
          <ac:chgData name="lucy weggler" userId="34454b4a7fe08dee" providerId="LiveId" clId="{3D6930B3-8EBF-4FEC-A37D-8FC6E4C3AB4D}" dt="2022-10-05T08:27:16.405" v="1053" actId="108"/>
          <ac:picMkLst>
            <pc:docMk/>
            <pc:sldMk cId="4098602991" sldId="303"/>
            <ac:picMk id="27" creationId="{15D3DB06-CE93-E6DB-E8EC-EB17067D46F0}"/>
          </ac:picMkLst>
        </pc:picChg>
        <pc:picChg chg="del">
          <ac:chgData name="lucy weggler" userId="34454b4a7fe08dee" providerId="LiveId" clId="{3D6930B3-8EBF-4FEC-A37D-8FC6E4C3AB4D}" dt="2022-10-05T08:20:23.442" v="1034" actId="478"/>
          <ac:picMkLst>
            <pc:docMk/>
            <pc:sldMk cId="4098602991" sldId="303"/>
            <ac:picMk id="28" creationId="{383C96CB-6BA1-FD4B-D120-CAB98091F0AC}"/>
          </ac:picMkLst>
        </pc:picChg>
        <pc:picChg chg="mod">
          <ac:chgData name="lucy weggler" userId="34454b4a7fe08dee" providerId="LiveId" clId="{3D6930B3-8EBF-4FEC-A37D-8FC6E4C3AB4D}" dt="2022-10-05T08:27:21.185" v="1054" actId="108"/>
          <ac:picMkLst>
            <pc:docMk/>
            <pc:sldMk cId="4098602991" sldId="303"/>
            <ac:picMk id="45" creationId="{A2FD05AE-D22A-ACAF-756C-56DCF5B1C4AE}"/>
          </ac:picMkLst>
        </pc:picChg>
        <pc:picChg chg="mod">
          <ac:chgData name="lucy weggler" userId="34454b4a7fe08dee" providerId="LiveId" clId="{3D6930B3-8EBF-4FEC-A37D-8FC6E4C3AB4D}" dt="2022-10-05T08:27:24.338" v="1055" actId="108"/>
          <ac:picMkLst>
            <pc:docMk/>
            <pc:sldMk cId="4098602991" sldId="303"/>
            <ac:picMk id="62" creationId="{782055B2-935E-CDBD-2A31-296BBC204930}"/>
          </ac:picMkLst>
        </pc:picChg>
        <pc:picChg chg="del">
          <ac:chgData name="lucy weggler" userId="34454b4a7fe08dee" providerId="LiveId" clId="{3D6930B3-8EBF-4FEC-A37D-8FC6E4C3AB4D}" dt="2022-10-05T08:21:03.830" v="1044" actId="478"/>
          <ac:picMkLst>
            <pc:docMk/>
            <pc:sldMk cId="4098602991" sldId="303"/>
            <ac:picMk id="63" creationId="{C49552AA-38A0-0701-F06A-C073E125AEA8}"/>
          </ac:picMkLst>
        </pc:picChg>
        <pc:picChg chg="del">
          <ac:chgData name="lucy weggler" userId="34454b4a7fe08dee" providerId="LiveId" clId="{3D6930B3-8EBF-4FEC-A37D-8FC6E4C3AB4D}" dt="2022-10-05T08:20:38.391" v="1039" actId="478"/>
          <ac:picMkLst>
            <pc:docMk/>
            <pc:sldMk cId="4098602991" sldId="303"/>
            <ac:picMk id="73" creationId="{17A961EB-FC22-6370-94D3-6366CCDB80E0}"/>
          </ac:picMkLst>
        </pc:picChg>
        <pc:picChg chg="mod">
          <ac:chgData name="lucy weggler" userId="34454b4a7fe08dee" providerId="LiveId" clId="{3D6930B3-8EBF-4FEC-A37D-8FC6E4C3AB4D}" dt="2022-10-05T08:27:27.932" v="1056" actId="108"/>
          <ac:picMkLst>
            <pc:docMk/>
            <pc:sldMk cId="4098602991" sldId="303"/>
            <ac:picMk id="75" creationId="{8A884B64-0EE1-2E83-E137-467F08F9AE5F}"/>
          </ac:picMkLst>
        </pc:picChg>
        <pc:picChg chg="del mod">
          <ac:chgData name="lucy weggler" userId="34454b4a7fe08dee" providerId="LiveId" clId="{3D6930B3-8EBF-4FEC-A37D-8FC6E4C3AB4D}" dt="2022-10-05T08:21:02.725" v="1043" actId="478"/>
          <ac:picMkLst>
            <pc:docMk/>
            <pc:sldMk cId="4098602991" sldId="303"/>
            <ac:picMk id="76" creationId="{A5737F0D-4025-566D-BB1F-8316448EF6A1}"/>
          </ac:picMkLst>
        </pc:picChg>
        <pc:picChg chg="del">
          <ac:chgData name="lucy weggler" userId="34454b4a7fe08dee" providerId="LiveId" clId="{3D6930B3-8EBF-4FEC-A37D-8FC6E4C3AB4D}" dt="2022-10-05T07:40:19.592" v="749" actId="478"/>
          <ac:picMkLst>
            <pc:docMk/>
            <pc:sldMk cId="4098602991" sldId="303"/>
            <ac:picMk id="78" creationId="{C8807ABA-01F8-C100-E613-23AAF0F32EC6}"/>
          </ac:picMkLst>
        </pc:picChg>
      </pc:sldChg>
      <pc:sldChg chg="addSp delSp modSp add mod ord">
        <pc:chgData name="lucy weggler" userId="34454b4a7fe08dee" providerId="LiveId" clId="{3D6930B3-8EBF-4FEC-A37D-8FC6E4C3AB4D}" dt="2022-10-05T09:12:26.728" v="1883"/>
        <pc:sldMkLst>
          <pc:docMk/>
          <pc:sldMk cId="901593283" sldId="304"/>
        </pc:sldMkLst>
        <pc:spChg chg="del">
          <ac:chgData name="lucy weggler" userId="34454b4a7fe08dee" providerId="LiveId" clId="{3D6930B3-8EBF-4FEC-A37D-8FC6E4C3AB4D}" dt="2022-10-05T08:41:11.662" v="1086" actId="478"/>
          <ac:spMkLst>
            <pc:docMk/>
            <pc:sldMk cId="901593283" sldId="304"/>
            <ac:spMk id="2" creationId="{AB1A6738-31FD-447B-ACB2-DB2A0224AD96}"/>
          </ac:spMkLst>
        </pc:spChg>
        <pc:spChg chg="add del mod">
          <ac:chgData name="lucy weggler" userId="34454b4a7fe08dee" providerId="LiveId" clId="{3D6930B3-8EBF-4FEC-A37D-8FC6E4C3AB4D}" dt="2022-10-05T08:49:33.609" v="1165" actId="478"/>
          <ac:spMkLst>
            <pc:docMk/>
            <pc:sldMk cId="901593283" sldId="304"/>
            <ac:spMk id="17" creationId="{A5F2B160-9785-CE48-72C4-310BA23293A9}"/>
          </ac:spMkLst>
        </pc:spChg>
        <pc:spChg chg="add del mod">
          <ac:chgData name="lucy weggler" userId="34454b4a7fe08dee" providerId="LiveId" clId="{3D6930B3-8EBF-4FEC-A37D-8FC6E4C3AB4D}" dt="2022-10-05T08:50:12.505" v="1176" actId="478"/>
          <ac:spMkLst>
            <pc:docMk/>
            <pc:sldMk cId="901593283" sldId="304"/>
            <ac:spMk id="18" creationId="{166C1FC8-47A4-23FD-8FA2-CDF4F06C6F1C}"/>
          </ac:spMkLst>
        </pc:spChg>
        <pc:spChg chg="add del mod">
          <ac:chgData name="lucy weggler" userId="34454b4a7fe08dee" providerId="LiveId" clId="{3D6930B3-8EBF-4FEC-A37D-8FC6E4C3AB4D}" dt="2022-10-05T08:49:31.866" v="1164" actId="478"/>
          <ac:spMkLst>
            <pc:docMk/>
            <pc:sldMk cId="901593283" sldId="304"/>
            <ac:spMk id="22" creationId="{5C104A0F-776A-EE23-167B-BCF4C286A8D3}"/>
          </ac:spMkLst>
        </pc:spChg>
        <pc:spChg chg="add del mod">
          <ac:chgData name="lucy weggler" userId="34454b4a7fe08dee" providerId="LiveId" clId="{3D6930B3-8EBF-4FEC-A37D-8FC6E4C3AB4D}" dt="2022-10-05T08:50:10.753" v="1175" actId="478"/>
          <ac:spMkLst>
            <pc:docMk/>
            <pc:sldMk cId="901593283" sldId="304"/>
            <ac:spMk id="23" creationId="{2918E442-C6F4-EB7D-6C9B-668148A649CE}"/>
          </ac:spMkLst>
        </pc:spChg>
        <pc:spChg chg="add mod">
          <ac:chgData name="lucy weggler" userId="34454b4a7fe08dee" providerId="LiveId" clId="{3D6930B3-8EBF-4FEC-A37D-8FC6E4C3AB4D}" dt="2022-10-05T08:49:16.527" v="1161" actId="1076"/>
          <ac:spMkLst>
            <pc:docMk/>
            <pc:sldMk cId="901593283" sldId="304"/>
            <ac:spMk id="26" creationId="{50B8FF9A-38DA-24F9-69EA-D8BD09EC7ED4}"/>
          </ac:spMkLst>
        </pc:spChg>
        <pc:spChg chg="add del mod">
          <ac:chgData name="lucy weggler" userId="34454b4a7fe08dee" providerId="LiveId" clId="{3D6930B3-8EBF-4FEC-A37D-8FC6E4C3AB4D}" dt="2022-10-05T08:49:00.641" v="1160" actId="478"/>
          <ac:spMkLst>
            <pc:docMk/>
            <pc:sldMk cId="901593283" sldId="304"/>
            <ac:spMk id="27" creationId="{6007A64A-E9DC-3CFB-DAA6-4DA0E42414A5}"/>
          </ac:spMkLst>
        </pc:spChg>
        <pc:spChg chg="add del mod">
          <ac:chgData name="lucy weggler" userId="34454b4a7fe08dee" providerId="LiveId" clId="{3D6930B3-8EBF-4FEC-A37D-8FC6E4C3AB4D}" dt="2022-10-05T08:48:58.228" v="1159" actId="478"/>
          <ac:spMkLst>
            <pc:docMk/>
            <pc:sldMk cId="901593283" sldId="304"/>
            <ac:spMk id="30" creationId="{75F271A9-4BD3-427D-570D-EA74B0FAD98F}"/>
          </ac:spMkLst>
        </pc:spChg>
        <pc:spChg chg="add del mod">
          <ac:chgData name="lucy weggler" userId="34454b4a7fe08dee" providerId="LiveId" clId="{3D6930B3-8EBF-4FEC-A37D-8FC6E4C3AB4D}" dt="2022-10-05T08:49:46.519" v="1169" actId="478"/>
          <ac:spMkLst>
            <pc:docMk/>
            <pc:sldMk cId="901593283" sldId="304"/>
            <ac:spMk id="31" creationId="{F83A563B-16F6-FA01-87D4-444B7EE5237C}"/>
          </ac:spMkLst>
        </pc:spChg>
        <pc:spChg chg="add del mod">
          <ac:chgData name="lucy weggler" userId="34454b4a7fe08dee" providerId="LiveId" clId="{3D6930B3-8EBF-4FEC-A37D-8FC6E4C3AB4D}" dt="2022-10-05T08:49:35.207" v="1166" actId="478"/>
          <ac:spMkLst>
            <pc:docMk/>
            <pc:sldMk cId="901593283" sldId="304"/>
            <ac:spMk id="34" creationId="{CDE004F9-668F-464A-E7AC-BB793B6F1A7C}"/>
          </ac:spMkLst>
        </pc:spChg>
        <pc:spChg chg="add del mod">
          <ac:chgData name="lucy weggler" userId="34454b4a7fe08dee" providerId="LiveId" clId="{3D6930B3-8EBF-4FEC-A37D-8FC6E4C3AB4D}" dt="2022-10-05T08:50:13.954" v="1177" actId="478"/>
          <ac:spMkLst>
            <pc:docMk/>
            <pc:sldMk cId="901593283" sldId="304"/>
            <ac:spMk id="35" creationId="{2BB77312-9308-6857-E48A-E4C91704220F}"/>
          </ac:spMkLst>
        </pc:spChg>
        <pc:spChg chg="add del mod">
          <ac:chgData name="lucy weggler" userId="34454b4a7fe08dee" providerId="LiveId" clId="{3D6930B3-8EBF-4FEC-A37D-8FC6E4C3AB4D}" dt="2022-10-05T08:49:26.654" v="1163" actId="478"/>
          <ac:spMkLst>
            <pc:docMk/>
            <pc:sldMk cId="901593283" sldId="304"/>
            <ac:spMk id="39" creationId="{4FFFA29D-B335-281D-F958-D8B07E59CB67}"/>
          </ac:spMkLst>
        </pc:spChg>
        <pc:spChg chg="add del mod">
          <ac:chgData name="lucy weggler" userId="34454b4a7fe08dee" providerId="LiveId" clId="{3D6930B3-8EBF-4FEC-A37D-8FC6E4C3AB4D}" dt="2022-10-05T08:49:57.535" v="1172" actId="478"/>
          <ac:spMkLst>
            <pc:docMk/>
            <pc:sldMk cId="901593283" sldId="304"/>
            <ac:spMk id="40" creationId="{249AC7A3-B9A5-968B-F549-3401A09F6374}"/>
          </ac:spMkLst>
        </pc:spChg>
        <pc:spChg chg="add mod">
          <ac:chgData name="lucy weggler" userId="34454b4a7fe08dee" providerId="LiveId" clId="{3D6930B3-8EBF-4FEC-A37D-8FC6E4C3AB4D}" dt="2022-10-05T08:43:54.008" v="1119" actId="1076"/>
          <ac:spMkLst>
            <pc:docMk/>
            <pc:sldMk cId="901593283" sldId="304"/>
            <ac:spMk id="41" creationId="{1D6395AB-A161-36B9-0085-07B62D953090}"/>
          </ac:spMkLst>
        </pc:spChg>
        <pc:spChg chg="add mod">
          <ac:chgData name="lucy weggler" userId="34454b4a7fe08dee" providerId="LiveId" clId="{3D6930B3-8EBF-4FEC-A37D-8FC6E4C3AB4D}" dt="2022-10-05T08:44:17.307" v="1126" actId="1076"/>
          <ac:spMkLst>
            <pc:docMk/>
            <pc:sldMk cId="901593283" sldId="304"/>
            <ac:spMk id="42" creationId="{1A6C5546-88FC-6461-7F2A-6758C809866C}"/>
          </ac:spMkLst>
        </pc:spChg>
        <pc:spChg chg="add mod">
          <ac:chgData name="lucy weggler" userId="34454b4a7fe08dee" providerId="LiveId" clId="{3D6930B3-8EBF-4FEC-A37D-8FC6E4C3AB4D}" dt="2022-10-05T08:44:12.241" v="1125" actId="20577"/>
          <ac:spMkLst>
            <pc:docMk/>
            <pc:sldMk cId="901593283" sldId="304"/>
            <ac:spMk id="43" creationId="{9DD81AF2-6F1B-58D8-59B2-038A689BCFC6}"/>
          </ac:spMkLst>
        </pc:spChg>
        <pc:spChg chg="add mod">
          <ac:chgData name="lucy weggler" userId="34454b4a7fe08dee" providerId="LiveId" clId="{3D6930B3-8EBF-4FEC-A37D-8FC6E4C3AB4D}" dt="2022-10-05T08:44:32.854" v="1131" actId="20577"/>
          <ac:spMkLst>
            <pc:docMk/>
            <pc:sldMk cId="901593283" sldId="304"/>
            <ac:spMk id="44" creationId="{FA0F0B0C-8306-35B5-D3C3-1443B96F94E2}"/>
          </ac:spMkLst>
        </pc:spChg>
        <pc:spChg chg="add mod">
          <ac:chgData name="lucy weggler" userId="34454b4a7fe08dee" providerId="LiveId" clId="{3D6930B3-8EBF-4FEC-A37D-8FC6E4C3AB4D}" dt="2022-10-05T08:44:43.266" v="1134" actId="20577"/>
          <ac:spMkLst>
            <pc:docMk/>
            <pc:sldMk cId="901593283" sldId="304"/>
            <ac:spMk id="45" creationId="{3A84B19A-0D03-B84C-680D-DA23DD1D4278}"/>
          </ac:spMkLst>
        </pc:spChg>
        <pc:spChg chg="add mod">
          <ac:chgData name="lucy weggler" userId="34454b4a7fe08dee" providerId="LiveId" clId="{3D6930B3-8EBF-4FEC-A37D-8FC6E4C3AB4D}" dt="2022-10-05T08:44:56.723" v="1137" actId="20577"/>
          <ac:spMkLst>
            <pc:docMk/>
            <pc:sldMk cId="901593283" sldId="304"/>
            <ac:spMk id="46" creationId="{C336D445-8528-7421-715E-90DE33A9C1EB}"/>
          </ac:spMkLst>
        </pc:spChg>
        <pc:spChg chg="add mod">
          <ac:chgData name="lucy weggler" userId="34454b4a7fe08dee" providerId="LiveId" clId="{3D6930B3-8EBF-4FEC-A37D-8FC6E4C3AB4D}" dt="2022-10-05T08:49:16.527" v="1161" actId="1076"/>
          <ac:spMkLst>
            <pc:docMk/>
            <pc:sldMk cId="901593283" sldId="304"/>
            <ac:spMk id="52" creationId="{2D56669C-548B-BA67-E895-753E8CD8A42A}"/>
          </ac:spMkLst>
        </pc:spChg>
        <pc:spChg chg="add mod">
          <ac:chgData name="lucy weggler" userId="34454b4a7fe08dee" providerId="LiveId" clId="{3D6930B3-8EBF-4FEC-A37D-8FC6E4C3AB4D}" dt="2022-10-05T08:49:43.928" v="1168" actId="1076"/>
          <ac:spMkLst>
            <pc:docMk/>
            <pc:sldMk cId="901593283" sldId="304"/>
            <ac:spMk id="56" creationId="{44C162FB-9BC2-AF63-E4F2-4790C90A5BBE}"/>
          </ac:spMkLst>
        </pc:spChg>
        <pc:spChg chg="add mod">
          <ac:chgData name="lucy weggler" userId="34454b4a7fe08dee" providerId="LiveId" clId="{3D6930B3-8EBF-4FEC-A37D-8FC6E4C3AB4D}" dt="2022-10-05T08:49:43.928" v="1168" actId="1076"/>
          <ac:spMkLst>
            <pc:docMk/>
            <pc:sldMk cId="901593283" sldId="304"/>
            <ac:spMk id="58" creationId="{7C10ABEA-AAAB-2514-2FBA-642E39786767}"/>
          </ac:spMkLst>
        </pc:spChg>
        <pc:spChg chg="add mod">
          <ac:chgData name="lucy weggler" userId="34454b4a7fe08dee" providerId="LiveId" clId="{3D6930B3-8EBF-4FEC-A37D-8FC6E4C3AB4D}" dt="2022-10-05T08:49:54.991" v="1171" actId="1076"/>
          <ac:spMkLst>
            <pc:docMk/>
            <pc:sldMk cId="901593283" sldId="304"/>
            <ac:spMk id="62" creationId="{F191B48A-4B6F-F85D-A4D2-39FF1D6884E6}"/>
          </ac:spMkLst>
        </pc:spChg>
        <pc:spChg chg="add mod">
          <ac:chgData name="lucy weggler" userId="34454b4a7fe08dee" providerId="LiveId" clId="{3D6930B3-8EBF-4FEC-A37D-8FC6E4C3AB4D}" dt="2022-10-05T08:49:54.991" v="1171" actId="1076"/>
          <ac:spMkLst>
            <pc:docMk/>
            <pc:sldMk cId="901593283" sldId="304"/>
            <ac:spMk id="64" creationId="{10DFB23D-CD65-21C5-DA83-E9CE232347BF}"/>
          </ac:spMkLst>
        </pc:spChg>
        <pc:spChg chg="add mod">
          <ac:chgData name="lucy weggler" userId="34454b4a7fe08dee" providerId="LiveId" clId="{3D6930B3-8EBF-4FEC-A37D-8FC6E4C3AB4D}" dt="2022-10-05T08:50:05.802" v="1174" actId="1076"/>
          <ac:spMkLst>
            <pc:docMk/>
            <pc:sldMk cId="901593283" sldId="304"/>
            <ac:spMk id="68" creationId="{E021F7F8-2C52-828F-B6E8-E78F6C56A6B0}"/>
          </ac:spMkLst>
        </pc:spChg>
        <pc:spChg chg="add mod">
          <ac:chgData name="lucy weggler" userId="34454b4a7fe08dee" providerId="LiveId" clId="{3D6930B3-8EBF-4FEC-A37D-8FC6E4C3AB4D}" dt="2022-10-05T08:50:05.802" v="1174" actId="1076"/>
          <ac:spMkLst>
            <pc:docMk/>
            <pc:sldMk cId="901593283" sldId="304"/>
            <ac:spMk id="70" creationId="{7762B269-8EF3-93F9-5E98-677B92B77774}"/>
          </ac:spMkLst>
        </pc:spChg>
        <pc:spChg chg="add mod">
          <ac:chgData name="lucy weggler" userId="34454b4a7fe08dee" providerId="LiveId" clId="{3D6930B3-8EBF-4FEC-A37D-8FC6E4C3AB4D}" dt="2022-10-05T08:50:25.252" v="1179" actId="1076"/>
          <ac:spMkLst>
            <pc:docMk/>
            <pc:sldMk cId="901593283" sldId="304"/>
            <ac:spMk id="74" creationId="{D00A999C-B9DA-3C23-584D-7BEB9B6E4224}"/>
          </ac:spMkLst>
        </pc:spChg>
        <pc:spChg chg="add mod">
          <ac:chgData name="lucy weggler" userId="34454b4a7fe08dee" providerId="LiveId" clId="{3D6930B3-8EBF-4FEC-A37D-8FC6E4C3AB4D}" dt="2022-10-05T08:50:25.252" v="1179" actId="1076"/>
          <ac:spMkLst>
            <pc:docMk/>
            <pc:sldMk cId="901593283" sldId="304"/>
            <ac:spMk id="76" creationId="{496D014D-A070-C1AF-1E23-FE917A4697E9}"/>
          </ac:spMkLst>
        </pc:spChg>
        <pc:spChg chg="add mod">
          <ac:chgData name="lucy weggler" userId="34454b4a7fe08dee" providerId="LiveId" clId="{3D6930B3-8EBF-4FEC-A37D-8FC6E4C3AB4D}" dt="2022-10-05T08:50:31.718" v="1181" actId="1076"/>
          <ac:spMkLst>
            <pc:docMk/>
            <pc:sldMk cId="901593283" sldId="304"/>
            <ac:spMk id="80" creationId="{8B301401-32B9-EFF9-3247-0CF66C629DCE}"/>
          </ac:spMkLst>
        </pc:spChg>
        <pc:spChg chg="add mod">
          <ac:chgData name="lucy weggler" userId="34454b4a7fe08dee" providerId="LiveId" clId="{3D6930B3-8EBF-4FEC-A37D-8FC6E4C3AB4D}" dt="2022-10-05T08:50:31.718" v="1181" actId="1076"/>
          <ac:spMkLst>
            <pc:docMk/>
            <pc:sldMk cId="901593283" sldId="304"/>
            <ac:spMk id="82" creationId="{CF87D6E4-9D10-643F-42AB-244AB7D8163D}"/>
          </ac:spMkLst>
        </pc:spChg>
        <pc:picChg chg="del">
          <ac:chgData name="lucy weggler" userId="34454b4a7fe08dee" providerId="LiveId" clId="{3D6930B3-8EBF-4FEC-A37D-8FC6E4C3AB4D}" dt="2022-10-05T08:38:23.396" v="1069" actId="478"/>
          <ac:picMkLst>
            <pc:docMk/>
            <pc:sldMk cId="901593283" sldId="304"/>
            <ac:picMk id="3" creationId="{9DDC00AC-0859-42FC-9132-0C23A2680FA7}"/>
          </ac:picMkLst>
        </pc:picChg>
        <pc:picChg chg="del">
          <ac:chgData name="lucy weggler" userId="34454b4a7fe08dee" providerId="LiveId" clId="{3D6930B3-8EBF-4FEC-A37D-8FC6E4C3AB4D}" dt="2022-10-05T08:38:16.338" v="1068" actId="478"/>
          <ac:picMkLst>
            <pc:docMk/>
            <pc:sldMk cId="901593283" sldId="304"/>
            <ac:picMk id="4" creationId="{0C8EDC75-266E-85EC-B3C3-8A3D9F3F6E38}"/>
          </ac:picMkLst>
        </pc:picChg>
        <pc:picChg chg="del">
          <ac:chgData name="lucy weggler" userId="34454b4a7fe08dee" providerId="LiveId" clId="{3D6930B3-8EBF-4FEC-A37D-8FC6E4C3AB4D}" dt="2022-10-05T08:38:12.538" v="1067" actId="478"/>
          <ac:picMkLst>
            <pc:docMk/>
            <pc:sldMk cId="901593283" sldId="304"/>
            <ac:picMk id="5" creationId="{D74BACFF-477B-F883-C949-29B4FA27681F}"/>
          </ac:picMkLst>
        </pc:picChg>
        <pc:picChg chg="add del">
          <ac:chgData name="lucy weggler" userId="34454b4a7fe08dee" providerId="LiveId" clId="{3D6930B3-8EBF-4FEC-A37D-8FC6E4C3AB4D}" dt="2022-10-05T08:41:04.302" v="1083" actId="478"/>
          <ac:picMkLst>
            <pc:docMk/>
            <pc:sldMk cId="901593283" sldId="304"/>
            <ac:picMk id="7" creationId="{BDF2B0B4-79AA-2323-1F39-62A05DBFD8DA}"/>
          </ac:picMkLst>
        </pc:picChg>
        <pc:picChg chg="add mod ord">
          <ac:chgData name="lucy weggler" userId="34454b4a7fe08dee" providerId="LiveId" clId="{3D6930B3-8EBF-4FEC-A37D-8FC6E4C3AB4D}" dt="2022-10-05T08:48:15.241" v="1152" actId="1076"/>
          <ac:picMkLst>
            <pc:docMk/>
            <pc:sldMk cId="901593283" sldId="304"/>
            <ac:picMk id="16" creationId="{858E4A4E-66DD-DE6F-2D4D-C6F302A5B64D}"/>
          </ac:picMkLst>
        </pc:picChg>
        <pc:picChg chg="add del">
          <ac:chgData name="lucy weggler" userId="34454b4a7fe08dee" providerId="LiveId" clId="{3D6930B3-8EBF-4FEC-A37D-8FC6E4C3AB4D}" dt="2022-10-05T08:47:36.670" v="1143" actId="22"/>
          <ac:picMkLst>
            <pc:docMk/>
            <pc:sldMk cId="901593283" sldId="304"/>
            <ac:picMk id="50" creationId="{9D291686-A641-6B23-448D-6FD66B9AD737}"/>
          </ac:picMkLst>
        </pc:picChg>
        <pc:cxnChg chg="add del mod">
          <ac:chgData name="lucy weggler" userId="34454b4a7fe08dee" providerId="LiveId" clId="{3D6930B3-8EBF-4FEC-A37D-8FC6E4C3AB4D}" dt="2022-10-05T08:49:33.609" v="1165" actId="478"/>
          <ac:cxnSpMkLst>
            <pc:docMk/>
            <pc:sldMk cId="901593283" sldId="304"/>
            <ac:cxnSpMk id="9" creationId="{2F6B9437-BAB7-646C-04D0-D328A3875816}"/>
          </ac:cxnSpMkLst>
        </pc:cxnChg>
        <pc:cxnChg chg="add del mod">
          <ac:chgData name="lucy weggler" userId="34454b4a7fe08dee" providerId="LiveId" clId="{3D6930B3-8EBF-4FEC-A37D-8FC6E4C3AB4D}" dt="2022-10-05T08:49:33.609" v="1165" actId="478"/>
          <ac:cxnSpMkLst>
            <pc:docMk/>
            <pc:sldMk cId="901593283" sldId="304"/>
            <ac:cxnSpMk id="11" creationId="{3FE01947-E9FB-205D-0533-94E1EB053E7B}"/>
          </ac:cxnSpMkLst>
        </pc:cxnChg>
        <pc:cxnChg chg="add del mod">
          <ac:chgData name="lucy weggler" userId="34454b4a7fe08dee" providerId="LiveId" clId="{3D6930B3-8EBF-4FEC-A37D-8FC6E4C3AB4D}" dt="2022-10-05T08:49:31.866" v="1164" actId="478"/>
          <ac:cxnSpMkLst>
            <pc:docMk/>
            <pc:sldMk cId="901593283" sldId="304"/>
            <ac:cxnSpMk id="20" creationId="{579B9162-937F-29B3-661F-B125DD28EE78}"/>
          </ac:cxnSpMkLst>
        </pc:cxnChg>
        <pc:cxnChg chg="add del mod">
          <ac:chgData name="lucy weggler" userId="34454b4a7fe08dee" providerId="LiveId" clId="{3D6930B3-8EBF-4FEC-A37D-8FC6E4C3AB4D}" dt="2022-10-05T08:49:31.866" v="1164" actId="478"/>
          <ac:cxnSpMkLst>
            <pc:docMk/>
            <pc:sldMk cId="901593283" sldId="304"/>
            <ac:cxnSpMk id="21" creationId="{9F91FE61-FDC4-103D-CE6C-842242AC820E}"/>
          </ac:cxnSpMkLst>
        </pc:cxnChg>
        <pc:cxnChg chg="add mod">
          <ac:chgData name="lucy weggler" userId="34454b4a7fe08dee" providerId="LiveId" clId="{3D6930B3-8EBF-4FEC-A37D-8FC6E4C3AB4D}" dt="2022-10-05T08:49:16.527" v="1161" actId="1076"/>
          <ac:cxnSpMkLst>
            <pc:docMk/>
            <pc:sldMk cId="901593283" sldId="304"/>
            <ac:cxnSpMk id="24" creationId="{6022AE10-9CA7-F13A-3EBF-E44ED4A7E94B}"/>
          </ac:cxnSpMkLst>
        </pc:cxnChg>
        <pc:cxnChg chg="add mod">
          <ac:chgData name="lucy weggler" userId="34454b4a7fe08dee" providerId="LiveId" clId="{3D6930B3-8EBF-4FEC-A37D-8FC6E4C3AB4D}" dt="2022-10-05T08:49:16.527" v="1161" actId="1076"/>
          <ac:cxnSpMkLst>
            <pc:docMk/>
            <pc:sldMk cId="901593283" sldId="304"/>
            <ac:cxnSpMk id="25" creationId="{14028F16-9CEC-BCCC-1FE9-2E707A01F977}"/>
          </ac:cxnSpMkLst>
        </pc:cxnChg>
        <pc:cxnChg chg="add del mod">
          <ac:chgData name="lucy weggler" userId="34454b4a7fe08dee" providerId="LiveId" clId="{3D6930B3-8EBF-4FEC-A37D-8FC6E4C3AB4D}" dt="2022-10-05T08:49:24.636" v="1162" actId="478"/>
          <ac:cxnSpMkLst>
            <pc:docMk/>
            <pc:sldMk cId="901593283" sldId="304"/>
            <ac:cxnSpMk id="28" creationId="{18C76876-332B-3641-7A2E-EA821DF717D9}"/>
          </ac:cxnSpMkLst>
        </pc:cxnChg>
        <pc:cxnChg chg="add del mod">
          <ac:chgData name="lucy weggler" userId="34454b4a7fe08dee" providerId="LiveId" clId="{3D6930B3-8EBF-4FEC-A37D-8FC6E4C3AB4D}" dt="2022-10-05T08:49:24.636" v="1162" actId="478"/>
          <ac:cxnSpMkLst>
            <pc:docMk/>
            <pc:sldMk cId="901593283" sldId="304"/>
            <ac:cxnSpMk id="29" creationId="{D22561A2-8238-94AA-D5AC-69B939D8D7A8}"/>
          </ac:cxnSpMkLst>
        </pc:cxnChg>
        <pc:cxnChg chg="add del mod">
          <ac:chgData name="lucy weggler" userId="34454b4a7fe08dee" providerId="LiveId" clId="{3D6930B3-8EBF-4FEC-A37D-8FC6E4C3AB4D}" dt="2022-10-05T08:49:35.207" v="1166" actId="478"/>
          <ac:cxnSpMkLst>
            <pc:docMk/>
            <pc:sldMk cId="901593283" sldId="304"/>
            <ac:cxnSpMk id="32" creationId="{BF39D4D5-687B-E17A-409F-3D573B74D7CD}"/>
          </ac:cxnSpMkLst>
        </pc:cxnChg>
        <pc:cxnChg chg="add del mod">
          <ac:chgData name="lucy weggler" userId="34454b4a7fe08dee" providerId="LiveId" clId="{3D6930B3-8EBF-4FEC-A37D-8FC6E4C3AB4D}" dt="2022-10-05T08:49:35.207" v="1166" actId="478"/>
          <ac:cxnSpMkLst>
            <pc:docMk/>
            <pc:sldMk cId="901593283" sldId="304"/>
            <ac:cxnSpMk id="33" creationId="{2B087663-7B6A-D0B8-A992-7F352344877D}"/>
          </ac:cxnSpMkLst>
        </pc:cxnChg>
        <pc:cxnChg chg="add del mod">
          <ac:chgData name="lucy weggler" userId="34454b4a7fe08dee" providerId="LiveId" clId="{3D6930B3-8EBF-4FEC-A37D-8FC6E4C3AB4D}" dt="2022-10-05T08:49:26.654" v="1163" actId="478"/>
          <ac:cxnSpMkLst>
            <pc:docMk/>
            <pc:sldMk cId="901593283" sldId="304"/>
            <ac:cxnSpMk id="37" creationId="{7BDE1319-F453-D928-41C3-CB67448A2915}"/>
          </ac:cxnSpMkLst>
        </pc:cxnChg>
        <pc:cxnChg chg="add del mod">
          <ac:chgData name="lucy weggler" userId="34454b4a7fe08dee" providerId="LiveId" clId="{3D6930B3-8EBF-4FEC-A37D-8FC6E4C3AB4D}" dt="2022-10-05T08:49:26.654" v="1163" actId="478"/>
          <ac:cxnSpMkLst>
            <pc:docMk/>
            <pc:sldMk cId="901593283" sldId="304"/>
            <ac:cxnSpMk id="38" creationId="{CB0F2F03-FEA1-D3A8-E5D9-5DB2325FD291}"/>
          </ac:cxnSpMkLst>
        </pc:cxnChg>
        <pc:cxnChg chg="add mod">
          <ac:chgData name="lucy weggler" userId="34454b4a7fe08dee" providerId="LiveId" clId="{3D6930B3-8EBF-4FEC-A37D-8FC6E4C3AB4D}" dt="2022-10-05T08:49:16.527" v="1161" actId="1076"/>
          <ac:cxnSpMkLst>
            <pc:docMk/>
            <pc:sldMk cId="901593283" sldId="304"/>
            <ac:cxnSpMk id="48" creationId="{34B8ED4F-943E-5A44-A97F-220C78192708}"/>
          </ac:cxnSpMkLst>
        </pc:cxnChg>
        <pc:cxnChg chg="add mod">
          <ac:chgData name="lucy weggler" userId="34454b4a7fe08dee" providerId="LiveId" clId="{3D6930B3-8EBF-4FEC-A37D-8FC6E4C3AB4D}" dt="2022-10-05T08:49:16.527" v="1161" actId="1076"/>
          <ac:cxnSpMkLst>
            <pc:docMk/>
            <pc:sldMk cId="901593283" sldId="304"/>
            <ac:cxnSpMk id="53" creationId="{D32A7941-EB1E-A6AF-589A-B7CFA41044FB}"/>
          </ac:cxnSpMkLst>
        </pc:cxnChg>
        <pc:cxnChg chg="add mod">
          <ac:chgData name="lucy weggler" userId="34454b4a7fe08dee" providerId="LiveId" clId="{3D6930B3-8EBF-4FEC-A37D-8FC6E4C3AB4D}" dt="2022-10-05T08:49:43.928" v="1168" actId="1076"/>
          <ac:cxnSpMkLst>
            <pc:docMk/>
            <pc:sldMk cId="901593283" sldId="304"/>
            <ac:cxnSpMk id="54" creationId="{49CA5658-0CD8-C782-F45F-3914F1961510}"/>
          </ac:cxnSpMkLst>
        </pc:cxnChg>
        <pc:cxnChg chg="add mod">
          <ac:chgData name="lucy weggler" userId="34454b4a7fe08dee" providerId="LiveId" clId="{3D6930B3-8EBF-4FEC-A37D-8FC6E4C3AB4D}" dt="2022-10-05T08:49:43.928" v="1168" actId="1076"/>
          <ac:cxnSpMkLst>
            <pc:docMk/>
            <pc:sldMk cId="901593283" sldId="304"/>
            <ac:cxnSpMk id="55" creationId="{6C36B4CC-4774-3518-F9FB-ADA3FD08CC16}"/>
          </ac:cxnSpMkLst>
        </pc:cxnChg>
        <pc:cxnChg chg="add mod">
          <ac:chgData name="lucy weggler" userId="34454b4a7fe08dee" providerId="LiveId" clId="{3D6930B3-8EBF-4FEC-A37D-8FC6E4C3AB4D}" dt="2022-10-05T08:49:43.928" v="1168" actId="1076"/>
          <ac:cxnSpMkLst>
            <pc:docMk/>
            <pc:sldMk cId="901593283" sldId="304"/>
            <ac:cxnSpMk id="57" creationId="{22E722D8-4E78-877B-00E0-E88619723B1D}"/>
          </ac:cxnSpMkLst>
        </pc:cxnChg>
        <pc:cxnChg chg="add mod">
          <ac:chgData name="lucy weggler" userId="34454b4a7fe08dee" providerId="LiveId" clId="{3D6930B3-8EBF-4FEC-A37D-8FC6E4C3AB4D}" dt="2022-10-05T08:49:43.928" v="1168" actId="1076"/>
          <ac:cxnSpMkLst>
            <pc:docMk/>
            <pc:sldMk cId="901593283" sldId="304"/>
            <ac:cxnSpMk id="59" creationId="{DC567339-4E12-9858-ADBA-E2BB5D7EA96E}"/>
          </ac:cxnSpMkLst>
        </pc:cxnChg>
        <pc:cxnChg chg="add mod">
          <ac:chgData name="lucy weggler" userId="34454b4a7fe08dee" providerId="LiveId" clId="{3D6930B3-8EBF-4FEC-A37D-8FC6E4C3AB4D}" dt="2022-10-05T08:49:54.991" v="1171" actId="1076"/>
          <ac:cxnSpMkLst>
            <pc:docMk/>
            <pc:sldMk cId="901593283" sldId="304"/>
            <ac:cxnSpMk id="60" creationId="{5AF9AB79-3612-6C0C-0335-2F2A1BA8D9C0}"/>
          </ac:cxnSpMkLst>
        </pc:cxnChg>
        <pc:cxnChg chg="add mod">
          <ac:chgData name="lucy weggler" userId="34454b4a7fe08dee" providerId="LiveId" clId="{3D6930B3-8EBF-4FEC-A37D-8FC6E4C3AB4D}" dt="2022-10-05T08:49:54.991" v="1171" actId="1076"/>
          <ac:cxnSpMkLst>
            <pc:docMk/>
            <pc:sldMk cId="901593283" sldId="304"/>
            <ac:cxnSpMk id="61" creationId="{AD582468-DA39-9514-1CF7-F9DED0475880}"/>
          </ac:cxnSpMkLst>
        </pc:cxnChg>
        <pc:cxnChg chg="add mod">
          <ac:chgData name="lucy weggler" userId="34454b4a7fe08dee" providerId="LiveId" clId="{3D6930B3-8EBF-4FEC-A37D-8FC6E4C3AB4D}" dt="2022-10-05T08:49:54.991" v="1171" actId="1076"/>
          <ac:cxnSpMkLst>
            <pc:docMk/>
            <pc:sldMk cId="901593283" sldId="304"/>
            <ac:cxnSpMk id="63" creationId="{B7F4D35C-7186-2235-46F9-7D389FC10B66}"/>
          </ac:cxnSpMkLst>
        </pc:cxnChg>
        <pc:cxnChg chg="add mod">
          <ac:chgData name="lucy weggler" userId="34454b4a7fe08dee" providerId="LiveId" clId="{3D6930B3-8EBF-4FEC-A37D-8FC6E4C3AB4D}" dt="2022-10-05T08:49:54.991" v="1171" actId="1076"/>
          <ac:cxnSpMkLst>
            <pc:docMk/>
            <pc:sldMk cId="901593283" sldId="304"/>
            <ac:cxnSpMk id="65" creationId="{258722BF-A1B0-6C8E-58D1-0ECF17F04970}"/>
          </ac:cxnSpMkLst>
        </pc:cxnChg>
        <pc:cxnChg chg="add mod">
          <ac:chgData name="lucy weggler" userId="34454b4a7fe08dee" providerId="LiveId" clId="{3D6930B3-8EBF-4FEC-A37D-8FC6E4C3AB4D}" dt="2022-10-05T08:50:05.802" v="1174" actId="1076"/>
          <ac:cxnSpMkLst>
            <pc:docMk/>
            <pc:sldMk cId="901593283" sldId="304"/>
            <ac:cxnSpMk id="66" creationId="{BB3DF3F0-4ADB-A9AA-122A-9356A8D5522B}"/>
          </ac:cxnSpMkLst>
        </pc:cxnChg>
        <pc:cxnChg chg="add mod">
          <ac:chgData name="lucy weggler" userId="34454b4a7fe08dee" providerId="LiveId" clId="{3D6930B3-8EBF-4FEC-A37D-8FC6E4C3AB4D}" dt="2022-10-05T08:50:05.802" v="1174" actId="1076"/>
          <ac:cxnSpMkLst>
            <pc:docMk/>
            <pc:sldMk cId="901593283" sldId="304"/>
            <ac:cxnSpMk id="67" creationId="{B98C4E28-BC3A-05EB-421B-E298A233A92D}"/>
          </ac:cxnSpMkLst>
        </pc:cxnChg>
        <pc:cxnChg chg="add mod">
          <ac:chgData name="lucy weggler" userId="34454b4a7fe08dee" providerId="LiveId" clId="{3D6930B3-8EBF-4FEC-A37D-8FC6E4C3AB4D}" dt="2022-10-05T08:50:05.802" v="1174" actId="1076"/>
          <ac:cxnSpMkLst>
            <pc:docMk/>
            <pc:sldMk cId="901593283" sldId="304"/>
            <ac:cxnSpMk id="69" creationId="{0FC97BD4-7B3F-7EF0-6DE1-80A62AAB7792}"/>
          </ac:cxnSpMkLst>
        </pc:cxnChg>
        <pc:cxnChg chg="add mod">
          <ac:chgData name="lucy weggler" userId="34454b4a7fe08dee" providerId="LiveId" clId="{3D6930B3-8EBF-4FEC-A37D-8FC6E4C3AB4D}" dt="2022-10-05T08:50:05.802" v="1174" actId="1076"/>
          <ac:cxnSpMkLst>
            <pc:docMk/>
            <pc:sldMk cId="901593283" sldId="304"/>
            <ac:cxnSpMk id="71" creationId="{AF5EF84D-83CC-E0C4-86D1-CE49BF717A4A}"/>
          </ac:cxnSpMkLst>
        </pc:cxnChg>
        <pc:cxnChg chg="add mod">
          <ac:chgData name="lucy weggler" userId="34454b4a7fe08dee" providerId="LiveId" clId="{3D6930B3-8EBF-4FEC-A37D-8FC6E4C3AB4D}" dt="2022-10-05T08:50:25.252" v="1179" actId="1076"/>
          <ac:cxnSpMkLst>
            <pc:docMk/>
            <pc:sldMk cId="901593283" sldId="304"/>
            <ac:cxnSpMk id="72" creationId="{AE5805AC-43A4-D18E-FD59-6502FB7872DF}"/>
          </ac:cxnSpMkLst>
        </pc:cxnChg>
        <pc:cxnChg chg="add mod">
          <ac:chgData name="lucy weggler" userId="34454b4a7fe08dee" providerId="LiveId" clId="{3D6930B3-8EBF-4FEC-A37D-8FC6E4C3AB4D}" dt="2022-10-05T08:50:25.252" v="1179" actId="1076"/>
          <ac:cxnSpMkLst>
            <pc:docMk/>
            <pc:sldMk cId="901593283" sldId="304"/>
            <ac:cxnSpMk id="73" creationId="{73CE6EFD-4C82-AF55-ACD5-1059BB950415}"/>
          </ac:cxnSpMkLst>
        </pc:cxnChg>
        <pc:cxnChg chg="add mod">
          <ac:chgData name="lucy weggler" userId="34454b4a7fe08dee" providerId="LiveId" clId="{3D6930B3-8EBF-4FEC-A37D-8FC6E4C3AB4D}" dt="2022-10-05T08:50:25.252" v="1179" actId="1076"/>
          <ac:cxnSpMkLst>
            <pc:docMk/>
            <pc:sldMk cId="901593283" sldId="304"/>
            <ac:cxnSpMk id="75" creationId="{917D6C54-FAAC-5C97-4D47-95450C2246F6}"/>
          </ac:cxnSpMkLst>
        </pc:cxnChg>
        <pc:cxnChg chg="add mod">
          <ac:chgData name="lucy weggler" userId="34454b4a7fe08dee" providerId="LiveId" clId="{3D6930B3-8EBF-4FEC-A37D-8FC6E4C3AB4D}" dt="2022-10-05T08:50:25.252" v="1179" actId="1076"/>
          <ac:cxnSpMkLst>
            <pc:docMk/>
            <pc:sldMk cId="901593283" sldId="304"/>
            <ac:cxnSpMk id="77" creationId="{8AF7E016-9801-C07F-9299-81AD97A7D36B}"/>
          </ac:cxnSpMkLst>
        </pc:cxnChg>
        <pc:cxnChg chg="add mod">
          <ac:chgData name="lucy weggler" userId="34454b4a7fe08dee" providerId="LiveId" clId="{3D6930B3-8EBF-4FEC-A37D-8FC6E4C3AB4D}" dt="2022-10-05T08:50:31.718" v="1181" actId="1076"/>
          <ac:cxnSpMkLst>
            <pc:docMk/>
            <pc:sldMk cId="901593283" sldId="304"/>
            <ac:cxnSpMk id="78" creationId="{3004A693-EB9C-26E8-C560-AED6806A7AEF}"/>
          </ac:cxnSpMkLst>
        </pc:cxnChg>
        <pc:cxnChg chg="add mod">
          <ac:chgData name="lucy weggler" userId="34454b4a7fe08dee" providerId="LiveId" clId="{3D6930B3-8EBF-4FEC-A37D-8FC6E4C3AB4D}" dt="2022-10-05T08:50:31.718" v="1181" actId="1076"/>
          <ac:cxnSpMkLst>
            <pc:docMk/>
            <pc:sldMk cId="901593283" sldId="304"/>
            <ac:cxnSpMk id="79" creationId="{8824C58B-B38D-DE77-14C6-E0500615CDE7}"/>
          </ac:cxnSpMkLst>
        </pc:cxnChg>
        <pc:cxnChg chg="add mod">
          <ac:chgData name="lucy weggler" userId="34454b4a7fe08dee" providerId="LiveId" clId="{3D6930B3-8EBF-4FEC-A37D-8FC6E4C3AB4D}" dt="2022-10-05T08:50:31.718" v="1181" actId="1076"/>
          <ac:cxnSpMkLst>
            <pc:docMk/>
            <pc:sldMk cId="901593283" sldId="304"/>
            <ac:cxnSpMk id="81" creationId="{8C6E3CD5-959B-ADD4-8F5E-8003618A2276}"/>
          </ac:cxnSpMkLst>
        </pc:cxnChg>
        <pc:cxnChg chg="add mod">
          <ac:chgData name="lucy weggler" userId="34454b4a7fe08dee" providerId="LiveId" clId="{3D6930B3-8EBF-4FEC-A37D-8FC6E4C3AB4D}" dt="2022-10-05T08:50:31.718" v="1181" actId="1076"/>
          <ac:cxnSpMkLst>
            <pc:docMk/>
            <pc:sldMk cId="901593283" sldId="304"/>
            <ac:cxnSpMk id="83" creationId="{E7DB256B-F1C4-0223-0DA0-C815B204C83C}"/>
          </ac:cxnSpMkLst>
        </pc:cxnChg>
      </pc:sldChg>
      <pc:sldChg chg="addSp delSp modSp add mod ord">
        <pc:chgData name="lucy weggler" userId="34454b4a7fe08dee" providerId="LiveId" clId="{3D6930B3-8EBF-4FEC-A37D-8FC6E4C3AB4D}" dt="2022-10-05T09:12:23.687" v="1881"/>
        <pc:sldMkLst>
          <pc:docMk/>
          <pc:sldMk cId="1121349572" sldId="305"/>
        </pc:sldMkLst>
        <pc:spChg chg="add mod">
          <ac:chgData name="lucy weggler" userId="34454b4a7fe08dee" providerId="LiveId" clId="{3D6930B3-8EBF-4FEC-A37D-8FC6E4C3AB4D}" dt="2022-10-05T09:06:32.820" v="1874" actId="1582"/>
          <ac:spMkLst>
            <pc:docMk/>
            <pc:sldMk cId="1121349572" sldId="305"/>
            <ac:spMk id="2" creationId="{5E85710A-FBF8-A6C2-1169-6F40C22B3E63}"/>
          </ac:spMkLst>
        </pc:spChg>
        <pc:spChg chg="add mod">
          <ac:chgData name="lucy weggler" userId="34454b4a7fe08dee" providerId="LiveId" clId="{3D6930B3-8EBF-4FEC-A37D-8FC6E4C3AB4D}" dt="2022-10-05T09:06:27.570" v="1873" actId="208"/>
          <ac:spMkLst>
            <pc:docMk/>
            <pc:sldMk cId="1121349572" sldId="305"/>
            <ac:spMk id="3" creationId="{11FB893E-B974-1498-BD1A-8B5CAEAE11B3}"/>
          </ac:spMkLst>
        </pc:spChg>
        <pc:spChg chg="add mod">
          <ac:chgData name="lucy weggler" userId="34454b4a7fe08dee" providerId="LiveId" clId="{3D6930B3-8EBF-4FEC-A37D-8FC6E4C3AB4D}" dt="2022-10-05T09:04:23.413" v="1813" actId="1076"/>
          <ac:spMkLst>
            <pc:docMk/>
            <pc:sldMk cId="1121349572" sldId="305"/>
            <ac:spMk id="6" creationId="{4BC6D806-2255-33E2-F640-E16420B3711A}"/>
          </ac:spMkLst>
        </pc:spChg>
        <pc:spChg chg="add mod">
          <ac:chgData name="lucy weggler" userId="34454b4a7fe08dee" providerId="LiveId" clId="{3D6930B3-8EBF-4FEC-A37D-8FC6E4C3AB4D}" dt="2022-10-05T08:57:41.460" v="1496" actId="1076"/>
          <ac:spMkLst>
            <pc:docMk/>
            <pc:sldMk cId="1121349572" sldId="305"/>
            <ac:spMk id="10" creationId="{74D650F8-9FB7-EF99-D56D-308D664B584A}"/>
          </ac:spMkLst>
        </pc:spChg>
        <pc:spChg chg="add mod">
          <ac:chgData name="lucy weggler" userId="34454b4a7fe08dee" providerId="LiveId" clId="{3D6930B3-8EBF-4FEC-A37D-8FC6E4C3AB4D}" dt="2022-10-05T08:59:12.594" v="1559" actId="207"/>
          <ac:spMkLst>
            <pc:docMk/>
            <pc:sldMk cId="1121349572" sldId="305"/>
            <ac:spMk id="21" creationId="{7AFB8ADD-E98F-B151-1753-7DF4C0EF2AFB}"/>
          </ac:spMkLst>
        </pc:spChg>
        <pc:spChg chg="add mod">
          <ac:chgData name="lucy weggler" userId="34454b4a7fe08dee" providerId="LiveId" clId="{3D6930B3-8EBF-4FEC-A37D-8FC6E4C3AB4D}" dt="2022-10-05T09:06:37.733" v="1875" actId="1582"/>
          <ac:spMkLst>
            <pc:docMk/>
            <pc:sldMk cId="1121349572" sldId="305"/>
            <ac:spMk id="22" creationId="{2DDBBBE7-49F9-4A57-21BC-978B06B98767}"/>
          </ac:spMkLst>
        </pc:spChg>
        <pc:spChg chg="add mod">
          <ac:chgData name="lucy weggler" userId="34454b4a7fe08dee" providerId="LiveId" clId="{3D6930B3-8EBF-4FEC-A37D-8FC6E4C3AB4D}" dt="2022-10-05T09:06:50.882" v="1877" actId="208"/>
          <ac:spMkLst>
            <pc:docMk/>
            <pc:sldMk cId="1121349572" sldId="305"/>
            <ac:spMk id="23" creationId="{620B0A0A-6B31-4981-9102-E47089FB6E5B}"/>
          </ac:spMkLst>
        </pc:spChg>
        <pc:spChg chg="add mod">
          <ac:chgData name="lucy weggler" userId="34454b4a7fe08dee" providerId="LiveId" clId="{3D6930B3-8EBF-4FEC-A37D-8FC6E4C3AB4D}" dt="2022-10-05T09:06:58.216" v="1879" actId="208"/>
          <ac:spMkLst>
            <pc:docMk/>
            <pc:sldMk cId="1121349572" sldId="305"/>
            <ac:spMk id="27" creationId="{6C97B887-B6E8-B776-B3EF-6051573ECFD4}"/>
          </ac:spMkLst>
        </pc:spChg>
        <pc:spChg chg="add mod">
          <ac:chgData name="lucy weggler" userId="34454b4a7fe08dee" providerId="LiveId" clId="{3D6930B3-8EBF-4FEC-A37D-8FC6E4C3AB4D}" dt="2022-10-05T09:06:44.060" v="1876" actId="208"/>
          <ac:spMkLst>
            <pc:docMk/>
            <pc:sldMk cId="1121349572" sldId="305"/>
            <ac:spMk id="28" creationId="{9EA37D03-EC51-4390-9F4E-3454CAC5939A}"/>
          </ac:spMkLst>
        </pc:spChg>
        <pc:spChg chg="add mod">
          <ac:chgData name="lucy weggler" userId="34454b4a7fe08dee" providerId="LiveId" clId="{3D6930B3-8EBF-4FEC-A37D-8FC6E4C3AB4D}" dt="2022-10-05T09:03:32.221" v="1804" actId="1076"/>
          <ac:spMkLst>
            <pc:docMk/>
            <pc:sldMk cId="1121349572" sldId="305"/>
            <ac:spMk id="38" creationId="{2DAC433D-B7A3-2064-67CB-C8A81F001594}"/>
          </ac:spMkLst>
        </pc:spChg>
        <pc:spChg chg="add mod">
          <ac:chgData name="lucy weggler" userId="34454b4a7fe08dee" providerId="LiveId" clId="{3D6930B3-8EBF-4FEC-A37D-8FC6E4C3AB4D}" dt="2022-10-05T09:04:30.886" v="1815" actId="1076"/>
          <ac:spMkLst>
            <pc:docMk/>
            <pc:sldMk cId="1121349572" sldId="305"/>
            <ac:spMk id="40" creationId="{F0147534-4286-935C-DD04-AF41CEE09ADD}"/>
          </ac:spMkLst>
        </pc:spChg>
        <pc:picChg chg="mod">
          <ac:chgData name="lucy weggler" userId="34454b4a7fe08dee" providerId="LiveId" clId="{3D6930B3-8EBF-4FEC-A37D-8FC6E4C3AB4D}" dt="2022-10-05T09:03:22.274" v="1801" actId="1076"/>
          <ac:picMkLst>
            <pc:docMk/>
            <pc:sldMk cId="1121349572" sldId="305"/>
            <ac:picMk id="16" creationId="{858E4A4E-66DD-DE6F-2D4D-C6F302A5B64D}"/>
          </ac:picMkLst>
        </pc:picChg>
        <pc:cxnChg chg="add del mod">
          <ac:chgData name="lucy weggler" userId="34454b4a7fe08dee" providerId="LiveId" clId="{3D6930B3-8EBF-4FEC-A37D-8FC6E4C3AB4D}" dt="2022-10-05T08:55:40.881" v="1443" actId="478"/>
          <ac:cxnSpMkLst>
            <pc:docMk/>
            <pc:sldMk cId="1121349572" sldId="305"/>
            <ac:cxnSpMk id="5" creationId="{80A39E16-7034-D2CC-97CD-C2CE430B7396}"/>
          </ac:cxnSpMkLst>
        </pc:cxnChg>
        <pc:cxnChg chg="add mod">
          <ac:chgData name="lucy weggler" userId="34454b4a7fe08dee" providerId="LiveId" clId="{3D6930B3-8EBF-4FEC-A37D-8FC6E4C3AB4D}" dt="2022-10-05T08:57:36.208" v="1495" actId="14100"/>
          <ac:cxnSpMkLst>
            <pc:docMk/>
            <pc:sldMk cId="1121349572" sldId="305"/>
            <ac:cxnSpMk id="8" creationId="{64C37C80-2A89-838E-9F3F-2762A69ED184}"/>
          </ac:cxnSpMkLst>
        </pc:cxnChg>
        <pc:cxnChg chg="add mod">
          <ac:chgData name="lucy weggler" userId="34454b4a7fe08dee" providerId="LiveId" clId="{3D6930B3-8EBF-4FEC-A37D-8FC6E4C3AB4D}" dt="2022-10-05T08:57:58.694" v="1501" actId="14100"/>
          <ac:cxnSpMkLst>
            <pc:docMk/>
            <pc:sldMk cId="1121349572" sldId="305"/>
            <ac:cxnSpMk id="12" creationId="{94272DC4-E5E1-75CF-DEAF-3EC6908C6662}"/>
          </ac:cxnSpMkLst>
        </pc:cxnChg>
        <pc:cxnChg chg="add mod">
          <ac:chgData name="lucy weggler" userId="34454b4a7fe08dee" providerId="LiveId" clId="{3D6930B3-8EBF-4FEC-A37D-8FC6E4C3AB4D}" dt="2022-10-05T08:58:06.979" v="1504" actId="14100"/>
          <ac:cxnSpMkLst>
            <pc:docMk/>
            <pc:sldMk cId="1121349572" sldId="305"/>
            <ac:cxnSpMk id="17" creationId="{64DDA785-C6D0-1ED8-4FE2-1F7918CC0C42}"/>
          </ac:cxnSpMkLst>
        </pc:cxnChg>
        <pc:cxnChg chg="add mod">
          <ac:chgData name="lucy weggler" userId="34454b4a7fe08dee" providerId="LiveId" clId="{3D6930B3-8EBF-4FEC-A37D-8FC6E4C3AB4D}" dt="2022-10-05T08:58:58.440" v="1555"/>
          <ac:cxnSpMkLst>
            <pc:docMk/>
            <pc:sldMk cId="1121349572" sldId="305"/>
            <ac:cxnSpMk id="20" creationId="{7255BB2E-9A98-E509-8931-18F0FBCE27F4}"/>
          </ac:cxnSpMkLst>
        </pc:cxnChg>
        <pc:cxnChg chg="add del mod">
          <ac:chgData name="lucy weggler" userId="34454b4a7fe08dee" providerId="LiveId" clId="{3D6930B3-8EBF-4FEC-A37D-8FC6E4C3AB4D}" dt="2022-10-05T09:02:40.925" v="1789" actId="478"/>
          <ac:cxnSpMkLst>
            <pc:docMk/>
            <pc:sldMk cId="1121349572" sldId="305"/>
            <ac:cxnSpMk id="29" creationId="{3F95B805-8829-D586-592C-241093AFE295}"/>
          </ac:cxnSpMkLst>
        </pc:cxnChg>
        <pc:cxnChg chg="add del mod">
          <ac:chgData name="lucy weggler" userId="34454b4a7fe08dee" providerId="LiveId" clId="{3D6930B3-8EBF-4FEC-A37D-8FC6E4C3AB4D}" dt="2022-10-05T09:03:38.276" v="1806" actId="478"/>
          <ac:cxnSpMkLst>
            <pc:docMk/>
            <pc:sldMk cId="1121349572" sldId="305"/>
            <ac:cxnSpMk id="30" creationId="{94DFC5E4-8471-136A-F802-30CCCBCA10CD}"/>
          </ac:cxnSpMkLst>
        </pc:cxnChg>
        <pc:cxnChg chg="add mod">
          <ac:chgData name="lucy weggler" userId="34454b4a7fe08dee" providerId="LiveId" clId="{3D6930B3-8EBF-4FEC-A37D-8FC6E4C3AB4D}" dt="2022-10-05T09:02:54.247" v="1793" actId="1076"/>
          <ac:cxnSpMkLst>
            <pc:docMk/>
            <pc:sldMk cId="1121349572" sldId="305"/>
            <ac:cxnSpMk id="31" creationId="{3DF983F2-7DB1-01A1-FB4C-0F36E54B1687}"/>
          </ac:cxnSpMkLst>
        </pc:cxnChg>
        <pc:cxnChg chg="add mod">
          <ac:chgData name="lucy weggler" userId="34454b4a7fe08dee" providerId="LiveId" clId="{3D6930B3-8EBF-4FEC-A37D-8FC6E4C3AB4D}" dt="2022-10-05T09:03:42.125" v="1807" actId="1076"/>
          <ac:cxnSpMkLst>
            <pc:docMk/>
            <pc:sldMk cId="1121349572" sldId="305"/>
            <ac:cxnSpMk id="32" creationId="{3A011A6B-8E3A-E46A-7DFB-B7BB3A2A2E73}"/>
          </ac:cxnSpMkLst>
        </pc:cxnChg>
        <pc:cxnChg chg="add mod">
          <ac:chgData name="lucy weggler" userId="34454b4a7fe08dee" providerId="LiveId" clId="{3D6930B3-8EBF-4FEC-A37D-8FC6E4C3AB4D}" dt="2022-10-05T09:05:00.711" v="1819"/>
          <ac:cxnSpMkLst>
            <pc:docMk/>
            <pc:sldMk cId="1121349572" sldId="305"/>
            <ac:cxnSpMk id="47" creationId="{7C2B19DE-3E67-D8FF-F3EA-C33F27C79B7D}"/>
          </ac:cxnSpMkLst>
        </pc:cxnChg>
        <pc:cxnChg chg="add mod">
          <ac:chgData name="lucy weggler" userId="34454b4a7fe08dee" providerId="LiveId" clId="{3D6930B3-8EBF-4FEC-A37D-8FC6E4C3AB4D}" dt="2022-10-05T09:05:08.049" v="1821" actId="1076"/>
          <ac:cxnSpMkLst>
            <pc:docMk/>
            <pc:sldMk cId="1121349572" sldId="305"/>
            <ac:cxnSpMk id="50" creationId="{1F90BFE8-B3AF-CC0C-2F27-6128A594377D}"/>
          </ac:cxnSpMkLst>
        </pc:cxnChg>
        <pc:cxnChg chg="add mod">
          <ac:chgData name="lucy weggler" userId="34454b4a7fe08dee" providerId="LiveId" clId="{3D6930B3-8EBF-4FEC-A37D-8FC6E4C3AB4D}" dt="2022-10-05T09:05:18.354" v="1825" actId="1036"/>
          <ac:cxnSpMkLst>
            <pc:docMk/>
            <pc:sldMk cId="1121349572" sldId="305"/>
            <ac:cxnSpMk id="51" creationId="{8AB2A52A-F801-17AB-95D9-5B227266AD07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768B4B-AFD7-4112-A9F7-AF43EA13DF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E07E195-3712-4316-B9FA-05D19FE780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D4621D3-9D26-49BA-9505-DAE50E481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3E1A3-A775-45FA-BB9A-CADFA91F4D0A}" type="datetimeFigureOut">
              <a:rPr lang="de-DE" smtClean="0"/>
              <a:t>05.10.2022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84262B5-FA51-47A2-BBDA-C3E24DDD7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675A537-2558-47C3-9A62-775F38226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F2896-97D0-4934-8147-798246D3853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4528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9D74CA-97A6-4A4B-8126-DA026DF83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FFCA968-EB49-4DCB-B50F-EE519DC597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F7C44C7-47D3-4B15-B5A1-D08FFE579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3E1A3-A775-45FA-BB9A-CADFA91F4D0A}" type="datetimeFigureOut">
              <a:rPr lang="de-DE" smtClean="0"/>
              <a:t>05.10.2022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60AFD38-E18F-41DB-A71B-1103FE501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F301DEA-1320-4D45-B97F-CA70947DE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F2896-97D0-4934-8147-798246D3853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1744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831955B-C2C5-488E-9411-F9B659BD21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367CAA0-FE92-452F-9B05-C6E84E4F46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2711168-28F0-4030-96C5-F9FC5F4BC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3E1A3-A775-45FA-BB9A-CADFA91F4D0A}" type="datetimeFigureOut">
              <a:rPr lang="de-DE" smtClean="0"/>
              <a:t>05.10.2022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10532A9-FFB8-432D-B541-B2DC0EF2C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9C5BA4B-BF8D-40B0-A466-34A31ACBE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F2896-97D0-4934-8147-798246D3853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4551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B87421-3242-45F8-82F4-D5DD87BD9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544C6F9-B3B0-49AB-A409-2BABB1F8DD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0DF8B9E-37FB-45AD-A481-1E49B6E2A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3E1A3-A775-45FA-BB9A-CADFA91F4D0A}" type="datetimeFigureOut">
              <a:rPr lang="de-DE" smtClean="0"/>
              <a:t>05.10.2022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3C3F566-85A9-4CE1-824E-1C04F2CC6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DAFCA7B-C0A7-442B-A73A-D52224A51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F2896-97D0-4934-8147-798246D3853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3063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4D6D17-4C70-49D4-98B2-A0B961AD8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385BA54-1C47-4885-9C82-E7A89D8FC9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A7B9803-3A73-41BF-9664-2EC4504A3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3E1A3-A775-45FA-BB9A-CADFA91F4D0A}" type="datetimeFigureOut">
              <a:rPr lang="de-DE" smtClean="0"/>
              <a:t>05.10.2022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6EFBD60-9A07-4601-BF31-B017866DC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8A7CE9F-298F-4268-9542-ADD8E22EA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F2896-97D0-4934-8147-798246D3853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3165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6A47F2-F65A-4B09-BCB0-C10B4425F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E4A69FD-7102-4A4F-9667-91CBB62065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A9ACA5D-4886-4C41-BC83-BF10BCDF58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B7CBAF0-4B84-4636-8C49-FF67BC725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3E1A3-A775-45FA-BB9A-CADFA91F4D0A}" type="datetimeFigureOut">
              <a:rPr lang="de-DE" smtClean="0"/>
              <a:t>05.10.2022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624A36B-D866-4C00-823B-3CD312AC2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CB32CCD-BBA9-481C-91FE-DA4B9EC4A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F2896-97D0-4934-8147-798246D3853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5974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B92664-3A5A-4DB4-A2ED-57EAF2206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EA0AA6D-809D-4F86-AA4F-B2E31FB4CE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70D579B-F84B-41E5-8B22-2F5EB0650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B7B9320-6775-4538-8E0B-6D45990C6D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DAFCA40-BF41-4725-BFC8-792586B94E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6428053-E220-4AEC-BF56-A7699A686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3E1A3-A775-45FA-BB9A-CADFA91F4D0A}" type="datetimeFigureOut">
              <a:rPr lang="de-DE" smtClean="0"/>
              <a:t>05.10.2022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9DA33D2-54A6-4BB7-BAAE-FE04F6E8C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1655DC2-8D1E-463C-B77D-2C6B9615F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F2896-97D0-4934-8147-798246D3853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0306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9AD5A7-88BD-455E-9952-91DD59107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97B0DB7-1D92-42EE-AE48-02CA0F8C0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3E1A3-A775-45FA-BB9A-CADFA91F4D0A}" type="datetimeFigureOut">
              <a:rPr lang="de-DE" smtClean="0"/>
              <a:t>05.10.2022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119D0EF-D6DA-4635-BF70-C11FF4035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4A98C5B-CB5A-4BBB-9664-DEF83A185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F2896-97D0-4934-8147-798246D3853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0209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211AF55-117B-45B9-ACAD-DED52A53F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3E1A3-A775-45FA-BB9A-CADFA91F4D0A}" type="datetimeFigureOut">
              <a:rPr lang="de-DE" smtClean="0"/>
              <a:t>05.10.2022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1D0DB1B-72E4-4D65-B905-C4C782B80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142A1C5-B87E-4E17-AC59-F45280E03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F2896-97D0-4934-8147-798246D3853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4261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658CF6-8ABB-475D-9E6B-F70DE0AF9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F0E4214-0A11-4631-8B4A-C72458F1A0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0601587-90AC-4B25-A75E-AA9F9EEB96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3A23305-A864-431B-BA89-97FA0696F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3E1A3-A775-45FA-BB9A-CADFA91F4D0A}" type="datetimeFigureOut">
              <a:rPr lang="de-DE" smtClean="0"/>
              <a:t>05.10.2022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7E647EA-72AE-4E0F-B155-31C99511B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CBB5784-E7A1-4A46-B14B-36AC84F87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F2896-97D0-4934-8147-798246D3853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8145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13B8D6-06C6-4178-BC02-765EAFF8E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8C0BB9F-6B50-4499-A612-88A54A1B31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A318067-A792-4E00-BEBA-9E228C4505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B76BC7D-EA4A-4C39-9C4B-F5661B148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3E1A3-A775-45FA-BB9A-CADFA91F4D0A}" type="datetimeFigureOut">
              <a:rPr lang="de-DE" smtClean="0"/>
              <a:t>05.10.2022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FE401B6-04AB-4206-9B03-630288809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8D593A5-C8A0-4B0C-9652-0512131F6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F2896-97D0-4934-8147-798246D3853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9542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1F946EF-AAF0-4449-8E9A-EC8625D37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AF5D59A-E933-4F96-94F4-D7933C68D1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EFF487C-6FFC-4038-A692-7164FFDC23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53E1A3-A775-45FA-BB9A-CADFA91F4D0A}" type="datetimeFigureOut">
              <a:rPr lang="de-DE" smtClean="0"/>
              <a:t>05.10.2022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146C1DD-4DC3-454C-88BF-D5DCEB1EE1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274E439-F53A-492F-8ECA-472E069F2A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7F2896-97D0-4934-8147-798246D3853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5201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1">
            <a:extLst>
              <a:ext uri="{FF2B5EF4-FFF2-40B4-BE49-F238E27FC236}">
                <a16:creationId xmlns:a16="http://schemas.microsoft.com/office/drawing/2014/main" id="{91A9770E-B3E6-48B3-96C0-502707BC0878}"/>
              </a:ext>
            </a:extLst>
          </p:cNvPr>
          <p:cNvSpPr txBox="1"/>
          <p:nvPr/>
        </p:nvSpPr>
        <p:spPr>
          <a:xfrm>
            <a:off x="200331" y="312626"/>
            <a:ext cx="115842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>
                <a:solidFill>
                  <a:srgbClr val="C00000"/>
                </a:solidFill>
              </a:rPr>
              <a:t>Vorlesungsbegleitende Aufgaben und Lösungen zum Thema </a:t>
            </a:r>
            <a:r>
              <a:rPr lang="de-DE" dirty="0" err="1">
                <a:solidFill>
                  <a:srgbClr val="C00000"/>
                </a:solidFill>
              </a:rPr>
              <a:t>Injektivität</a:t>
            </a:r>
            <a:endParaRPr lang="de-DE" dirty="0">
              <a:solidFill>
                <a:srgbClr val="C00000"/>
              </a:solidFill>
            </a:endParaRPr>
          </a:p>
          <a:p>
            <a:endParaRPr lang="de-DE" dirty="0">
              <a:solidFill>
                <a:srgbClr val="C00000"/>
              </a:solidFill>
            </a:endParaRPr>
          </a:p>
          <a:p>
            <a:r>
              <a:rPr lang="de-DE" dirty="0">
                <a:solidFill>
                  <a:srgbClr val="C00000"/>
                </a:solidFill>
              </a:rPr>
              <a:t>Autoren: Prof. Dr. Lucy </a:t>
            </a:r>
            <a:r>
              <a:rPr lang="de-DE">
                <a:solidFill>
                  <a:srgbClr val="C00000"/>
                </a:solidFill>
              </a:rPr>
              <a:t>Weggler (HTW Berlin), </a:t>
            </a:r>
            <a:r>
              <a:rPr lang="de-DE" dirty="0">
                <a:solidFill>
                  <a:srgbClr val="C00000"/>
                </a:solidFill>
              </a:rPr>
              <a:t>Prof. Dr. Andreas Zeiser (HTW Berlin) Prof. Dr. Edmund Weitz (HAW Hamburg)</a:t>
            </a:r>
          </a:p>
        </p:txBody>
      </p:sp>
    </p:spTree>
    <p:extLst>
      <p:ext uri="{BB962C8B-B14F-4D97-AF65-F5344CB8AC3E}">
        <p14:creationId xmlns:p14="http://schemas.microsoft.com/office/powerpoint/2010/main" val="18283338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feld 1">
                <a:extLst>
                  <a:ext uri="{FF2B5EF4-FFF2-40B4-BE49-F238E27FC236}">
                    <a16:creationId xmlns:a16="http://schemas.microsoft.com/office/drawing/2014/main" id="{AB1A6738-31FD-447B-ACB2-DB2A0224AD96}"/>
                  </a:ext>
                </a:extLst>
              </p:cNvPr>
              <p:cNvSpPr txBox="1"/>
              <p:nvPr/>
            </p:nvSpPr>
            <p:spPr>
              <a:xfrm>
                <a:off x="547081" y="401553"/>
                <a:ext cx="10247036" cy="56323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3600" dirty="0">
                    <a:solidFill>
                      <a:srgbClr val="C00000"/>
                    </a:solidFill>
                  </a:rPr>
                  <a:t>Aufgabe </a:t>
                </a:r>
                <a:r>
                  <a:rPr lang="de-DE" sz="3600" dirty="0" err="1">
                    <a:solidFill>
                      <a:srgbClr val="C00000"/>
                    </a:solidFill>
                  </a:rPr>
                  <a:t>Bijektivität</a:t>
                </a:r>
                <a:endParaRPr lang="de-DE" sz="3600" dirty="0">
                  <a:solidFill>
                    <a:srgbClr val="C00000"/>
                  </a:solidFill>
                </a:endParaRPr>
              </a:p>
              <a:p>
                <a:endParaRPr lang="de-DE" sz="3600" dirty="0">
                  <a:solidFill>
                    <a:srgbClr val="C00000"/>
                  </a:solidFill>
                </a:endParaRPr>
              </a:p>
              <a:p>
                <a:r>
                  <a:rPr lang="de-DE" sz="3200" dirty="0"/>
                  <a:t>Welche der folgenden Funktionen sind auf ihrem maximalen</a:t>
                </a:r>
              </a:p>
              <a:p>
                <a:r>
                  <a:rPr lang="de-DE" sz="3200" dirty="0"/>
                  <a:t>Definitionsbereich umkehrbar?</a:t>
                </a:r>
              </a:p>
              <a:p>
                <a:endParaRPr lang="de-DE" sz="3200" dirty="0"/>
              </a:p>
              <a:p>
                <a:r>
                  <a:rPr lang="de-DE" sz="3200" b="0" dirty="0"/>
                  <a:t>A) </a:t>
                </a:r>
                <a14:m>
                  <m:oMath xmlns:m="http://schemas.openxmlformats.org/officeDocument/2006/math">
                    <m:r>
                      <a:rPr lang="de-DE" sz="3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de-DE" sz="3200" b="0" i="1" smtClean="0">
                        <a:latin typeface="Cambria Math" panose="02040503050406030204" pitchFamily="18" charset="0"/>
                      </a:rPr>
                      <m:t> ↦</m:t>
                    </m:r>
                    <m:sSup>
                      <m:sSupPr>
                        <m:ctrlPr>
                          <a:rPr lang="de-DE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de-DE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de-DE" sz="3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de-DE" sz="3200" dirty="0"/>
              </a:p>
              <a:p>
                <a:r>
                  <a:rPr lang="de-DE" sz="3200" dirty="0"/>
                  <a:t>B) </a:t>
                </a:r>
                <a14:m>
                  <m:oMath xmlns:m="http://schemas.openxmlformats.org/officeDocument/2006/math">
                    <m:r>
                      <a:rPr lang="de-DE" sz="3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de-DE" sz="3200" b="0" i="1" smtClean="0">
                        <a:latin typeface="Cambria Math" panose="02040503050406030204" pitchFamily="18" charset="0"/>
                      </a:rPr>
                      <m:t>↦2 ⋅</m:t>
                    </m:r>
                    <m:r>
                      <a:rPr lang="de-DE" sz="3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de-DE" sz="3200" b="0" i="1" smtClean="0">
                        <a:latin typeface="Cambria Math" panose="02040503050406030204" pitchFamily="18" charset="0"/>
                      </a:rPr>
                      <m:t>+3</m:t>
                    </m:r>
                  </m:oMath>
                </a14:m>
                <a:endParaRPr lang="de-DE" sz="3200" dirty="0"/>
              </a:p>
              <a:p>
                <a:r>
                  <a:rPr lang="de-DE" sz="3200" dirty="0"/>
                  <a:t>C) </a:t>
                </a:r>
                <a14:m>
                  <m:oMath xmlns:m="http://schemas.openxmlformats.org/officeDocument/2006/math">
                    <m:r>
                      <a:rPr lang="de-DE" sz="3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de-DE" sz="3200" b="0" i="1" smtClean="0">
                        <a:latin typeface="Cambria Math" panose="02040503050406030204" pitchFamily="18" charset="0"/>
                      </a:rPr>
                      <m:t>↦</m:t>
                    </m:r>
                    <m:d>
                      <m:dPr>
                        <m:begChr m:val="|"/>
                        <m:endChr m:val="|"/>
                        <m:ctrlPr>
                          <a:rPr lang="de-DE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de-DE" sz="3200" dirty="0"/>
              </a:p>
              <a:p>
                <a:r>
                  <a:rPr lang="de-DE" sz="3200" dirty="0"/>
                  <a:t>D) </a:t>
                </a:r>
                <a14:m>
                  <m:oMath xmlns:m="http://schemas.openxmlformats.org/officeDocument/2006/math">
                    <m:r>
                      <a:rPr lang="de-DE" sz="3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de-DE" sz="3200" b="0" i="1" smtClean="0">
                        <a:latin typeface="Cambria Math" panose="02040503050406030204" pitchFamily="18" charset="0"/>
                      </a:rPr>
                      <m:t>↦</m:t>
                    </m:r>
                    <m:r>
                      <a:rPr lang="de-DE" sz="3200" b="0" i="1" smtClean="0">
                        <a:latin typeface="Cambria Math" panose="02040503050406030204" pitchFamily="18" charset="0"/>
                      </a:rPr>
                      <m:t>𝑠𝑖𝑛</m:t>
                    </m:r>
                    <m:d>
                      <m:dPr>
                        <m:ctrlPr>
                          <a:rPr lang="de-DE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de-DE" sz="3200" dirty="0"/>
              </a:p>
              <a:p>
                <a:r>
                  <a:rPr lang="de-DE" sz="3200" dirty="0"/>
                  <a:t>E)</a:t>
                </a:r>
                <a14:m>
                  <m:oMath xmlns:m="http://schemas.openxmlformats.org/officeDocument/2006/math">
                    <m:r>
                      <a:rPr lang="de-DE" sz="3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32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de-DE" sz="3200" i="1">
                        <a:latin typeface="Cambria Math" panose="02040503050406030204" pitchFamily="18" charset="0"/>
                      </a:rPr>
                      <m:t>↦</m:t>
                    </m:r>
                    <m:sSup>
                      <m:sSupPr>
                        <m:ctrlPr>
                          <a:rPr lang="de-DE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32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de-DE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endParaRPr lang="de-DE" sz="3200" dirty="0"/>
              </a:p>
              <a:p>
                <a:r>
                  <a:rPr lang="de-DE" sz="3200" dirty="0"/>
                  <a:t>F) </a:t>
                </a:r>
                <a14:m>
                  <m:oMath xmlns:m="http://schemas.openxmlformats.org/officeDocument/2006/math">
                    <m:r>
                      <a:rPr lang="de-DE" sz="3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de-DE" sz="3200" b="0" i="1" smtClean="0">
                        <a:latin typeface="Cambria Math" panose="02040503050406030204" pitchFamily="18" charset="0"/>
                      </a:rPr>
                      <m:t>↦</m:t>
                    </m:r>
                    <m:sSup>
                      <m:sSupPr>
                        <m:ctrlPr>
                          <a:rPr lang="de-DE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de-DE" sz="3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de-DE" sz="3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de-DE" sz="3200" dirty="0"/>
              </a:p>
            </p:txBody>
          </p:sp>
        </mc:Choice>
        <mc:Fallback xmlns="">
          <p:sp>
            <p:nvSpPr>
              <p:cNvPr id="2" name="Textfeld 1">
                <a:extLst>
                  <a:ext uri="{FF2B5EF4-FFF2-40B4-BE49-F238E27FC236}">
                    <a16:creationId xmlns:a16="http://schemas.microsoft.com/office/drawing/2014/main" id="{AB1A6738-31FD-447B-ACB2-DB2A0224AD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081" y="401553"/>
                <a:ext cx="10247036" cy="5632311"/>
              </a:xfrm>
              <a:prstGeom prst="rect">
                <a:avLst/>
              </a:prstGeom>
              <a:blipFill>
                <a:blip r:embed="rId2"/>
                <a:stretch>
                  <a:fillRect l="-1844" t="-1732" r="-535" b="-270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44216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feld 1">
                <a:extLst>
                  <a:ext uri="{FF2B5EF4-FFF2-40B4-BE49-F238E27FC236}">
                    <a16:creationId xmlns:a16="http://schemas.microsoft.com/office/drawing/2014/main" id="{AB1A6738-31FD-447B-ACB2-DB2A0224AD96}"/>
                  </a:ext>
                </a:extLst>
              </p:cNvPr>
              <p:cNvSpPr txBox="1"/>
              <p:nvPr/>
            </p:nvSpPr>
            <p:spPr>
              <a:xfrm>
                <a:off x="731639" y="384775"/>
                <a:ext cx="10247036" cy="56323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3600" dirty="0">
                    <a:solidFill>
                      <a:srgbClr val="C00000"/>
                    </a:solidFill>
                  </a:rPr>
                  <a:t>Lösung </a:t>
                </a:r>
                <a:r>
                  <a:rPr lang="de-DE" sz="3600" dirty="0" err="1">
                    <a:solidFill>
                      <a:srgbClr val="C00000"/>
                    </a:solidFill>
                  </a:rPr>
                  <a:t>Bijektivität</a:t>
                </a:r>
                <a:endParaRPr lang="de-DE" sz="3600" dirty="0">
                  <a:solidFill>
                    <a:srgbClr val="C00000"/>
                  </a:solidFill>
                </a:endParaRPr>
              </a:p>
              <a:p>
                <a:endParaRPr lang="de-DE" sz="3600" dirty="0">
                  <a:solidFill>
                    <a:srgbClr val="C00000"/>
                  </a:solidFill>
                </a:endParaRPr>
              </a:p>
              <a:p>
                <a:r>
                  <a:rPr lang="de-DE" sz="3200" dirty="0"/>
                  <a:t>Welche der folgenden Funktionen sind auf ihrem maximalen</a:t>
                </a:r>
              </a:p>
              <a:p>
                <a:r>
                  <a:rPr lang="de-DE" sz="3200" dirty="0"/>
                  <a:t>Definitionsbereich umkehrbar?</a:t>
                </a:r>
              </a:p>
              <a:p>
                <a:endParaRPr lang="de-DE" sz="3200" dirty="0"/>
              </a:p>
              <a:p>
                <a:r>
                  <a:rPr lang="de-DE" sz="3200" b="0" dirty="0"/>
                  <a:t>A) </a:t>
                </a:r>
                <a14:m>
                  <m:oMath xmlns:m="http://schemas.openxmlformats.org/officeDocument/2006/math">
                    <m:r>
                      <a:rPr lang="de-DE" sz="3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de-DE" sz="3200" b="0" i="1" smtClean="0">
                        <a:latin typeface="Cambria Math" panose="02040503050406030204" pitchFamily="18" charset="0"/>
                      </a:rPr>
                      <m:t> ↦</m:t>
                    </m:r>
                    <m:sSup>
                      <m:sSupPr>
                        <m:ctrlPr>
                          <a:rPr lang="de-DE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de-DE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de-DE" sz="3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de-DE" sz="3200" dirty="0"/>
              </a:p>
              <a:p>
                <a:r>
                  <a:rPr lang="de-DE" sz="3200" dirty="0">
                    <a:solidFill>
                      <a:srgbClr val="00B050"/>
                    </a:solidFill>
                  </a:rPr>
                  <a:t>B) </a:t>
                </a:r>
                <a14:m>
                  <m:oMath xmlns:m="http://schemas.openxmlformats.org/officeDocument/2006/math">
                    <m:r>
                      <a:rPr lang="de-DE" sz="32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de-DE" sz="32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↦2⋅</m:t>
                    </m:r>
                    <m:r>
                      <a:rPr lang="de-DE" sz="32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de-DE" sz="32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+3</m:t>
                    </m:r>
                  </m:oMath>
                </a14:m>
                <a:endParaRPr lang="de-DE" sz="3200" dirty="0"/>
              </a:p>
              <a:p>
                <a:r>
                  <a:rPr lang="de-DE" sz="3200" dirty="0"/>
                  <a:t>C) </a:t>
                </a:r>
                <a14:m>
                  <m:oMath xmlns:m="http://schemas.openxmlformats.org/officeDocument/2006/math">
                    <m:r>
                      <a:rPr lang="de-DE" sz="3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de-DE" sz="3200" b="0" i="1" smtClean="0">
                        <a:latin typeface="Cambria Math" panose="02040503050406030204" pitchFamily="18" charset="0"/>
                      </a:rPr>
                      <m:t>↦</m:t>
                    </m:r>
                    <m:d>
                      <m:dPr>
                        <m:begChr m:val="|"/>
                        <m:endChr m:val="|"/>
                        <m:ctrlPr>
                          <a:rPr lang="de-DE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de-DE" sz="3200" dirty="0"/>
              </a:p>
              <a:p>
                <a:r>
                  <a:rPr lang="de-DE" sz="3200" dirty="0"/>
                  <a:t>D) </a:t>
                </a:r>
                <a14:m>
                  <m:oMath xmlns:m="http://schemas.openxmlformats.org/officeDocument/2006/math">
                    <m:r>
                      <a:rPr lang="de-DE" sz="3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de-DE" sz="3200" b="0" i="1" smtClean="0">
                        <a:latin typeface="Cambria Math" panose="02040503050406030204" pitchFamily="18" charset="0"/>
                      </a:rPr>
                      <m:t>↦</m:t>
                    </m:r>
                    <m:r>
                      <a:rPr lang="de-DE" sz="3200" b="0" i="1" smtClean="0">
                        <a:latin typeface="Cambria Math" panose="02040503050406030204" pitchFamily="18" charset="0"/>
                      </a:rPr>
                      <m:t>𝑠𝑖𝑛</m:t>
                    </m:r>
                    <m:d>
                      <m:dPr>
                        <m:ctrlPr>
                          <a:rPr lang="de-DE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de-DE" sz="3200" dirty="0"/>
              </a:p>
              <a:p>
                <a:r>
                  <a:rPr lang="de-DE" sz="3200" dirty="0">
                    <a:solidFill>
                      <a:srgbClr val="00B050"/>
                    </a:solidFill>
                  </a:rPr>
                  <a:t>E)</a:t>
                </a:r>
                <a14:m>
                  <m:oMath xmlns:m="http://schemas.openxmlformats.org/officeDocument/2006/math">
                    <m:r>
                      <a:rPr lang="de-DE" sz="3200" b="0" i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32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de-DE" sz="32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↦</m:t>
                    </m:r>
                    <m:sSup>
                      <m:sSupPr>
                        <m:ctrlPr>
                          <a:rPr lang="de-DE" sz="32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32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de-DE" sz="32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endParaRPr lang="de-DE" sz="3200" dirty="0"/>
              </a:p>
              <a:p>
                <a:r>
                  <a:rPr lang="de-DE" sz="3200" dirty="0">
                    <a:solidFill>
                      <a:srgbClr val="00B050"/>
                    </a:solidFill>
                  </a:rPr>
                  <a:t>F) </a:t>
                </a:r>
                <a14:m>
                  <m:oMath xmlns:m="http://schemas.openxmlformats.org/officeDocument/2006/math">
                    <m:r>
                      <a:rPr lang="de-DE" sz="32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de-DE" sz="32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↦</m:t>
                    </m:r>
                    <m:sSup>
                      <m:sSupPr>
                        <m:ctrlPr>
                          <a:rPr lang="de-DE" sz="32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32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de-DE" sz="32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de-DE" sz="32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de-DE" sz="32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" name="Textfeld 1">
                <a:extLst>
                  <a:ext uri="{FF2B5EF4-FFF2-40B4-BE49-F238E27FC236}">
                    <a16:creationId xmlns:a16="http://schemas.microsoft.com/office/drawing/2014/main" id="{AB1A6738-31FD-447B-ACB2-DB2A0224AD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639" y="384775"/>
                <a:ext cx="10247036" cy="5632311"/>
              </a:xfrm>
              <a:prstGeom prst="rect">
                <a:avLst/>
              </a:prstGeom>
              <a:blipFill>
                <a:blip r:embed="rId2"/>
                <a:stretch>
                  <a:fillRect l="-1785" t="-1623" r="-595" b="-270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5551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feld 1">
                <a:extLst>
                  <a:ext uri="{FF2B5EF4-FFF2-40B4-BE49-F238E27FC236}">
                    <a16:creationId xmlns:a16="http://schemas.microsoft.com/office/drawing/2014/main" id="{AB1A6738-31FD-447B-ACB2-DB2A0224AD96}"/>
                  </a:ext>
                </a:extLst>
              </p:cNvPr>
              <p:cNvSpPr txBox="1"/>
              <p:nvPr/>
            </p:nvSpPr>
            <p:spPr>
              <a:xfrm>
                <a:off x="916196" y="367997"/>
                <a:ext cx="10050704" cy="5775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3600" dirty="0">
                    <a:solidFill>
                      <a:srgbClr val="C00000"/>
                    </a:solidFill>
                  </a:rPr>
                  <a:t>Aufgabe Bild und Urbild</a:t>
                </a:r>
              </a:p>
              <a:p>
                <a:endParaRPr lang="de-DE" sz="3600" dirty="0">
                  <a:solidFill>
                    <a:srgbClr val="C00000"/>
                  </a:solidFill>
                </a:endParaRPr>
              </a:p>
              <a:p>
                <a:r>
                  <a:rPr lang="de-DE" sz="2800" dirty="0"/>
                  <a:t>Es sei </a:t>
                </a:r>
                <a14:m>
                  <m:oMath xmlns:m="http://schemas.openxmlformats.org/officeDocument/2006/math">
                    <m:r>
                      <a:rPr lang="de-DE" sz="2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ℝ</m:t>
                    </m:r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ℝ</m:t>
                    </m:r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de-DE" sz="2800" i="1">
                        <a:latin typeface="Cambria Math" panose="02040503050406030204" pitchFamily="18" charset="0"/>
                      </a:rPr>
                      <m:t>↦</m:t>
                    </m:r>
                    <m:sSup>
                      <m:sSupPr>
                        <m:ctrlPr>
                          <a:rPr lang="de-DE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de-DE" sz="2800" dirty="0"/>
                  <a:t>und </a:t>
                </a:r>
                <a14:m>
                  <m:oMath xmlns:m="http://schemas.openxmlformats.org/officeDocument/2006/math"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de-DE" sz="2800" i="1">
                        <a:latin typeface="Cambria Math" panose="02040503050406030204" pitchFamily="18" charset="0"/>
                      </a:rPr>
                      <m:t>ℝ</m:t>
                    </m:r>
                    <m:r>
                      <a:rPr lang="de-DE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de-DE" sz="2800" i="1">
                        <a:latin typeface="Cambria Math" panose="02040503050406030204" pitchFamily="18" charset="0"/>
                      </a:rPr>
                      <m:t>ℝ</m:t>
                    </m:r>
                    <m:r>
                      <a:rPr lang="de-DE" sz="28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de-DE" sz="2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↦2</m:t>
                    </m:r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+3</m:t>
                    </m:r>
                  </m:oMath>
                </a14:m>
                <a:r>
                  <a:rPr lang="de-DE" sz="2800" dirty="0"/>
                  <a:t>. Welche der folgenden Aussagen sind wahr?</a:t>
                </a:r>
              </a:p>
              <a:p>
                <a:endParaRPr lang="de-DE" sz="3200" dirty="0">
                  <a:solidFill>
                    <a:schemeClr val="tx1"/>
                  </a:solidFill>
                </a:endParaRPr>
              </a:p>
              <a:p>
                <a:r>
                  <a:rPr lang="de-DE" sz="3200" b="0" dirty="0">
                    <a:solidFill>
                      <a:schemeClr val="tx1"/>
                    </a:solidFill>
                  </a:rPr>
                  <a:t>A) </a:t>
                </a:r>
                <a14:m>
                  <m:oMath xmlns:m="http://schemas.openxmlformats.org/officeDocument/2006/math">
                    <m:r>
                      <a:rPr lang="de-DE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de-DE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de-DE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1,2</m:t>
                            </m:r>
                          </m:e>
                        </m:d>
                      </m:e>
                    </m:d>
                    <m:r>
                      <a:rPr lang="de-DE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={1,4} </m:t>
                    </m:r>
                  </m:oMath>
                </a14:m>
                <a:endParaRPr lang="de-DE" sz="3200" dirty="0">
                  <a:solidFill>
                    <a:schemeClr val="tx1"/>
                  </a:solidFill>
                </a:endParaRPr>
              </a:p>
              <a:p>
                <a:r>
                  <a:rPr lang="de-DE" sz="3200" dirty="0">
                    <a:solidFill>
                      <a:schemeClr val="tx1"/>
                    </a:solidFill>
                  </a:rPr>
                  <a:t>B) </a:t>
                </a:r>
                <a14:m>
                  <m:oMath xmlns:m="http://schemas.openxmlformats.org/officeDocument/2006/math">
                    <m:r>
                      <a:rPr lang="de-DE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de-DE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ctrlPr>
                              <a:rPr lang="de-DE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1,2</m:t>
                            </m:r>
                          </m:e>
                        </m:d>
                      </m:e>
                    </m:d>
                    <m:r>
                      <a:rPr lang="de-DE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=[1,4)</m:t>
                    </m:r>
                  </m:oMath>
                </a14:m>
                <a:endParaRPr lang="de-DE" sz="3200" dirty="0">
                  <a:solidFill>
                    <a:schemeClr val="tx1"/>
                  </a:solidFill>
                </a:endParaRPr>
              </a:p>
              <a:p>
                <a:r>
                  <a:rPr lang="de-DE" sz="3200" dirty="0">
                    <a:solidFill>
                      <a:schemeClr val="tx1"/>
                    </a:solidFill>
                  </a:rPr>
                  <a:t>C)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de-DE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de-DE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de-DE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1,4</m:t>
                            </m:r>
                          </m:e>
                        </m:d>
                      </m:e>
                    </m:d>
                    <m:r>
                      <a:rPr lang="de-DE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={1,2}</m:t>
                    </m:r>
                  </m:oMath>
                </a14:m>
                <a:r>
                  <a:rPr lang="de-DE" sz="3200" dirty="0">
                    <a:solidFill>
                      <a:schemeClr val="tx1"/>
                    </a:solidFill>
                  </a:rPr>
                  <a:t> </a:t>
                </a:r>
              </a:p>
              <a:p>
                <a:r>
                  <a:rPr lang="de-DE" sz="3200" dirty="0">
                    <a:solidFill>
                      <a:schemeClr val="tx1"/>
                    </a:solidFill>
                  </a:rPr>
                  <a:t>D) </a:t>
                </a:r>
                <a14:m>
                  <m:oMath xmlns:m="http://schemas.openxmlformats.org/officeDocument/2006/math">
                    <m:r>
                      <a:rPr lang="de-DE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endChr m:val="]"/>
                        <m:ctrlPr>
                          <a:rPr lang="de-DE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[1,2</m:t>
                        </m:r>
                      </m:e>
                    </m:d>
                    <m:r>
                      <a:rPr lang="de-DE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)=[5,7]</m:t>
                    </m:r>
                  </m:oMath>
                </a14:m>
                <a:endParaRPr lang="de-DE" sz="3200" dirty="0">
                  <a:solidFill>
                    <a:schemeClr val="tx1"/>
                  </a:solidFill>
                </a:endParaRPr>
              </a:p>
              <a:p>
                <a:r>
                  <a:rPr lang="de-DE" sz="3200" dirty="0">
                    <a:solidFill>
                      <a:schemeClr val="tx1"/>
                    </a:solidFill>
                  </a:rPr>
                  <a:t>E)</a:t>
                </a:r>
                <a14:m>
                  <m:oMath xmlns:m="http://schemas.openxmlformats.org/officeDocument/2006/math">
                    <m:r>
                      <a:rPr lang="de-DE" sz="3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de-DE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</m:d>
                    <m:r>
                      <a:rPr lang="de-DE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a:rPr lang="de-DE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ℤ</m:t>
                    </m:r>
                  </m:oMath>
                </a14:m>
                <a:endParaRPr lang="de-DE" sz="3200" dirty="0">
                  <a:solidFill>
                    <a:schemeClr val="tx1"/>
                  </a:solidFill>
                </a:endParaRPr>
              </a:p>
              <a:p>
                <a:r>
                  <a:rPr lang="de-DE" sz="3200" dirty="0">
                    <a:solidFill>
                      <a:schemeClr val="tx1"/>
                    </a:solidFill>
                  </a:rPr>
                  <a:t>F)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de-DE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de-DE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de-DE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de-DE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extfeld 1">
                <a:extLst>
                  <a:ext uri="{FF2B5EF4-FFF2-40B4-BE49-F238E27FC236}">
                    <a16:creationId xmlns:a16="http://schemas.microsoft.com/office/drawing/2014/main" id="{AB1A6738-31FD-447B-ACB2-DB2A0224AD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196" y="367997"/>
                <a:ext cx="10050704" cy="5775555"/>
              </a:xfrm>
              <a:prstGeom prst="rect">
                <a:avLst/>
              </a:prstGeom>
              <a:blipFill>
                <a:blip r:embed="rId2"/>
                <a:stretch>
                  <a:fillRect l="-1819" t="-158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83249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feld 1">
                <a:extLst>
                  <a:ext uri="{FF2B5EF4-FFF2-40B4-BE49-F238E27FC236}">
                    <a16:creationId xmlns:a16="http://schemas.microsoft.com/office/drawing/2014/main" id="{AB1A6738-31FD-447B-ACB2-DB2A0224AD96}"/>
                  </a:ext>
                </a:extLst>
              </p:cNvPr>
              <p:cNvSpPr txBox="1"/>
              <p:nvPr/>
            </p:nvSpPr>
            <p:spPr>
              <a:xfrm>
                <a:off x="958141" y="393164"/>
                <a:ext cx="10050704" cy="5775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3600" dirty="0">
                    <a:solidFill>
                      <a:srgbClr val="C00000"/>
                    </a:solidFill>
                  </a:rPr>
                  <a:t>Lösung Bild und Urbild</a:t>
                </a:r>
              </a:p>
              <a:p>
                <a:endParaRPr lang="de-DE" sz="3600" dirty="0">
                  <a:solidFill>
                    <a:srgbClr val="C00000"/>
                  </a:solidFill>
                </a:endParaRPr>
              </a:p>
              <a:p>
                <a:r>
                  <a:rPr lang="de-DE" sz="2800" dirty="0"/>
                  <a:t>Es sei </a:t>
                </a:r>
                <a14:m>
                  <m:oMath xmlns:m="http://schemas.openxmlformats.org/officeDocument/2006/math">
                    <m:r>
                      <a:rPr lang="de-DE" sz="2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ℝ</m:t>
                    </m:r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ℝ</m:t>
                    </m:r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de-DE" sz="2800" i="1">
                        <a:latin typeface="Cambria Math" panose="02040503050406030204" pitchFamily="18" charset="0"/>
                      </a:rPr>
                      <m:t>↦</m:t>
                    </m:r>
                    <m:sSup>
                      <m:sSupPr>
                        <m:ctrlPr>
                          <a:rPr lang="de-DE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de-DE" sz="2800" dirty="0"/>
                  <a:t>und </a:t>
                </a:r>
                <a14:m>
                  <m:oMath xmlns:m="http://schemas.openxmlformats.org/officeDocument/2006/math"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de-DE" sz="2800" i="1">
                        <a:latin typeface="Cambria Math" panose="02040503050406030204" pitchFamily="18" charset="0"/>
                      </a:rPr>
                      <m:t>ℝ</m:t>
                    </m:r>
                    <m:r>
                      <a:rPr lang="de-DE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de-DE" sz="2800" i="1">
                        <a:latin typeface="Cambria Math" panose="02040503050406030204" pitchFamily="18" charset="0"/>
                      </a:rPr>
                      <m:t>ℝ</m:t>
                    </m:r>
                    <m:r>
                      <a:rPr lang="de-DE" sz="28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de-DE" sz="2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↦2</m:t>
                    </m:r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+3</m:t>
                    </m:r>
                  </m:oMath>
                </a14:m>
                <a:r>
                  <a:rPr lang="de-DE" sz="2800" dirty="0"/>
                  <a:t>. Welche der folgenden Aussagen sind wahr?</a:t>
                </a:r>
              </a:p>
              <a:p>
                <a:endParaRPr lang="de-DE" sz="3200" dirty="0"/>
              </a:p>
              <a:p>
                <a:r>
                  <a:rPr lang="de-DE" sz="3200" b="0" dirty="0">
                    <a:solidFill>
                      <a:srgbClr val="00B050"/>
                    </a:solidFill>
                  </a:rPr>
                  <a:t>A) </a:t>
                </a:r>
                <a14:m>
                  <m:oMath xmlns:m="http://schemas.openxmlformats.org/officeDocument/2006/math">
                    <m:r>
                      <a:rPr lang="de-DE" sz="32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32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de-DE" sz="32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de-DE" sz="32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32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1,2</m:t>
                            </m:r>
                          </m:e>
                        </m:d>
                      </m:e>
                    </m:d>
                    <m:r>
                      <a:rPr lang="de-DE" sz="32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={1,4} </m:t>
                    </m:r>
                  </m:oMath>
                </a14:m>
                <a:endParaRPr lang="de-DE" sz="3200" dirty="0">
                  <a:solidFill>
                    <a:srgbClr val="00B050"/>
                  </a:solidFill>
                </a:endParaRPr>
              </a:p>
              <a:p>
                <a:r>
                  <a:rPr lang="de-DE" sz="3200" dirty="0">
                    <a:solidFill>
                      <a:srgbClr val="00B050"/>
                    </a:solidFill>
                  </a:rPr>
                  <a:t>B) </a:t>
                </a:r>
                <a14:m>
                  <m:oMath xmlns:m="http://schemas.openxmlformats.org/officeDocument/2006/math">
                    <m:r>
                      <a:rPr lang="de-DE" sz="32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de-DE" sz="32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ctrlPr>
                              <a:rPr lang="de-DE" sz="32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32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1,2</m:t>
                            </m:r>
                          </m:e>
                        </m:d>
                      </m:e>
                    </m:d>
                    <m:r>
                      <a:rPr lang="de-DE" sz="32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=[1,4)</m:t>
                    </m:r>
                  </m:oMath>
                </a14:m>
                <a:endParaRPr lang="de-DE" sz="3200" dirty="0">
                  <a:solidFill>
                    <a:srgbClr val="00B050"/>
                  </a:solidFill>
                </a:endParaRPr>
              </a:p>
              <a:p>
                <a:r>
                  <a:rPr lang="de-DE" sz="3200" dirty="0"/>
                  <a:t>C)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3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de-DE" sz="32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de-DE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de-DE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3200" b="0" i="1" smtClean="0">
                                <a:latin typeface="Cambria Math" panose="02040503050406030204" pitchFamily="18" charset="0"/>
                              </a:rPr>
                              <m:t>1,4</m:t>
                            </m:r>
                          </m:e>
                        </m:d>
                      </m:e>
                    </m:d>
                    <m:r>
                      <a:rPr lang="de-DE" sz="3200" b="0" i="1" smtClean="0">
                        <a:latin typeface="Cambria Math" panose="02040503050406030204" pitchFamily="18" charset="0"/>
                      </a:rPr>
                      <m:t>={1,2}</m:t>
                    </m:r>
                  </m:oMath>
                </a14:m>
                <a:r>
                  <a:rPr lang="de-DE" sz="3200" dirty="0"/>
                  <a:t> </a:t>
                </a:r>
              </a:p>
              <a:p>
                <a:r>
                  <a:rPr lang="de-DE" sz="3200" dirty="0">
                    <a:solidFill>
                      <a:schemeClr val="tx1"/>
                    </a:solidFill>
                  </a:rPr>
                  <a:t>D) </a:t>
                </a:r>
                <a14:m>
                  <m:oMath xmlns:m="http://schemas.openxmlformats.org/officeDocument/2006/math">
                    <m:r>
                      <a:rPr lang="de-DE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endChr m:val="]"/>
                        <m:ctrlPr>
                          <a:rPr lang="de-DE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ctrlPr>
                              <a:rPr lang="de-DE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1,2</m:t>
                            </m:r>
                          </m:e>
                        </m:d>
                      </m:e>
                    </m:d>
                    <m:r>
                      <a:rPr lang="de-DE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=[5,7]</m:t>
                    </m:r>
                  </m:oMath>
                </a14:m>
                <a:endParaRPr lang="de-DE" sz="3200" dirty="0">
                  <a:solidFill>
                    <a:schemeClr val="tx1"/>
                  </a:solidFill>
                </a:endParaRPr>
              </a:p>
              <a:p>
                <a:r>
                  <a:rPr lang="de-DE" sz="3200" dirty="0">
                    <a:solidFill>
                      <a:srgbClr val="00B050"/>
                    </a:solidFill>
                  </a:rPr>
                  <a:t>E)</a:t>
                </a:r>
                <a14:m>
                  <m:oMath xmlns:m="http://schemas.openxmlformats.org/officeDocument/2006/math">
                    <m:r>
                      <a:rPr lang="de-DE" sz="3200" b="0" i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32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de-DE" sz="32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32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</m:d>
                    <m:r>
                      <a:rPr lang="de-DE" sz="32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a:rPr lang="de-DE" sz="32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ℤ</m:t>
                    </m:r>
                  </m:oMath>
                </a14:m>
                <a:endParaRPr lang="de-DE" sz="3200" dirty="0">
                  <a:solidFill>
                    <a:srgbClr val="00B050"/>
                  </a:solidFill>
                </a:endParaRPr>
              </a:p>
              <a:p>
                <a:r>
                  <a:rPr lang="de-DE" sz="3200" dirty="0">
                    <a:solidFill>
                      <a:srgbClr val="00B050"/>
                    </a:solidFill>
                  </a:rPr>
                  <a:t>F)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sz="32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32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de-DE" sz="32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de-DE" sz="32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32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de-DE" sz="32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de-DE" sz="32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" name="Textfeld 1">
                <a:extLst>
                  <a:ext uri="{FF2B5EF4-FFF2-40B4-BE49-F238E27FC236}">
                    <a16:creationId xmlns:a16="http://schemas.microsoft.com/office/drawing/2014/main" id="{AB1A6738-31FD-447B-ACB2-DB2A0224AD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141" y="393164"/>
                <a:ext cx="10050704" cy="5775555"/>
              </a:xfrm>
              <a:prstGeom prst="rect">
                <a:avLst/>
              </a:prstGeom>
              <a:blipFill>
                <a:blip r:embed="rId2"/>
                <a:stretch>
                  <a:fillRect l="-1819" t="-158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14929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fik 15">
            <a:extLst>
              <a:ext uri="{FF2B5EF4-FFF2-40B4-BE49-F238E27FC236}">
                <a16:creationId xmlns:a16="http://schemas.microsoft.com/office/drawing/2014/main" id="{858E4A4E-66DD-DE6F-2D4D-C6F302A5B6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410" y="873125"/>
            <a:ext cx="10658475" cy="5105400"/>
          </a:xfrm>
          <a:prstGeom prst="rect">
            <a:avLst/>
          </a:prstGeom>
        </p:spPr>
      </p:pic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6022AE10-9CA7-F13A-3EBF-E44ED4A7E94B}"/>
              </a:ext>
            </a:extLst>
          </p:cNvPr>
          <p:cNvCxnSpPr>
            <a:cxnSpLocks/>
          </p:cNvCxnSpPr>
          <p:nvPr/>
        </p:nvCxnSpPr>
        <p:spPr>
          <a:xfrm flipV="1">
            <a:off x="1447800" y="3156466"/>
            <a:ext cx="0" cy="12631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14028F16-9CEC-BCCC-1FE9-2E707A01F977}"/>
              </a:ext>
            </a:extLst>
          </p:cNvPr>
          <p:cNvCxnSpPr>
            <a:cxnSpLocks/>
          </p:cNvCxnSpPr>
          <p:nvPr/>
        </p:nvCxnSpPr>
        <p:spPr>
          <a:xfrm>
            <a:off x="1447800" y="4419600"/>
            <a:ext cx="1800225" cy="50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feld 25">
                <a:extLst>
                  <a:ext uri="{FF2B5EF4-FFF2-40B4-BE49-F238E27FC236}">
                    <a16:creationId xmlns:a16="http://schemas.microsoft.com/office/drawing/2014/main" id="{50B8FF9A-38DA-24F9-69EA-D8BD09EC7ED4}"/>
                  </a:ext>
                </a:extLst>
              </p:cNvPr>
              <p:cNvSpPr txBox="1"/>
              <p:nvPr/>
            </p:nvSpPr>
            <p:spPr>
              <a:xfrm>
                <a:off x="2987533" y="4427220"/>
                <a:ext cx="32412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de-DE" sz="1400" dirty="0"/>
              </a:p>
            </p:txBody>
          </p:sp>
        </mc:Choice>
        <mc:Fallback>
          <p:sp>
            <p:nvSpPr>
              <p:cNvPr id="26" name="Textfeld 25">
                <a:extLst>
                  <a:ext uri="{FF2B5EF4-FFF2-40B4-BE49-F238E27FC236}">
                    <a16:creationId xmlns:a16="http://schemas.microsoft.com/office/drawing/2014/main" id="{50B8FF9A-38DA-24F9-69EA-D8BD09EC7E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533" y="4427220"/>
                <a:ext cx="324128" cy="3077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feld 40">
            <a:extLst>
              <a:ext uri="{FF2B5EF4-FFF2-40B4-BE49-F238E27FC236}">
                <a16:creationId xmlns:a16="http://schemas.microsoft.com/office/drawing/2014/main" id="{1D6395AB-A161-36B9-0085-07B62D953090}"/>
              </a:ext>
            </a:extLst>
          </p:cNvPr>
          <p:cNvSpPr txBox="1"/>
          <p:nvPr/>
        </p:nvSpPr>
        <p:spPr>
          <a:xfrm>
            <a:off x="1006579" y="944880"/>
            <a:ext cx="36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a)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1A6C5546-88FC-6461-7F2A-6758C809866C}"/>
              </a:ext>
            </a:extLst>
          </p:cNvPr>
          <p:cNvSpPr txBox="1"/>
          <p:nvPr/>
        </p:nvSpPr>
        <p:spPr>
          <a:xfrm>
            <a:off x="3735889" y="936506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b)</a:t>
            </a: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9DD81AF2-6F1B-58D8-59B2-038A689BCFC6}"/>
              </a:ext>
            </a:extLst>
          </p:cNvPr>
          <p:cNvSpPr txBox="1"/>
          <p:nvPr/>
        </p:nvSpPr>
        <p:spPr>
          <a:xfrm>
            <a:off x="6534506" y="955794"/>
            <a:ext cx="36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c)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FA0F0B0C-8306-35B5-D3C3-1443B96F94E2}"/>
              </a:ext>
            </a:extLst>
          </p:cNvPr>
          <p:cNvSpPr txBox="1"/>
          <p:nvPr/>
        </p:nvSpPr>
        <p:spPr>
          <a:xfrm>
            <a:off x="942091" y="2887682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d)</a:t>
            </a: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3A84B19A-0D03-B84C-680D-DA23DD1D4278}"/>
              </a:ext>
            </a:extLst>
          </p:cNvPr>
          <p:cNvSpPr txBox="1"/>
          <p:nvPr/>
        </p:nvSpPr>
        <p:spPr>
          <a:xfrm>
            <a:off x="3735889" y="2934653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e)</a:t>
            </a: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C336D445-8528-7421-715E-90DE33A9C1EB}"/>
              </a:ext>
            </a:extLst>
          </p:cNvPr>
          <p:cNvSpPr txBox="1"/>
          <p:nvPr/>
        </p:nvSpPr>
        <p:spPr>
          <a:xfrm>
            <a:off x="6580647" y="2928284"/>
            <a:ext cx="329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f)</a:t>
            </a:r>
          </a:p>
        </p:txBody>
      </p:sp>
      <p:cxnSp>
        <p:nvCxnSpPr>
          <p:cNvPr id="48" name="Gerader Verbinder 47">
            <a:extLst>
              <a:ext uri="{FF2B5EF4-FFF2-40B4-BE49-F238E27FC236}">
                <a16:creationId xmlns:a16="http://schemas.microsoft.com/office/drawing/2014/main" id="{34B8ED4F-943E-5A44-A97F-220C78192708}"/>
              </a:ext>
            </a:extLst>
          </p:cNvPr>
          <p:cNvCxnSpPr/>
          <p:nvPr/>
        </p:nvCxnSpPr>
        <p:spPr>
          <a:xfrm>
            <a:off x="3149597" y="4348480"/>
            <a:ext cx="0" cy="127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feld 51">
                <a:extLst>
                  <a:ext uri="{FF2B5EF4-FFF2-40B4-BE49-F238E27FC236}">
                    <a16:creationId xmlns:a16="http://schemas.microsoft.com/office/drawing/2014/main" id="{2D56669C-548B-BA67-E895-753E8CD8A42A}"/>
                  </a:ext>
                </a:extLst>
              </p:cNvPr>
              <p:cNvSpPr txBox="1"/>
              <p:nvPr/>
            </p:nvSpPr>
            <p:spPr>
              <a:xfrm>
                <a:off x="1292143" y="4404359"/>
                <a:ext cx="32412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de-DE" sz="1400" dirty="0"/>
              </a:p>
            </p:txBody>
          </p:sp>
        </mc:Choice>
        <mc:Fallback>
          <p:sp>
            <p:nvSpPr>
              <p:cNvPr id="52" name="Textfeld 51">
                <a:extLst>
                  <a:ext uri="{FF2B5EF4-FFF2-40B4-BE49-F238E27FC236}">
                    <a16:creationId xmlns:a16="http://schemas.microsoft.com/office/drawing/2014/main" id="{2D56669C-548B-BA67-E895-753E8CD8A4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2143" y="4404359"/>
                <a:ext cx="324128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Gerader Verbinder 52">
            <a:extLst>
              <a:ext uri="{FF2B5EF4-FFF2-40B4-BE49-F238E27FC236}">
                <a16:creationId xmlns:a16="http://schemas.microsoft.com/office/drawing/2014/main" id="{D32A7941-EB1E-A6AF-589A-B7CFA41044FB}"/>
              </a:ext>
            </a:extLst>
          </p:cNvPr>
          <p:cNvCxnSpPr/>
          <p:nvPr/>
        </p:nvCxnSpPr>
        <p:spPr>
          <a:xfrm>
            <a:off x="1447800" y="4340859"/>
            <a:ext cx="0" cy="127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49CA5658-0CD8-C782-F45F-3914F1961510}"/>
              </a:ext>
            </a:extLst>
          </p:cNvPr>
          <p:cNvCxnSpPr>
            <a:cxnSpLocks/>
          </p:cNvCxnSpPr>
          <p:nvPr/>
        </p:nvCxnSpPr>
        <p:spPr>
          <a:xfrm flipV="1">
            <a:off x="4220353" y="3173928"/>
            <a:ext cx="0" cy="12631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6C36B4CC-4774-3518-F9FB-ADA3FD08CC16}"/>
              </a:ext>
            </a:extLst>
          </p:cNvPr>
          <p:cNvCxnSpPr>
            <a:cxnSpLocks/>
          </p:cNvCxnSpPr>
          <p:nvPr/>
        </p:nvCxnSpPr>
        <p:spPr>
          <a:xfrm>
            <a:off x="4220353" y="4437062"/>
            <a:ext cx="1800225" cy="50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feld 55">
                <a:extLst>
                  <a:ext uri="{FF2B5EF4-FFF2-40B4-BE49-F238E27FC236}">
                    <a16:creationId xmlns:a16="http://schemas.microsoft.com/office/drawing/2014/main" id="{44C162FB-9BC2-AF63-E4F2-4790C90A5BBE}"/>
                  </a:ext>
                </a:extLst>
              </p:cNvPr>
              <p:cNvSpPr txBox="1"/>
              <p:nvPr/>
            </p:nvSpPr>
            <p:spPr>
              <a:xfrm>
                <a:off x="5760086" y="4444682"/>
                <a:ext cx="32412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de-DE" sz="1400" dirty="0"/>
              </a:p>
            </p:txBody>
          </p:sp>
        </mc:Choice>
        <mc:Fallback>
          <p:sp>
            <p:nvSpPr>
              <p:cNvPr id="56" name="Textfeld 55">
                <a:extLst>
                  <a:ext uri="{FF2B5EF4-FFF2-40B4-BE49-F238E27FC236}">
                    <a16:creationId xmlns:a16="http://schemas.microsoft.com/office/drawing/2014/main" id="{44C162FB-9BC2-AF63-E4F2-4790C90A5B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0086" y="4444682"/>
                <a:ext cx="324128" cy="3077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Gerader Verbinder 56">
            <a:extLst>
              <a:ext uri="{FF2B5EF4-FFF2-40B4-BE49-F238E27FC236}">
                <a16:creationId xmlns:a16="http://schemas.microsoft.com/office/drawing/2014/main" id="{22E722D8-4E78-877B-00E0-E88619723B1D}"/>
              </a:ext>
            </a:extLst>
          </p:cNvPr>
          <p:cNvCxnSpPr/>
          <p:nvPr/>
        </p:nvCxnSpPr>
        <p:spPr>
          <a:xfrm>
            <a:off x="5922150" y="4365942"/>
            <a:ext cx="0" cy="127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8" name="Textfeld 57">
                <a:extLst>
                  <a:ext uri="{FF2B5EF4-FFF2-40B4-BE49-F238E27FC236}">
                    <a16:creationId xmlns:a16="http://schemas.microsoft.com/office/drawing/2014/main" id="{7C10ABEA-AAAB-2514-2FBA-642E39786767}"/>
                  </a:ext>
                </a:extLst>
              </p:cNvPr>
              <p:cNvSpPr txBox="1"/>
              <p:nvPr/>
            </p:nvSpPr>
            <p:spPr>
              <a:xfrm>
                <a:off x="4064696" y="4421821"/>
                <a:ext cx="32412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de-DE" sz="1400" dirty="0"/>
              </a:p>
            </p:txBody>
          </p:sp>
        </mc:Choice>
        <mc:Fallback>
          <p:sp>
            <p:nvSpPr>
              <p:cNvPr id="58" name="Textfeld 57">
                <a:extLst>
                  <a:ext uri="{FF2B5EF4-FFF2-40B4-BE49-F238E27FC236}">
                    <a16:creationId xmlns:a16="http://schemas.microsoft.com/office/drawing/2014/main" id="{7C10ABEA-AAAB-2514-2FBA-642E397867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4696" y="4421821"/>
                <a:ext cx="324128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Gerader Verbinder 58">
            <a:extLst>
              <a:ext uri="{FF2B5EF4-FFF2-40B4-BE49-F238E27FC236}">
                <a16:creationId xmlns:a16="http://schemas.microsoft.com/office/drawing/2014/main" id="{DC567339-4E12-9858-ADBA-E2BB5D7EA96E}"/>
              </a:ext>
            </a:extLst>
          </p:cNvPr>
          <p:cNvCxnSpPr/>
          <p:nvPr/>
        </p:nvCxnSpPr>
        <p:spPr>
          <a:xfrm>
            <a:off x="4220353" y="4358321"/>
            <a:ext cx="0" cy="127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5AF9AB79-3612-6C0C-0335-2F2A1BA8D9C0}"/>
              </a:ext>
            </a:extLst>
          </p:cNvPr>
          <p:cNvCxnSpPr>
            <a:cxnSpLocks/>
          </p:cNvCxnSpPr>
          <p:nvPr/>
        </p:nvCxnSpPr>
        <p:spPr>
          <a:xfrm flipV="1">
            <a:off x="7016958" y="3156466"/>
            <a:ext cx="0" cy="12631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 Verbindung mit Pfeil 60">
            <a:extLst>
              <a:ext uri="{FF2B5EF4-FFF2-40B4-BE49-F238E27FC236}">
                <a16:creationId xmlns:a16="http://schemas.microsoft.com/office/drawing/2014/main" id="{AD582468-DA39-9514-1CF7-F9DED0475880}"/>
              </a:ext>
            </a:extLst>
          </p:cNvPr>
          <p:cNvCxnSpPr>
            <a:cxnSpLocks/>
          </p:cNvCxnSpPr>
          <p:nvPr/>
        </p:nvCxnSpPr>
        <p:spPr>
          <a:xfrm>
            <a:off x="7016958" y="4419600"/>
            <a:ext cx="1800225" cy="50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2" name="Textfeld 61">
                <a:extLst>
                  <a:ext uri="{FF2B5EF4-FFF2-40B4-BE49-F238E27FC236}">
                    <a16:creationId xmlns:a16="http://schemas.microsoft.com/office/drawing/2014/main" id="{F191B48A-4B6F-F85D-A4D2-39FF1D6884E6}"/>
                  </a:ext>
                </a:extLst>
              </p:cNvPr>
              <p:cNvSpPr txBox="1"/>
              <p:nvPr/>
            </p:nvSpPr>
            <p:spPr>
              <a:xfrm>
                <a:off x="8556691" y="4427220"/>
                <a:ext cx="32412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de-DE" sz="1400" dirty="0"/>
              </a:p>
            </p:txBody>
          </p:sp>
        </mc:Choice>
        <mc:Fallback>
          <p:sp>
            <p:nvSpPr>
              <p:cNvPr id="62" name="Textfeld 61">
                <a:extLst>
                  <a:ext uri="{FF2B5EF4-FFF2-40B4-BE49-F238E27FC236}">
                    <a16:creationId xmlns:a16="http://schemas.microsoft.com/office/drawing/2014/main" id="{F191B48A-4B6F-F85D-A4D2-39FF1D6884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6691" y="4427220"/>
                <a:ext cx="324128" cy="3077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Gerader Verbinder 62">
            <a:extLst>
              <a:ext uri="{FF2B5EF4-FFF2-40B4-BE49-F238E27FC236}">
                <a16:creationId xmlns:a16="http://schemas.microsoft.com/office/drawing/2014/main" id="{B7F4D35C-7186-2235-46F9-7D389FC10B66}"/>
              </a:ext>
            </a:extLst>
          </p:cNvPr>
          <p:cNvCxnSpPr/>
          <p:nvPr/>
        </p:nvCxnSpPr>
        <p:spPr>
          <a:xfrm>
            <a:off x="8718755" y="4348480"/>
            <a:ext cx="0" cy="127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4" name="Textfeld 63">
                <a:extLst>
                  <a:ext uri="{FF2B5EF4-FFF2-40B4-BE49-F238E27FC236}">
                    <a16:creationId xmlns:a16="http://schemas.microsoft.com/office/drawing/2014/main" id="{10DFB23D-CD65-21C5-DA83-E9CE232347BF}"/>
                  </a:ext>
                </a:extLst>
              </p:cNvPr>
              <p:cNvSpPr txBox="1"/>
              <p:nvPr/>
            </p:nvSpPr>
            <p:spPr>
              <a:xfrm>
                <a:off x="6861301" y="4404359"/>
                <a:ext cx="32412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de-DE" sz="1400" dirty="0"/>
              </a:p>
            </p:txBody>
          </p:sp>
        </mc:Choice>
        <mc:Fallback>
          <p:sp>
            <p:nvSpPr>
              <p:cNvPr id="64" name="Textfeld 63">
                <a:extLst>
                  <a:ext uri="{FF2B5EF4-FFF2-40B4-BE49-F238E27FC236}">
                    <a16:creationId xmlns:a16="http://schemas.microsoft.com/office/drawing/2014/main" id="{10DFB23D-CD65-21C5-DA83-E9CE232347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1301" y="4404359"/>
                <a:ext cx="324128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Gerader Verbinder 64">
            <a:extLst>
              <a:ext uri="{FF2B5EF4-FFF2-40B4-BE49-F238E27FC236}">
                <a16:creationId xmlns:a16="http://schemas.microsoft.com/office/drawing/2014/main" id="{258722BF-A1B0-6C8E-58D1-0ECF17F04970}"/>
              </a:ext>
            </a:extLst>
          </p:cNvPr>
          <p:cNvCxnSpPr/>
          <p:nvPr/>
        </p:nvCxnSpPr>
        <p:spPr>
          <a:xfrm>
            <a:off x="7016958" y="4340859"/>
            <a:ext cx="0" cy="127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mit Pfeil 65">
            <a:extLst>
              <a:ext uri="{FF2B5EF4-FFF2-40B4-BE49-F238E27FC236}">
                <a16:creationId xmlns:a16="http://schemas.microsoft.com/office/drawing/2014/main" id="{BB3DF3F0-4ADB-A9AA-122A-9356A8D5522B}"/>
              </a:ext>
            </a:extLst>
          </p:cNvPr>
          <p:cNvCxnSpPr>
            <a:cxnSpLocks/>
          </p:cNvCxnSpPr>
          <p:nvPr/>
        </p:nvCxnSpPr>
        <p:spPr>
          <a:xfrm flipV="1">
            <a:off x="1439053" y="1181536"/>
            <a:ext cx="0" cy="12631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rade Verbindung mit Pfeil 66">
            <a:extLst>
              <a:ext uri="{FF2B5EF4-FFF2-40B4-BE49-F238E27FC236}">
                <a16:creationId xmlns:a16="http://schemas.microsoft.com/office/drawing/2014/main" id="{B98C4E28-BC3A-05EB-421B-E298A233A92D}"/>
              </a:ext>
            </a:extLst>
          </p:cNvPr>
          <p:cNvCxnSpPr>
            <a:cxnSpLocks/>
          </p:cNvCxnSpPr>
          <p:nvPr/>
        </p:nvCxnSpPr>
        <p:spPr>
          <a:xfrm>
            <a:off x="1439053" y="2444670"/>
            <a:ext cx="1800225" cy="50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8" name="Textfeld 67">
                <a:extLst>
                  <a:ext uri="{FF2B5EF4-FFF2-40B4-BE49-F238E27FC236}">
                    <a16:creationId xmlns:a16="http://schemas.microsoft.com/office/drawing/2014/main" id="{E021F7F8-2C52-828F-B6E8-E78F6C56A6B0}"/>
                  </a:ext>
                </a:extLst>
              </p:cNvPr>
              <p:cNvSpPr txBox="1"/>
              <p:nvPr/>
            </p:nvSpPr>
            <p:spPr>
              <a:xfrm>
                <a:off x="2978786" y="2452290"/>
                <a:ext cx="32412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de-DE" sz="1400" dirty="0"/>
              </a:p>
            </p:txBody>
          </p:sp>
        </mc:Choice>
        <mc:Fallback>
          <p:sp>
            <p:nvSpPr>
              <p:cNvPr id="68" name="Textfeld 67">
                <a:extLst>
                  <a:ext uri="{FF2B5EF4-FFF2-40B4-BE49-F238E27FC236}">
                    <a16:creationId xmlns:a16="http://schemas.microsoft.com/office/drawing/2014/main" id="{E021F7F8-2C52-828F-B6E8-E78F6C56A6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8786" y="2452290"/>
                <a:ext cx="324128" cy="3077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Gerader Verbinder 68">
            <a:extLst>
              <a:ext uri="{FF2B5EF4-FFF2-40B4-BE49-F238E27FC236}">
                <a16:creationId xmlns:a16="http://schemas.microsoft.com/office/drawing/2014/main" id="{0FC97BD4-7B3F-7EF0-6DE1-80A62AAB7792}"/>
              </a:ext>
            </a:extLst>
          </p:cNvPr>
          <p:cNvCxnSpPr/>
          <p:nvPr/>
        </p:nvCxnSpPr>
        <p:spPr>
          <a:xfrm>
            <a:off x="3140850" y="2373550"/>
            <a:ext cx="0" cy="127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0" name="Textfeld 69">
                <a:extLst>
                  <a:ext uri="{FF2B5EF4-FFF2-40B4-BE49-F238E27FC236}">
                    <a16:creationId xmlns:a16="http://schemas.microsoft.com/office/drawing/2014/main" id="{7762B269-8EF3-93F9-5E98-677B92B77774}"/>
                  </a:ext>
                </a:extLst>
              </p:cNvPr>
              <p:cNvSpPr txBox="1"/>
              <p:nvPr/>
            </p:nvSpPr>
            <p:spPr>
              <a:xfrm>
                <a:off x="1283396" y="2429429"/>
                <a:ext cx="32412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de-DE" sz="1400" dirty="0"/>
              </a:p>
            </p:txBody>
          </p:sp>
        </mc:Choice>
        <mc:Fallback>
          <p:sp>
            <p:nvSpPr>
              <p:cNvPr id="70" name="Textfeld 69">
                <a:extLst>
                  <a:ext uri="{FF2B5EF4-FFF2-40B4-BE49-F238E27FC236}">
                    <a16:creationId xmlns:a16="http://schemas.microsoft.com/office/drawing/2014/main" id="{7762B269-8EF3-93F9-5E98-677B92B777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3396" y="2429429"/>
                <a:ext cx="324128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Gerader Verbinder 70">
            <a:extLst>
              <a:ext uri="{FF2B5EF4-FFF2-40B4-BE49-F238E27FC236}">
                <a16:creationId xmlns:a16="http://schemas.microsoft.com/office/drawing/2014/main" id="{AF5EF84D-83CC-E0C4-86D1-CE49BF717A4A}"/>
              </a:ext>
            </a:extLst>
          </p:cNvPr>
          <p:cNvCxnSpPr/>
          <p:nvPr/>
        </p:nvCxnSpPr>
        <p:spPr>
          <a:xfrm>
            <a:off x="1439053" y="2365929"/>
            <a:ext cx="0" cy="127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mit Pfeil 71">
            <a:extLst>
              <a:ext uri="{FF2B5EF4-FFF2-40B4-BE49-F238E27FC236}">
                <a16:creationId xmlns:a16="http://schemas.microsoft.com/office/drawing/2014/main" id="{AE5805AC-43A4-D18E-FD59-6502FB7872DF}"/>
              </a:ext>
            </a:extLst>
          </p:cNvPr>
          <p:cNvCxnSpPr>
            <a:cxnSpLocks/>
          </p:cNvCxnSpPr>
          <p:nvPr/>
        </p:nvCxnSpPr>
        <p:spPr>
          <a:xfrm flipV="1">
            <a:off x="4220353" y="1186834"/>
            <a:ext cx="0" cy="12631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 Verbindung mit Pfeil 72">
            <a:extLst>
              <a:ext uri="{FF2B5EF4-FFF2-40B4-BE49-F238E27FC236}">
                <a16:creationId xmlns:a16="http://schemas.microsoft.com/office/drawing/2014/main" id="{73CE6EFD-4C82-AF55-ACD5-1059BB950415}"/>
              </a:ext>
            </a:extLst>
          </p:cNvPr>
          <p:cNvCxnSpPr>
            <a:cxnSpLocks/>
          </p:cNvCxnSpPr>
          <p:nvPr/>
        </p:nvCxnSpPr>
        <p:spPr>
          <a:xfrm>
            <a:off x="4220353" y="2449968"/>
            <a:ext cx="1800225" cy="50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4" name="Textfeld 73">
                <a:extLst>
                  <a:ext uri="{FF2B5EF4-FFF2-40B4-BE49-F238E27FC236}">
                    <a16:creationId xmlns:a16="http://schemas.microsoft.com/office/drawing/2014/main" id="{D00A999C-B9DA-3C23-584D-7BEB9B6E4224}"/>
                  </a:ext>
                </a:extLst>
              </p:cNvPr>
              <p:cNvSpPr txBox="1"/>
              <p:nvPr/>
            </p:nvSpPr>
            <p:spPr>
              <a:xfrm>
                <a:off x="5760086" y="2457588"/>
                <a:ext cx="32412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de-DE" sz="1400" dirty="0"/>
              </a:p>
            </p:txBody>
          </p:sp>
        </mc:Choice>
        <mc:Fallback>
          <p:sp>
            <p:nvSpPr>
              <p:cNvPr id="74" name="Textfeld 73">
                <a:extLst>
                  <a:ext uri="{FF2B5EF4-FFF2-40B4-BE49-F238E27FC236}">
                    <a16:creationId xmlns:a16="http://schemas.microsoft.com/office/drawing/2014/main" id="{D00A999C-B9DA-3C23-584D-7BEB9B6E42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0086" y="2457588"/>
                <a:ext cx="324128" cy="3077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Gerader Verbinder 74">
            <a:extLst>
              <a:ext uri="{FF2B5EF4-FFF2-40B4-BE49-F238E27FC236}">
                <a16:creationId xmlns:a16="http://schemas.microsoft.com/office/drawing/2014/main" id="{917D6C54-FAAC-5C97-4D47-95450C2246F6}"/>
              </a:ext>
            </a:extLst>
          </p:cNvPr>
          <p:cNvCxnSpPr/>
          <p:nvPr/>
        </p:nvCxnSpPr>
        <p:spPr>
          <a:xfrm>
            <a:off x="5922150" y="2378848"/>
            <a:ext cx="0" cy="127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6" name="Textfeld 75">
                <a:extLst>
                  <a:ext uri="{FF2B5EF4-FFF2-40B4-BE49-F238E27FC236}">
                    <a16:creationId xmlns:a16="http://schemas.microsoft.com/office/drawing/2014/main" id="{496D014D-A070-C1AF-1E23-FE917A4697E9}"/>
                  </a:ext>
                </a:extLst>
              </p:cNvPr>
              <p:cNvSpPr txBox="1"/>
              <p:nvPr/>
            </p:nvSpPr>
            <p:spPr>
              <a:xfrm>
                <a:off x="4064696" y="2434727"/>
                <a:ext cx="32412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de-DE" sz="1400" dirty="0"/>
              </a:p>
            </p:txBody>
          </p:sp>
        </mc:Choice>
        <mc:Fallback>
          <p:sp>
            <p:nvSpPr>
              <p:cNvPr id="76" name="Textfeld 75">
                <a:extLst>
                  <a:ext uri="{FF2B5EF4-FFF2-40B4-BE49-F238E27FC236}">
                    <a16:creationId xmlns:a16="http://schemas.microsoft.com/office/drawing/2014/main" id="{496D014D-A070-C1AF-1E23-FE917A4697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4696" y="2434727"/>
                <a:ext cx="324128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7" name="Gerader Verbinder 76">
            <a:extLst>
              <a:ext uri="{FF2B5EF4-FFF2-40B4-BE49-F238E27FC236}">
                <a16:creationId xmlns:a16="http://schemas.microsoft.com/office/drawing/2014/main" id="{8AF7E016-9801-C07F-9299-81AD97A7D36B}"/>
              </a:ext>
            </a:extLst>
          </p:cNvPr>
          <p:cNvCxnSpPr/>
          <p:nvPr/>
        </p:nvCxnSpPr>
        <p:spPr>
          <a:xfrm>
            <a:off x="4220353" y="2371227"/>
            <a:ext cx="0" cy="127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Gerade Verbindung mit Pfeil 77">
            <a:extLst>
              <a:ext uri="{FF2B5EF4-FFF2-40B4-BE49-F238E27FC236}">
                <a16:creationId xmlns:a16="http://schemas.microsoft.com/office/drawing/2014/main" id="{3004A693-EB9C-26E8-C560-AED6806A7AEF}"/>
              </a:ext>
            </a:extLst>
          </p:cNvPr>
          <p:cNvCxnSpPr>
            <a:cxnSpLocks/>
          </p:cNvCxnSpPr>
          <p:nvPr/>
        </p:nvCxnSpPr>
        <p:spPr>
          <a:xfrm flipV="1">
            <a:off x="7016958" y="1174642"/>
            <a:ext cx="0" cy="12631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rade Verbindung mit Pfeil 78">
            <a:extLst>
              <a:ext uri="{FF2B5EF4-FFF2-40B4-BE49-F238E27FC236}">
                <a16:creationId xmlns:a16="http://schemas.microsoft.com/office/drawing/2014/main" id="{8824C58B-B38D-DE77-14C6-E0500615CDE7}"/>
              </a:ext>
            </a:extLst>
          </p:cNvPr>
          <p:cNvCxnSpPr>
            <a:cxnSpLocks/>
          </p:cNvCxnSpPr>
          <p:nvPr/>
        </p:nvCxnSpPr>
        <p:spPr>
          <a:xfrm>
            <a:off x="7016958" y="2437776"/>
            <a:ext cx="1800225" cy="50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0" name="Textfeld 79">
                <a:extLst>
                  <a:ext uri="{FF2B5EF4-FFF2-40B4-BE49-F238E27FC236}">
                    <a16:creationId xmlns:a16="http://schemas.microsoft.com/office/drawing/2014/main" id="{8B301401-32B9-EFF9-3247-0CF66C629DCE}"/>
                  </a:ext>
                </a:extLst>
              </p:cNvPr>
              <p:cNvSpPr txBox="1"/>
              <p:nvPr/>
            </p:nvSpPr>
            <p:spPr>
              <a:xfrm>
                <a:off x="8556691" y="2445396"/>
                <a:ext cx="32412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de-DE" sz="1400" dirty="0"/>
              </a:p>
            </p:txBody>
          </p:sp>
        </mc:Choice>
        <mc:Fallback>
          <p:sp>
            <p:nvSpPr>
              <p:cNvPr id="80" name="Textfeld 79">
                <a:extLst>
                  <a:ext uri="{FF2B5EF4-FFF2-40B4-BE49-F238E27FC236}">
                    <a16:creationId xmlns:a16="http://schemas.microsoft.com/office/drawing/2014/main" id="{8B301401-32B9-EFF9-3247-0CF66C629D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6691" y="2445396"/>
                <a:ext cx="324128" cy="3077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1" name="Gerader Verbinder 80">
            <a:extLst>
              <a:ext uri="{FF2B5EF4-FFF2-40B4-BE49-F238E27FC236}">
                <a16:creationId xmlns:a16="http://schemas.microsoft.com/office/drawing/2014/main" id="{8C6E3CD5-959B-ADD4-8F5E-8003618A2276}"/>
              </a:ext>
            </a:extLst>
          </p:cNvPr>
          <p:cNvCxnSpPr/>
          <p:nvPr/>
        </p:nvCxnSpPr>
        <p:spPr>
          <a:xfrm>
            <a:off x="8718755" y="2366656"/>
            <a:ext cx="0" cy="127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2" name="Textfeld 81">
                <a:extLst>
                  <a:ext uri="{FF2B5EF4-FFF2-40B4-BE49-F238E27FC236}">
                    <a16:creationId xmlns:a16="http://schemas.microsoft.com/office/drawing/2014/main" id="{CF87D6E4-9D10-643F-42AB-244AB7D8163D}"/>
                  </a:ext>
                </a:extLst>
              </p:cNvPr>
              <p:cNvSpPr txBox="1"/>
              <p:nvPr/>
            </p:nvSpPr>
            <p:spPr>
              <a:xfrm>
                <a:off x="6861301" y="2422535"/>
                <a:ext cx="32412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de-DE" sz="1400" dirty="0"/>
              </a:p>
            </p:txBody>
          </p:sp>
        </mc:Choice>
        <mc:Fallback>
          <p:sp>
            <p:nvSpPr>
              <p:cNvPr id="82" name="Textfeld 81">
                <a:extLst>
                  <a:ext uri="{FF2B5EF4-FFF2-40B4-BE49-F238E27FC236}">
                    <a16:creationId xmlns:a16="http://schemas.microsoft.com/office/drawing/2014/main" id="{CF87D6E4-9D10-643F-42AB-244AB7D816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1301" y="2422535"/>
                <a:ext cx="324128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3" name="Gerader Verbinder 82">
            <a:extLst>
              <a:ext uri="{FF2B5EF4-FFF2-40B4-BE49-F238E27FC236}">
                <a16:creationId xmlns:a16="http://schemas.microsoft.com/office/drawing/2014/main" id="{E7DB256B-F1C4-0223-0DA0-C815B204C83C}"/>
              </a:ext>
            </a:extLst>
          </p:cNvPr>
          <p:cNvCxnSpPr/>
          <p:nvPr/>
        </p:nvCxnSpPr>
        <p:spPr>
          <a:xfrm>
            <a:off x="7016958" y="2359035"/>
            <a:ext cx="0" cy="127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15932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fik 15">
            <a:extLst>
              <a:ext uri="{FF2B5EF4-FFF2-40B4-BE49-F238E27FC236}">
                <a16:creationId xmlns:a16="http://schemas.microsoft.com/office/drawing/2014/main" id="{858E4A4E-66DD-DE6F-2D4D-C6F302A5B6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762" y="876300"/>
            <a:ext cx="10658475" cy="5105400"/>
          </a:xfrm>
          <a:prstGeom prst="rect">
            <a:avLst/>
          </a:prstGeom>
        </p:spPr>
      </p:pic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6022AE10-9CA7-F13A-3EBF-E44ED4A7E94B}"/>
              </a:ext>
            </a:extLst>
          </p:cNvPr>
          <p:cNvCxnSpPr>
            <a:cxnSpLocks/>
          </p:cNvCxnSpPr>
          <p:nvPr/>
        </p:nvCxnSpPr>
        <p:spPr>
          <a:xfrm flipV="1">
            <a:off x="1447800" y="3156466"/>
            <a:ext cx="0" cy="12631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14028F16-9CEC-BCCC-1FE9-2E707A01F977}"/>
              </a:ext>
            </a:extLst>
          </p:cNvPr>
          <p:cNvCxnSpPr>
            <a:cxnSpLocks/>
          </p:cNvCxnSpPr>
          <p:nvPr/>
        </p:nvCxnSpPr>
        <p:spPr>
          <a:xfrm>
            <a:off x="1447800" y="4419600"/>
            <a:ext cx="1800225" cy="50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feld 25">
                <a:extLst>
                  <a:ext uri="{FF2B5EF4-FFF2-40B4-BE49-F238E27FC236}">
                    <a16:creationId xmlns:a16="http://schemas.microsoft.com/office/drawing/2014/main" id="{50B8FF9A-38DA-24F9-69EA-D8BD09EC7ED4}"/>
                  </a:ext>
                </a:extLst>
              </p:cNvPr>
              <p:cNvSpPr txBox="1"/>
              <p:nvPr/>
            </p:nvSpPr>
            <p:spPr>
              <a:xfrm>
                <a:off x="2987533" y="4427220"/>
                <a:ext cx="32412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de-DE" sz="1400" dirty="0"/>
              </a:p>
            </p:txBody>
          </p:sp>
        </mc:Choice>
        <mc:Fallback>
          <p:sp>
            <p:nvSpPr>
              <p:cNvPr id="26" name="Textfeld 25">
                <a:extLst>
                  <a:ext uri="{FF2B5EF4-FFF2-40B4-BE49-F238E27FC236}">
                    <a16:creationId xmlns:a16="http://schemas.microsoft.com/office/drawing/2014/main" id="{50B8FF9A-38DA-24F9-69EA-D8BD09EC7E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533" y="4427220"/>
                <a:ext cx="324128" cy="3077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feld 40">
            <a:extLst>
              <a:ext uri="{FF2B5EF4-FFF2-40B4-BE49-F238E27FC236}">
                <a16:creationId xmlns:a16="http://schemas.microsoft.com/office/drawing/2014/main" id="{1D6395AB-A161-36B9-0085-07B62D953090}"/>
              </a:ext>
            </a:extLst>
          </p:cNvPr>
          <p:cNvSpPr txBox="1"/>
          <p:nvPr/>
        </p:nvSpPr>
        <p:spPr>
          <a:xfrm>
            <a:off x="1006579" y="944880"/>
            <a:ext cx="36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a)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1A6C5546-88FC-6461-7F2A-6758C809866C}"/>
              </a:ext>
            </a:extLst>
          </p:cNvPr>
          <p:cNvSpPr txBox="1"/>
          <p:nvPr/>
        </p:nvSpPr>
        <p:spPr>
          <a:xfrm>
            <a:off x="3735889" y="936506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b)</a:t>
            </a: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9DD81AF2-6F1B-58D8-59B2-038A689BCFC6}"/>
              </a:ext>
            </a:extLst>
          </p:cNvPr>
          <p:cNvSpPr txBox="1"/>
          <p:nvPr/>
        </p:nvSpPr>
        <p:spPr>
          <a:xfrm>
            <a:off x="6534506" y="955794"/>
            <a:ext cx="36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c)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FA0F0B0C-8306-35B5-D3C3-1443B96F94E2}"/>
              </a:ext>
            </a:extLst>
          </p:cNvPr>
          <p:cNvSpPr txBox="1"/>
          <p:nvPr/>
        </p:nvSpPr>
        <p:spPr>
          <a:xfrm>
            <a:off x="942091" y="2887682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d)</a:t>
            </a: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3A84B19A-0D03-B84C-680D-DA23DD1D4278}"/>
              </a:ext>
            </a:extLst>
          </p:cNvPr>
          <p:cNvSpPr txBox="1"/>
          <p:nvPr/>
        </p:nvSpPr>
        <p:spPr>
          <a:xfrm>
            <a:off x="3735889" y="2934653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e)</a:t>
            </a: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C336D445-8528-7421-715E-90DE33A9C1EB}"/>
              </a:ext>
            </a:extLst>
          </p:cNvPr>
          <p:cNvSpPr txBox="1"/>
          <p:nvPr/>
        </p:nvSpPr>
        <p:spPr>
          <a:xfrm>
            <a:off x="6580647" y="2928284"/>
            <a:ext cx="329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f)</a:t>
            </a:r>
          </a:p>
        </p:txBody>
      </p:sp>
      <p:cxnSp>
        <p:nvCxnSpPr>
          <p:cNvPr id="48" name="Gerader Verbinder 47">
            <a:extLst>
              <a:ext uri="{FF2B5EF4-FFF2-40B4-BE49-F238E27FC236}">
                <a16:creationId xmlns:a16="http://schemas.microsoft.com/office/drawing/2014/main" id="{34B8ED4F-943E-5A44-A97F-220C78192708}"/>
              </a:ext>
            </a:extLst>
          </p:cNvPr>
          <p:cNvCxnSpPr/>
          <p:nvPr/>
        </p:nvCxnSpPr>
        <p:spPr>
          <a:xfrm>
            <a:off x="3149597" y="4348480"/>
            <a:ext cx="0" cy="127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feld 51">
                <a:extLst>
                  <a:ext uri="{FF2B5EF4-FFF2-40B4-BE49-F238E27FC236}">
                    <a16:creationId xmlns:a16="http://schemas.microsoft.com/office/drawing/2014/main" id="{2D56669C-548B-BA67-E895-753E8CD8A42A}"/>
                  </a:ext>
                </a:extLst>
              </p:cNvPr>
              <p:cNvSpPr txBox="1"/>
              <p:nvPr/>
            </p:nvSpPr>
            <p:spPr>
              <a:xfrm>
                <a:off x="1292143" y="4404359"/>
                <a:ext cx="32412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de-DE" sz="1400" dirty="0"/>
              </a:p>
            </p:txBody>
          </p:sp>
        </mc:Choice>
        <mc:Fallback>
          <p:sp>
            <p:nvSpPr>
              <p:cNvPr id="52" name="Textfeld 51">
                <a:extLst>
                  <a:ext uri="{FF2B5EF4-FFF2-40B4-BE49-F238E27FC236}">
                    <a16:creationId xmlns:a16="http://schemas.microsoft.com/office/drawing/2014/main" id="{2D56669C-548B-BA67-E895-753E8CD8A4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2143" y="4404359"/>
                <a:ext cx="324128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Gerader Verbinder 52">
            <a:extLst>
              <a:ext uri="{FF2B5EF4-FFF2-40B4-BE49-F238E27FC236}">
                <a16:creationId xmlns:a16="http://schemas.microsoft.com/office/drawing/2014/main" id="{D32A7941-EB1E-A6AF-589A-B7CFA41044FB}"/>
              </a:ext>
            </a:extLst>
          </p:cNvPr>
          <p:cNvCxnSpPr/>
          <p:nvPr/>
        </p:nvCxnSpPr>
        <p:spPr>
          <a:xfrm>
            <a:off x="1447800" y="4340859"/>
            <a:ext cx="0" cy="127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49CA5658-0CD8-C782-F45F-3914F1961510}"/>
              </a:ext>
            </a:extLst>
          </p:cNvPr>
          <p:cNvCxnSpPr>
            <a:cxnSpLocks/>
          </p:cNvCxnSpPr>
          <p:nvPr/>
        </p:nvCxnSpPr>
        <p:spPr>
          <a:xfrm flipV="1">
            <a:off x="4220353" y="3173928"/>
            <a:ext cx="0" cy="12631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6C36B4CC-4774-3518-F9FB-ADA3FD08CC16}"/>
              </a:ext>
            </a:extLst>
          </p:cNvPr>
          <p:cNvCxnSpPr>
            <a:cxnSpLocks/>
          </p:cNvCxnSpPr>
          <p:nvPr/>
        </p:nvCxnSpPr>
        <p:spPr>
          <a:xfrm>
            <a:off x="4220353" y="4437062"/>
            <a:ext cx="1800225" cy="50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feld 55">
                <a:extLst>
                  <a:ext uri="{FF2B5EF4-FFF2-40B4-BE49-F238E27FC236}">
                    <a16:creationId xmlns:a16="http://schemas.microsoft.com/office/drawing/2014/main" id="{44C162FB-9BC2-AF63-E4F2-4790C90A5BBE}"/>
                  </a:ext>
                </a:extLst>
              </p:cNvPr>
              <p:cNvSpPr txBox="1"/>
              <p:nvPr/>
            </p:nvSpPr>
            <p:spPr>
              <a:xfrm>
                <a:off x="5760086" y="4444682"/>
                <a:ext cx="32412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de-DE" sz="1400" dirty="0"/>
              </a:p>
            </p:txBody>
          </p:sp>
        </mc:Choice>
        <mc:Fallback>
          <p:sp>
            <p:nvSpPr>
              <p:cNvPr id="56" name="Textfeld 55">
                <a:extLst>
                  <a:ext uri="{FF2B5EF4-FFF2-40B4-BE49-F238E27FC236}">
                    <a16:creationId xmlns:a16="http://schemas.microsoft.com/office/drawing/2014/main" id="{44C162FB-9BC2-AF63-E4F2-4790C90A5B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0086" y="4444682"/>
                <a:ext cx="324128" cy="3077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Gerader Verbinder 56">
            <a:extLst>
              <a:ext uri="{FF2B5EF4-FFF2-40B4-BE49-F238E27FC236}">
                <a16:creationId xmlns:a16="http://schemas.microsoft.com/office/drawing/2014/main" id="{22E722D8-4E78-877B-00E0-E88619723B1D}"/>
              </a:ext>
            </a:extLst>
          </p:cNvPr>
          <p:cNvCxnSpPr/>
          <p:nvPr/>
        </p:nvCxnSpPr>
        <p:spPr>
          <a:xfrm>
            <a:off x="5922150" y="4365942"/>
            <a:ext cx="0" cy="127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8" name="Textfeld 57">
                <a:extLst>
                  <a:ext uri="{FF2B5EF4-FFF2-40B4-BE49-F238E27FC236}">
                    <a16:creationId xmlns:a16="http://schemas.microsoft.com/office/drawing/2014/main" id="{7C10ABEA-AAAB-2514-2FBA-642E39786767}"/>
                  </a:ext>
                </a:extLst>
              </p:cNvPr>
              <p:cNvSpPr txBox="1"/>
              <p:nvPr/>
            </p:nvSpPr>
            <p:spPr>
              <a:xfrm>
                <a:off x="4064696" y="4421821"/>
                <a:ext cx="32412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de-DE" sz="1400" dirty="0"/>
              </a:p>
            </p:txBody>
          </p:sp>
        </mc:Choice>
        <mc:Fallback>
          <p:sp>
            <p:nvSpPr>
              <p:cNvPr id="58" name="Textfeld 57">
                <a:extLst>
                  <a:ext uri="{FF2B5EF4-FFF2-40B4-BE49-F238E27FC236}">
                    <a16:creationId xmlns:a16="http://schemas.microsoft.com/office/drawing/2014/main" id="{7C10ABEA-AAAB-2514-2FBA-642E397867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4696" y="4421821"/>
                <a:ext cx="324128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Gerader Verbinder 58">
            <a:extLst>
              <a:ext uri="{FF2B5EF4-FFF2-40B4-BE49-F238E27FC236}">
                <a16:creationId xmlns:a16="http://schemas.microsoft.com/office/drawing/2014/main" id="{DC567339-4E12-9858-ADBA-E2BB5D7EA96E}"/>
              </a:ext>
            </a:extLst>
          </p:cNvPr>
          <p:cNvCxnSpPr/>
          <p:nvPr/>
        </p:nvCxnSpPr>
        <p:spPr>
          <a:xfrm>
            <a:off x="4220353" y="4358321"/>
            <a:ext cx="0" cy="127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5AF9AB79-3612-6C0C-0335-2F2A1BA8D9C0}"/>
              </a:ext>
            </a:extLst>
          </p:cNvPr>
          <p:cNvCxnSpPr>
            <a:cxnSpLocks/>
          </p:cNvCxnSpPr>
          <p:nvPr/>
        </p:nvCxnSpPr>
        <p:spPr>
          <a:xfrm flipV="1">
            <a:off x="7016958" y="3156466"/>
            <a:ext cx="0" cy="12631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 Verbindung mit Pfeil 60">
            <a:extLst>
              <a:ext uri="{FF2B5EF4-FFF2-40B4-BE49-F238E27FC236}">
                <a16:creationId xmlns:a16="http://schemas.microsoft.com/office/drawing/2014/main" id="{AD582468-DA39-9514-1CF7-F9DED0475880}"/>
              </a:ext>
            </a:extLst>
          </p:cNvPr>
          <p:cNvCxnSpPr>
            <a:cxnSpLocks/>
          </p:cNvCxnSpPr>
          <p:nvPr/>
        </p:nvCxnSpPr>
        <p:spPr>
          <a:xfrm>
            <a:off x="7016958" y="4419600"/>
            <a:ext cx="1800225" cy="50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2" name="Textfeld 61">
                <a:extLst>
                  <a:ext uri="{FF2B5EF4-FFF2-40B4-BE49-F238E27FC236}">
                    <a16:creationId xmlns:a16="http://schemas.microsoft.com/office/drawing/2014/main" id="{F191B48A-4B6F-F85D-A4D2-39FF1D6884E6}"/>
                  </a:ext>
                </a:extLst>
              </p:cNvPr>
              <p:cNvSpPr txBox="1"/>
              <p:nvPr/>
            </p:nvSpPr>
            <p:spPr>
              <a:xfrm>
                <a:off x="8556691" y="4427220"/>
                <a:ext cx="32412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de-DE" sz="1400" dirty="0"/>
              </a:p>
            </p:txBody>
          </p:sp>
        </mc:Choice>
        <mc:Fallback>
          <p:sp>
            <p:nvSpPr>
              <p:cNvPr id="62" name="Textfeld 61">
                <a:extLst>
                  <a:ext uri="{FF2B5EF4-FFF2-40B4-BE49-F238E27FC236}">
                    <a16:creationId xmlns:a16="http://schemas.microsoft.com/office/drawing/2014/main" id="{F191B48A-4B6F-F85D-A4D2-39FF1D6884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6691" y="4427220"/>
                <a:ext cx="324128" cy="3077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Gerader Verbinder 62">
            <a:extLst>
              <a:ext uri="{FF2B5EF4-FFF2-40B4-BE49-F238E27FC236}">
                <a16:creationId xmlns:a16="http://schemas.microsoft.com/office/drawing/2014/main" id="{B7F4D35C-7186-2235-46F9-7D389FC10B66}"/>
              </a:ext>
            </a:extLst>
          </p:cNvPr>
          <p:cNvCxnSpPr/>
          <p:nvPr/>
        </p:nvCxnSpPr>
        <p:spPr>
          <a:xfrm>
            <a:off x="8718755" y="4348480"/>
            <a:ext cx="0" cy="127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4" name="Textfeld 63">
                <a:extLst>
                  <a:ext uri="{FF2B5EF4-FFF2-40B4-BE49-F238E27FC236}">
                    <a16:creationId xmlns:a16="http://schemas.microsoft.com/office/drawing/2014/main" id="{10DFB23D-CD65-21C5-DA83-E9CE232347BF}"/>
                  </a:ext>
                </a:extLst>
              </p:cNvPr>
              <p:cNvSpPr txBox="1"/>
              <p:nvPr/>
            </p:nvSpPr>
            <p:spPr>
              <a:xfrm>
                <a:off x="6861301" y="4404359"/>
                <a:ext cx="32412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de-DE" sz="1400" dirty="0"/>
              </a:p>
            </p:txBody>
          </p:sp>
        </mc:Choice>
        <mc:Fallback>
          <p:sp>
            <p:nvSpPr>
              <p:cNvPr id="64" name="Textfeld 63">
                <a:extLst>
                  <a:ext uri="{FF2B5EF4-FFF2-40B4-BE49-F238E27FC236}">
                    <a16:creationId xmlns:a16="http://schemas.microsoft.com/office/drawing/2014/main" id="{10DFB23D-CD65-21C5-DA83-E9CE232347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1301" y="4404359"/>
                <a:ext cx="324128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Gerader Verbinder 64">
            <a:extLst>
              <a:ext uri="{FF2B5EF4-FFF2-40B4-BE49-F238E27FC236}">
                <a16:creationId xmlns:a16="http://schemas.microsoft.com/office/drawing/2014/main" id="{258722BF-A1B0-6C8E-58D1-0ECF17F04970}"/>
              </a:ext>
            </a:extLst>
          </p:cNvPr>
          <p:cNvCxnSpPr/>
          <p:nvPr/>
        </p:nvCxnSpPr>
        <p:spPr>
          <a:xfrm>
            <a:off x="7016958" y="4340859"/>
            <a:ext cx="0" cy="127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mit Pfeil 65">
            <a:extLst>
              <a:ext uri="{FF2B5EF4-FFF2-40B4-BE49-F238E27FC236}">
                <a16:creationId xmlns:a16="http://schemas.microsoft.com/office/drawing/2014/main" id="{BB3DF3F0-4ADB-A9AA-122A-9356A8D5522B}"/>
              </a:ext>
            </a:extLst>
          </p:cNvPr>
          <p:cNvCxnSpPr>
            <a:cxnSpLocks/>
          </p:cNvCxnSpPr>
          <p:nvPr/>
        </p:nvCxnSpPr>
        <p:spPr>
          <a:xfrm flipV="1">
            <a:off x="1439053" y="1181536"/>
            <a:ext cx="0" cy="12631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rade Verbindung mit Pfeil 66">
            <a:extLst>
              <a:ext uri="{FF2B5EF4-FFF2-40B4-BE49-F238E27FC236}">
                <a16:creationId xmlns:a16="http://schemas.microsoft.com/office/drawing/2014/main" id="{B98C4E28-BC3A-05EB-421B-E298A233A92D}"/>
              </a:ext>
            </a:extLst>
          </p:cNvPr>
          <p:cNvCxnSpPr>
            <a:cxnSpLocks/>
          </p:cNvCxnSpPr>
          <p:nvPr/>
        </p:nvCxnSpPr>
        <p:spPr>
          <a:xfrm>
            <a:off x="1439053" y="2444670"/>
            <a:ext cx="1800225" cy="50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8" name="Textfeld 67">
                <a:extLst>
                  <a:ext uri="{FF2B5EF4-FFF2-40B4-BE49-F238E27FC236}">
                    <a16:creationId xmlns:a16="http://schemas.microsoft.com/office/drawing/2014/main" id="{E021F7F8-2C52-828F-B6E8-E78F6C56A6B0}"/>
                  </a:ext>
                </a:extLst>
              </p:cNvPr>
              <p:cNvSpPr txBox="1"/>
              <p:nvPr/>
            </p:nvSpPr>
            <p:spPr>
              <a:xfrm>
                <a:off x="2978786" y="2452290"/>
                <a:ext cx="32412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de-DE" sz="1400" dirty="0"/>
              </a:p>
            </p:txBody>
          </p:sp>
        </mc:Choice>
        <mc:Fallback>
          <p:sp>
            <p:nvSpPr>
              <p:cNvPr id="68" name="Textfeld 67">
                <a:extLst>
                  <a:ext uri="{FF2B5EF4-FFF2-40B4-BE49-F238E27FC236}">
                    <a16:creationId xmlns:a16="http://schemas.microsoft.com/office/drawing/2014/main" id="{E021F7F8-2C52-828F-B6E8-E78F6C56A6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8786" y="2452290"/>
                <a:ext cx="324128" cy="3077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Gerader Verbinder 68">
            <a:extLst>
              <a:ext uri="{FF2B5EF4-FFF2-40B4-BE49-F238E27FC236}">
                <a16:creationId xmlns:a16="http://schemas.microsoft.com/office/drawing/2014/main" id="{0FC97BD4-7B3F-7EF0-6DE1-80A62AAB7792}"/>
              </a:ext>
            </a:extLst>
          </p:cNvPr>
          <p:cNvCxnSpPr/>
          <p:nvPr/>
        </p:nvCxnSpPr>
        <p:spPr>
          <a:xfrm>
            <a:off x="3140850" y="2373550"/>
            <a:ext cx="0" cy="127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0" name="Textfeld 69">
                <a:extLst>
                  <a:ext uri="{FF2B5EF4-FFF2-40B4-BE49-F238E27FC236}">
                    <a16:creationId xmlns:a16="http://schemas.microsoft.com/office/drawing/2014/main" id="{7762B269-8EF3-93F9-5E98-677B92B77774}"/>
                  </a:ext>
                </a:extLst>
              </p:cNvPr>
              <p:cNvSpPr txBox="1"/>
              <p:nvPr/>
            </p:nvSpPr>
            <p:spPr>
              <a:xfrm>
                <a:off x="1283396" y="2429429"/>
                <a:ext cx="32412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de-DE" sz="1400" dirty="0"/>
              </a:p>
            </p:txBody>
          </p:sp>
        </mc:Choice>
        <mc:Fallback>
          <p:sp>
            <p:nvSpPr>
              <p:cNvPr id="70" name="Textfeld 69">
                <a:extLst>
                  <a:ext uri="{FF2B5EF4-FFF2-40B4-BE49-F238E27FC236}">
                    <a16:creationId xmlns:a16="http://schemas.microsoft.com/office/drawing/2014/main" id="{7762B269-8EF3-93F9-5E98-677B92B777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3396" y="2429429"/>
                <a:ext cx="324128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Gerader Verbinder 70">
            <a:extLst>
              <a:ext uri="{FF2B5EF4-FFF2-40B4-BE49-F238E27FC236}">
                <a16:creationId xmlns:a16="http://schemas.microsoft.com/office/drawing/2014/main" id="{AF5EF84D-83CC-E0C4-86D1-CE49BF717A4A}"/>
              </a:ext>
            </a:extLst>
          </p:cNvPr>
          <p:cNvCxnSpPr/>
          <p:nvPr/>
        </p:nvCxnSpPr>
        <p:spPr>
          <a:xfrm>
            <a:off x="1439053" y="2365929"/>
            <a:ext cx="0" cy="127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mit Pfeil 71">
            <a:extLst>
              <a:ext uri="{FF2B5EF4-FFF2-40B4-BE49-F238E27FC236}">
                <a16:creationId xmlns:a16="http://schemas.microsoft.com/office/drawing/2014/main" id="{AE5805AC-43A4-D18E-FD59-6502FB7872DF}"/>
              </a:ext>
            </a:extLst>
          </p:cNvPr>
          <p:cNvCxnSpPr>
            <a:cxnSpLocks/>
          </p:cNvCxnSpPr>
          <p:nvPr/>
        </p:nvCxnSpPr>
        <p:spPr>
          <a:xfrm flipV="1">
            <a:off x="4220353" y="1186834"/>
            <a:ext cx="0" cy="12631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 Verbindung mit Pfeil 72">
            <a:extLst>
              <a:ext uri="{FF2B5EF4-FFF2-40B4-BE49-F238E27FC236}">
                <a16:creationId xmlns:a16="http://schemas.microsoft.com/office/drawing/2014/main" id="{73CE6EFD-4C82-AF55-ACD5-1059BB950415}"/>
              </a:ext>
            </a:extLst>
          </p:cNvPr>
          <p:cNvCxnSpPr>
            <a:cxnSpLocks/>
          </p:cNvCxnSpPr>
          <p:nvPr/>
        </p:nvCxnSpPr>
        <p:spPr>
          <a:xfrm>
            <a:off x="4220353" y="2449968"/>
            <a:ext cx="1800225" cy="50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4" name="Textfeld 73">
                <a:extLst>
                  <a:ext uri="{FF2B5EF4-FFF2-40B4-BE49-F238E27FC236}">
                    <a16:creationId xmlns:a16="http://schemas.microsoft.com/office/drawing/2014/main" id="{D00A999C-B9DA-3C23-584D-7BEB9B6E4224}"/>
                  </a:ext>
                </a:extLst>
              </p:cNvPr>
              <p:cNvSpPr txBox="1"/>
              <p:nvPr/>
            </p:nvSpPr>
            <p:spPr>
              <a:xfrm>
                <a:off x="5760086" y="2457588"/>
                <a:ext cx="32412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de-DE" sz="1400" dirty="0"/>
              </a:p>
            </p:txBody>
          </p:sp>
        </mc:Choice>
        <mc:Fallback>
          <p:sp>
            <p:nvSpPr>
              <p:cNvPr id="74" name="Textfeld 73">
                <a:extLst>
                  <a:ext uri="{FF2B5EF4-FFF2-40B4-BE49-F238E27FC236}">
                    <a16:creationId xmlns:a16="http://schemas.microsoft.com/office/drawing/2014/main" id="{D00A999C-B9DA-3C23-584D-7BEB9B6E42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0086" y="2457588"/>
                <a:ext cx="324128" cy="3077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Gerader Verbinder 74">
            <a:extLst>
              <a:ext uri="{FF2B5EF4-FFF2-40B4-BE49-F238E27FC236}">
                <a16:creationId xmlns:a16="http://schemas.microsoft.com/office/drawing/2014/main" id="{917D6C54-FAAC-5C97-4D47-95450C2246F6}"/>
              </a:ext>
            </a:extLst>
          </p:cNvPr>
          <p:cNvCxnSpPr/>
          <p:nvPr/>
        </p:nvCxnSpPr>
        <p:spPr>
          <a:xfrm>
            <a:off x="5922150" y="2378848"/>
            <a:ext cx="0" cy="127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6" name="Textfeld 75">
                <a:extLst>
                  <a:ext uri="{FF2B5EF4-FFF2-40B4-BE49-F238E27FC236}">
                    <a16:creationId xmlns:a16="http://schemas.microsoft.com/office/drawing/2014/main" id="{496D014D-A070-C1AF-1E23-FE917A4697E9}"/>
                  </a:ext>
                </a:extLst>
              </p:cNvPr>
              <p:cNvSpPr txBox="1"/>
              <p:nvPr/>
            </p:nvSpPr>
            <p:spPr>
              <a:xfrm>
                <a:off x="4064696" y="2434727"/>
                <a:ext cx="32412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de-DE" sz="1400" dirty="0"/>
              </a:p>
            </p:txBody>
          </p:sp>
        </mc:Choice>
        <mc:Fallback>
          <p:sp>
            <p:nvSpPr>
              <p:cNvPr id="76" name="Textfeld 75">
                <a:extLst>
                  <a:ext uri="{FF2B5EF4-FFF2-40B4-BE49-F238E27FC236}">
                    <a16:creationId xmlns:a16="http://schemas.microsoft.com/office/drawing/2014/main" id="{496D014D-A070-C1AF-1E23-FE917A4697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4696" y="2434727"/>
                <a:ext cx="324128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7" name="Gerader Verbinder 76">
            <a:extLst>
              <a:ext uri="{FF2B5EF4-FFF2-40B4-BE49-F238E27FC236}">
                <a16:creationId xmlns:a16="http://schemas.microsoft.com/office/drawing/2014/main" id="{8AF7E016-9801-C07F-9299-81AD97A7D36B}"/>
              </a:ext>
            </a:extLst>
          </p:cNvPr>
          <p:cNvCxnSpPr/>
          <p:nvPr/>
        </p:nvCxnSpPr>
        <p:spPr>
          <a:xfrm>
            <a:off x="4220353" y="2371227"/>
            <a:ext cx="0" cy="127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Gerade Verbindung mit Pfeil 77">
            <a:extLst>
              <a:ext uri="{FF2B5EF4-FFF2-40B4-BE49-F238E27FC236}">
                <a16:creationId xmlns:a16="http://schemas.microsoft.com/office/drawing/2014/main" id="{3004A693-EB9C-26E8-C560-AED6806A7AEF}"/>
              </a:ext>
            </a:extLst>
          </p:cNvPr>
          <p:cNvCxnSpPr>
            <a:cxnSpLocks/>
          </p:cNvCxnSpPr>
          <p:nvPr/>
        </p:nvCxnSpPr>
        <p:spPr>
          <a:xfrm flipV="1">
            <a:off x="7016958" y="1174642"/>
            <a:ext cx="0" cy="12631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rade Verbindung mit Pfeil 78">
            <a:extLst>
              <a:ext uri="{FF2B5EF4-FFF2-40B4-BE49-F238E27FC236}">
                <a16:creationId xmlns:a16="http://schemas.microsoft.com/office/drawing/2014/main" id="{8824C58B-B38D-DE77-14C6-E0500615CDE7}"/>
              </a:ext>
            </a:extLst>
          </p:cNvPr>
          <p:cNvCxnSpPr>
            <a:cxnSpLocks/>
          </p:cNvCxnSpPr>
          <p:nvPr/>
        </p:nvCxnSpPr>
        <p:spPr>
          <a:xfrm>
            <a:off x="7016958" y="2437776"/>
            <a:ext cx="1800225" cy="50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0" name="Textfeld 79">
                <a:extLst>
                  <a:ext uri="{FF2B5EF4-FFF2-40B4-BE49-F238E27FC236}">
                    <a16:creationId xmlns:a16="http://schemas.microsoft.com/office/drawing/2014/main" id="{8B301401-32B9-EFF9-3247-0CF66C629DCE}"/>
                  </a:ext>
                </a:extLst>
              </p:cNvPr>
              <p:cNvSpPr txBox="1"/>
              <p:nvPr/>
            </p:nvSpPr>
            <p:spPr>
              <a:xfrm>
                <a:off x="8556691" y="2445396"/>
                <a:ext cx="32412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de-DE" sz="1400" dirty="0"/>
              </a:p>
            </p:txBody>
          </p:sp>
        </mc:Choice>
        <mc:Fallback>
          <p:sp>
            <p:nvSpPr>
              <p:cNvPr id="80" name="Textfeld 79">
                <a:extLst>
                  <a:ext uri="{FF2B5EF4-FFF2-40B4-BE49-F238E27FC236}">
                    <a16:creationId xmlns:a16="http://schemas.microsoft.com/office/drawing/2014/main" id="{8B301401-32B9-EFF9-3247-0CF66C629D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6691" y="2445396"/>
                <a:ext cx="324128" cy="3077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1" name="Gerader Verbinder 80">
            <a:extLst>
              <a:ext uri="{FF2B5EF4-FFF2-40B4-BE49-F238E27FC236}">
                <a16:creationId xmlns:a16="http://schemas.microsoft.com/office/drawing/2014/main" id="{8C6E3CD5-959B-ADD4-8F5E-8003618A2276}"/>
              </a:ext>
            </a:extLst>
          </p:cNvPr>
          <p:cNvCxnSpPr/>
          <p:nvPr/>
        </p:nvCxnSpPr>
        <p:spPr>
          <a:xfrm>
            <a:off x="8718755" y="2366656"/>
            <a:ext cx="0" cy="127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2" name="Textfeld 81">
                <a:extLst>
                  <a:ext uri="{FF2B5EF4-FFF2-40B4-BE49-F238E27FC236}">
                    <a16:creationId xmlns:a16="http://schemas.microsoft.com/office/drawing/2014/main" id="{CF87D6E4-9D10-643F-42AB-244AB7D8163D}"/>
                  </a:ext>
                </a:extLst>
              </p:cNvPr>
              <p:cNvSpPr txBox="1"/>
              <p:nvPr/>
            </p:nvSpPr>
            <p:spPr>
              <a:xfrm>
                <a:off x="6861301" y="2422535"/>
                <a:ext cx="32412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de-DE" sz="1400" dirty="0"/>
              </a:p>
            </p:txBody>
          </p:sp>
        </mc:Choice>
        <mc:Fallback>
          <p:sp>
            <p:nvSpPr>
              <p:cNvPr id="82" name="Textfeld 81">
                <a:extLst>
                  <a:ext uri="{FF2B5EF4-FFF2-40B4-BE49-F238E27FC236}">
                    <a16:creationId xmlns:a16="http://schemas.microsoft.com/office/drawing/2014/main" id="{CF87D6E4-9D10-643F-42AB-244AB7D816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1301" y="2422535"/>
                <a:ext cx="324128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3" name="Gerader Verbinder 82">
            <a:extLst>
              <a:ext uri="{FF2B5EF4-FFF2-40B4-BE49-F238E27FC236}">
                <a16:creationId xmlns:a16="http://schemas.microsoft.com/office/drawing/2014/main" id="{E7DB256B-F1C4-0223-0DA0-C815B204C83C}"/>
              </a:ext>
            </a:extLst>
          </p:cNvPr>
          <p:cNvCxnSpPr/>
          <p:nvPr/>
        </p:nvCxnSpPr>
        <p:spPr>
          <a:xfrm>
            <a:off x="7016958" y="2359035"/>
            <a:ext cx="0" cy="127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Sprechblase: rechteckig mit abgerundeten Ecken 1">
                <a:extLst>
                  <a:ext uri="{FF2B5EF4-FFF2-40B4-BE49-F238E27FC236}">
                    <a16:creationId xmlns:a16="http://schemas.microsoft.com/office/drawing/2014/main" id="{5E85710A-FBF8-A6C2-1169-6F40C22B3E63}"/>
                  </a:ext>
                </a:extLst>
              </p:cNvPr>
              <p:cNvSpPr/>
              <p:nvPr/>
            </p:nvSpPr>
            <p:spPr>
              <a:xfrm>
                <a:off x="4880482" y="1089678"/>
                <a:ext cx="1432084" cy="1126868"/>
              </a:xfrm>
              <a:prstGeom prst="wedgeRoundRectCallout">
                <a:avLst>
                  <a:gd name="adj1" fmla="val -107480"/>
                  <a:gd name="adj2" fmla="val -42993"/>
                  <a:gd name="adj3" fmla="val 16667"/>
                </a:avLst>
              </a:prstGeom>
              <a:solidFill>
                <a:schemeClr val="bg1"/>
              </a:solidFill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100" dirty="0">
                    <a:solidFill>
                      <a:schemeClr val="tx1"/>
                    </a:solidFill>
                  </a:rPr>
                  <a:t>Keine Funktion, weil dem x-Wert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1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1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de-DE" sz="11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de-DE" sz="1100" dirty="0">
                    <a:solidFill>
                      <a:schemeClr val="tx1"/>
                    </a:solidFill>
                  </a:rPr>
                  <a:t> unendlich viele y-Wert zugeordnet werden!</a:t>
                </a:r>
              </a:p>
            </p:txBody>
          </p:sp>
        </mc:Choice>
        <mc:Fallback>
          <p:sp>
            <p:nvSpPr>
              <p:cNvPr id="2" name="Sprechblase: rechteckig mit abgerundeten Ecken 1">
                <a:extLst>
                  <a:ext uri="{FF2B5EF4-FFF2-40B4-BE49-F238E27FC236}">
                    <a16:creationId xmlns:a16="http://schemas.microsoft.com/office/drawing/2014/main" id="{5E85710A-FBF8-A6C2-1169-6F40C22B3E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0482" y="1089678"/>
                <a:ext cx="1432084" cy="1126868"/>
              </a:xfrm>
              <a:prstGeom prst="wedgeRoundRectCallout">
                <a:avLst>
                  <a:gd name="adj1" fmla="val -107480"/>
                  <a:gd name="adj2" fmla="val -42993"/>
                  <a:gd name="adj3" fmla="val 16667"/>
                </a:avLst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prechblase: rechteckig mit abgerundeten Ecken 2">
            <a:extLst>
              <a:ext uri="{FF2B5EF4-FFF2-40B4-BE49-F238E27FC236}">
                <a16:creationId xmlns:a16="http://schemas.microsoft.com/office/drawing/2014/main" id="{11FB893E-B974-1498-BD1A-8B5CAEAE11B3}"/>
              </a:ext>
            </a:extLst>
          </p:cNvPr>
          <p:cNvSpPr/>
          <p:nvPr/>
        </p:nvSpPr>
        <p:spPr>
          <a:xfrm>
            <a:off x="7460840" y="947082"/>
            <a:ext cx="1432084" cy="1126868"/>
          </a:xfrm>
          <a:prstGeom prst="wedgeRoundRectCallout">
            <a:avLst>
              <a:gd name="adj1" fmla="val -91959"/>
              <a:gd name="adj2" fmla="val -33977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tx1"/>
                </a:solidFill>
              </a:rPr>
              <a:t>Keine Funktion, weil </a:t>
            </a:r>
            <a:r>
              <a:rPr lang="de-DE" sz="1100" dirty="0">
                <a:solidFill>
                  <a:srgbClr val="FF0000"/>
                </a:solidFill>
              </a:rPr>
              <a:t>x-Werte im Intervall [0,1] </a:t>
            </a:r>
            <a:r>
              <a:rPr lang="de-DE" sz="1100" dirty="0">
                <a:solidFill>
                  <a:schemeClr val="tx1"/>
                </a:solidFill>
              </a:rPr>
              <a:t>gibt, denen </a:t>
            </a:r>
            <a:r>
              <a:rPr lang="de-DE" sz="1100" dirty="0">
                <a:solidFill>
                  <a:srgbClr val="FF0000"/>
                </a:solidFill>
              </a:rPr>
              <a:t>kein</a:t>
            </a:r>
            <a:r>
              <a:rPr lang="de-DE" sz="1100" dirty="0">
                <a:solidFill>
                  <a:schemeClr val="tx1"/>
                </a:solidFill>
              </a:rPr>
              <a:t> y-Wert zugeordnet wird!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4BC6D806-2255-33E2-F640-E16420B3711A}"/>
                  </a:ext>
                </a:extLst>
              </p:cNvPr>
              <p:cNvSpPr txBox="1"/>
              <p:nvPr/>
            </p:nvSpPr>
            <p:spPr>
              <a:xfrm>
                <a:off x="4481857" y="2418211"/>
                <a:ext cx="41492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de-DE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de-DE" sz="1400" b="1" dirty="0"/>
              </a:p>
            </p:txBody>
          </p:sp>
        </mc:Choice>
        <mc:Fallback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4BC6D806-2255-33E2-F640-E16420B371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1857" y="2418211"/>
                <a:ext cx="414922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64C37C80-2A89-838E-9F3F-2762A69ED184}"/>
              </a:ext>
            </a:extLst>
          </p:cNvPr>
          <p:cNvCxnSpPr>
            <a:cxnSpLocks/>
          </p:cNvCxnSpPr>
          <p:nvPr/>
        </p:nvCxnSpPr>
        <p:spPr>
          <a:xfrm flipH="1">
            <a:off x="4220353" y="1257300"/>
            <a:ext cx="6407" cy="120287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74D650F8-9FB7-EF99-D56D-308D664B584A}"/>
                  </a:ext>
                </a:extLst>
              </p:cNvPr>
              <p:cNvSpPr txBox="1"/>
              <p:nvPr/>
            </p:nvSpPr>
            <p:spPr>
              <a:xfrm>
                <a:off x="3941567" y="1695722"/>
                <a:ext cx="33214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de-DE" sz="1400" b="1" dirty="0"/>
              </a:p>
            </p:txBody>
          </p:sp>
        </mc:Choice>
        <mc:Fallback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74D650F8-9FB7-EF99-D56D-308D664B58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1567" y="1695722"/>
                <a:ext cx="332142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94272DC4-E5E1-75CF-DEAF-3EC6908C6662}"/>
              </a:ext>
            </a:extLst>
          </p:cNvPr>
          <p:cNvCxnSpPr>
            <a:cxnSpLocks/>
          </p:cNvCxnSpPr>
          <p:nvPr/>
        </p:nvCxnSpPr>
        <p:spPr>
          <a:xfrm flipH="1">
            <a:off x="7016958" y="2438508"/>
            <a:ext cx="21569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64DDA785-C6D0-1ED8-4FE2-1F7918CC0C42}"/>
              </a:ext>
            </a:extLst>
          </p:cNvPr>
          <p:cNvCxnSpPr>
            <a:cxnSpLocks/>
            <a:stCxn id="80" idx="0"/>
          </p:cNvCxnSpPr>
          <p:nvPr/>
        </p:nvCxnSpPr>
        <p:spPr>
          <a:xfrm flipH="1" flipV="1">
            <a:off x="8340999" y="2444670"/>
            <a:ext cx="377756" cy="72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7255BB2E-9A98-E509-8931-18F0FBCE27F4}"/>
              </a:ext>
            </a:extLst>
          </p:cNvPr>
          <p:cNvCxnSpPr/>
          <p:nvPr/>
        </p:nvCxnSpPr>
        <p:spPr>
          <a:xfrm flipV="1">
            <a:off x="7124804" y="1695722"/>
            <a:ext cx="0" cy="677828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20">
            <a:extLst>
              <a:ext uri="{FF2B5EF4-FFF2-40B4-BE49-F238E27FC236}">
                <a16:creationId xmlns:a16="http://schemas.microsoft.com/office/drawing/2014/main" id="{7AFB8ADD-E98F-B151-1753-7DF4C0EF2AFB}"/>
              </a:ext>
            </a:extLst>
          </p:cNvPr>
          <p:cNvSpPr txBox="1"/>
          <p:nvPr/>
        </p:nvSpPr>
        <p:spPr>
          <a:xfrm>
            <a:off x="6979148" y="1365757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Sprechblase: rechteckig mit abgerundeten Ecken 21">
                <a:extLst>
                  <a:ext uri="{FF2B5EF4-FFF2-40B4-BE49-F238E27FC236}">
                    <a16:creationId xmlns:a16="http://schemas.microsoft.com/office/drawing/2014/main" id="{2DDBBBE7-49F9-4A57-21BC-978B06B98767}"/>
                  </a:ext>
                </a:extLst>
              </p:cNvPr>
              <p:cNvSpPr/>
              <p:nvPr/>
            </p:nvSpPr>
            <p:spPr>
              <a:xfrm>
                <a:off x="2156463" y="1087030"/>
                <a:ext cx="1432084" cy="1126868"/>
              </a:xfrm>
              <a:prstGeom prst="wedgeRoundRectCallout">
                <a:avLst>
                  <a:gd name="adj1" fmla="val -107480"/>
                  <a:gd name="adj2" fmla="val -42993"/>
                  <a:gd name="adj3" fmla="val 16667"/>
                </a:avLst>
              </a:prstGeom>
              <a:solidFill>
                <a:schemeClr val="bg1"/>
              </a:solidFill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100" dirty="0">
                    <a:solidFill>
                      <a:schemeClr val="tx1"/>
                    </a:solidFill>
                  </a:rPr>
                  <a:t>Das Bild zeigt den Graph einer Funktion! Jedem </a:t>
                </a:r>
                <a14:m>
                  <m:oMath xmlns:m="http://schemas.openxmlformats.org/officeDocument/2006/math">
                    <m:r>
                      <a:rPr lang="de-DE" sz="11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de-DE" sz="11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∈[0,1]</m:t>
                    </m:r>
                  </m:oMath>
                </a14:m>
                <a:r>
                  <a:rPr lang="de-DE" sz="1100" dirty="0">
                    <a:solidFill>
                      <a:schemeClr val="tx1"/>
                    </a:solidFill>
                  </a:rPr>
                  <a:t> wird </a:t>
                </a:r>
                <a:r>
                  <a:rPr lang="de-DE" sz="1100" b="1" dirty="0">
                    <a:solidFill>
                      <a:srgbClr val="00B050"/>
                    </a:solidFill>
                  </a:rPr>
                  <a:t>genau ein</a:t>
                </a:r>
                <a:r>
                  <a:rPr lang="de-DE" sz="11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de-DE" sz="11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de-DE" sz="11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de-DE" sz="11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de-DE" sz="1100" dirty="0">
                    <a:solidFill>
                      <a:schemeClr val="tx1"/>
                    </a:solidFill>
                  </a:rPr>
                  <a:t> zugeordnet! </a:t>
                </a:r>
              </a:p>
            </p:txBody>
          </p:sp>
        </mc:Choice>
        <mc:Fallback>
          <p:sp>
            <p:nvSpPr>
              <p:cNvPr id="22" name="Sprechblase: rechteckig mit abgerundeten Ecken 21">
                <a:extLst>
                  <a:ext uri="{FF2B5EF4-FFF2-40B4-BE49-F238E27FC236}">
                    <a16:creationId xmlns:a16="http://schemas.microsoft.com/office/drawing/2014/main" id="{2DDBBBE7-49F9-4A57-21BC-978B06B987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6463" y="1087030"/>
                <a:ext cx="1432084" cy="1126868"/>
              </a:xfrm>
              <a:prstGeom prst="wedgeRoundRectCallout">
                <a:avLst>
                  <a:gd name="adj1" fmla="val -107480"/>
                  <a:gd name="adj2" fmla="val -42993"/>
                  <a:gd name="adj3" fmla="val 16667"/>
                </a:avLst>
              </a:prstGeom>
              <a:blipFill>
                <a:blip r:embed="rId9"/>
                <a:stretch>
                  <a:fillRect b="-2139"/>
                </a:stretch>
              </a:blipFill>
              <a:ln w="127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Sprechblase: rechteckig mit abgerundeten Ecken 22">
                <a:extLst>
                  <a:ext uri="{FF2B5EF4-FFF2-40B4-BE49-F238E27FC236}">
                    <a16:creationId xmlns:a16="http://schemas.microsoft.com/office/drawing/2014/main" id="{620B0A0A-6B31-4981-9102-E47089FB6E5B}"/>
                  </a:ext>
                </a:extLst>
              </p:cNvPr>
              <p:cNvSpPr/>
              <p:nvPr/>
            </p:nvSpPr>
            <p:spPr>
              <a:xfrm>
                <a:off x="4885676" y="3035884"/>
                <a:ext cx="1432084" cy="1126868"/>
              </a:xfrm>
              <a:prstGeom prst="wedgeRoundRectCallout">
                <a:avLst>
                  <a:gd name="adj1" fmla="val -107480"/>
                  <a:gd name="adj2" fmla="val -42993"/>
                  <a:gd name="adj3" fmla="val 16667"/>
                </a:avLst>
              </a:prstGeom>
              <a:solidFill>
                <a:schemeClr val="bg1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100" dirty="0">
                    <a:solidFill>
                      <a:schemeClr val="tx1"/>
                    </a:solidFill>
                  </a:rPr>
                  <a:t>Das Bild zeigt den Graph einer Funktion! Jedem </a:t>
                </a:r>
                <a14:m>
                  <m:oMath xmlns:m="http://schemas.openxmlformats.org/officeDocument/2006/math">
                    <m:r>
                      <a:rPr lang="de-DE" sz="11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de-DE" sz="11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∈[0,1]</m:t>
                    </m:r>
                  </m:oMath>
                </a14:m>
                <a:r>
                  <a:rPr lang="de-DE" sz="1100" dirty="0">
                    <a:solidFill>
                      <a:schemeClr val="tx1"/>
                    </a:solidFill>
                  </a:rPr>
                  <a:t> wird </a:t>
                </a:r>
                <a:r>
                  <a:rPr lang="de-DE" sz="1100" b="1" dirty="0">
                    <a:solidFill>
                      <a:srgbClr val="00B050"/>
                    </a:solidFill>
                  </a:rPr>
                  <a:t>genau ein</a:t>
                </a:r>
                <a:r>
                  <a:rPr lang="de-DE" sz="11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de-DE" sz="11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de-DE" sz="11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de-DE" sz="11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de-DE" sz="1100" dirty="0">
                    <a:solidFill>
                      <a:schemeClr val="tx1"/>
                    </a:solidFill>
                  </a:rPr>
                  <a:t> zugeordnet! </a:t>
                </a:r>
              </a:p>
            </p:txBody>
          </p:sp>
        </mc:Choice>
        <mc:Fallback>
          <p:sp>
            <p:nvSpPr>
              <p:cNvPr id="23" name="Sprechblase: rechteckig mit abgerundeten Ecken 22">
                <a:extLst>
                  <a:ext uri="{FF2B5EF4-FFF2-40B4-BE49-F238E27FC236}">
                    <a16:creationId xmlns:a16="http://schemas.microsoft.com/office/drawing/2014/main" id="{620B0A0A-6B31-4981-9102-E47089FB6E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5676" y="3035884"/>
                <a:ext cx="1432084" cy="1126868"/>
              </a:xfrm>
              <a:prstGeom prst="wedgeRoundRectCallout">
                <a:avLst>
                  <a:gd name="adj1" fmla="val -107480"/>
                  <a:gd name="adj2" fmla="val -42993"/>
                  <a:gd name="adj3" fmla="val 16667"/>
                </a:avLst>
              </a:prstGeom>
              <a:blipFill>
                <a:blip r:embed="rId10"/>
                <a:stretch>
                  <a:fillRect b="-1604"/>
                </a:stretch>
              </a:blipFill>
              <a:ln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Sprechblase: rechteckig mit abgerundeten Ecken 26">
                <a:extLst>
                  <a:ext uri="{FF2B5EF4-FFF2-40B4-BE49-F238E27FC236}">
                    <a16:creationId xmlns:a16="http://schemas.microsoft.com/office/drawing/2014/main" id="{6C97B887-B6E8-B776-B3EF-6051573ECFD4}"/>
                  </a:ext>
                </a:extLst>
              </p:cNvPr>
              <p:cNvSpPr/>
              <p:nvPr/>
            </p:nvSpPr>
            <p:spPr>
              <a:xfrm>
                <a:off x="7716157" y="2963130"/>
                <a:ext cx="1432084" cy="1126868"/>
              </a:xfrm>
              <a:prstGeom prst="wedgeRoundRectCallout">
                <a:avLst>
                  <a:gd name="adj1" fmla="val -107480"/>
                  <a:gd name="adj2" fmla="val -33413"/>
                  <a:gd name="adj3" fmla="val 16667"/>
                </a:avLst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100" dirty="0">
                    <a:solidFill>
                      <a:schemeClr val="tx1"/>
                    </a:solidFill>
                  </a:rPr>
                  <a:t>Keine Funktion, weil dem x-Wert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1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1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de-DE" sz="11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de-DE" sz="1100" dirty="0">
                    <a:solidFill>
                      <a:schemeClr val="tx1"/>
                    </a:solidFill>
                  </a:rPr>
                  <a:t> drei y-Wert zugeordnet werden!</a:t>
                </a:r>
              </a:p>
            </p:txBody>
          </p:sp>
        </mc:Choice>
        <mc:Fallback>
          <p:sp>
            <p:nvSpPr>
              <p:cNvPr id="27" name="Sprechblase: rechteckig mit abgerundeten Ecken 26">
                <a:extLst>
                  <a:ext uri="{FF2B5EF4-FFF2-40B4-BE49-F238E27FC236}">
                    <a16:creationId xmlns:a16="http://schemas.microsoft.com/office/drawing/2014/main" id="{6C97B887-B6E8-B776-B3EF-6051573ECF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6157" y="2963130"/>
                <a:ext cx="1432084" cy="1126868"/>
              </a:xfrm>
              <a:prstGeom prst="wedgeRoundRectCallout">
                <a:avLst>
                  <a:gd name="adj1" fmla="val -107480"/>
                  <a:gd name="adj2" fmla="val -33413"/>
                  <a:gd name="adj3" fmla="val 16667"/>
                </a:avLst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Sprechblase: rechteckig mit abgerundeten Ecken 27">
            <a:extLst>
              <a:ext uri="{FF2B5EF4-FFF2-40B4-BE49-F238E27FC236}">
                <a16:creationId xmlns:a16="http://schemas.microsoft.com/office/drawing/2014/main" id="{9EA37D03-EC51-4390-9F4E-3454CAC5939A}"/>
              </a:ext>
            </a:extLst>
          </p:cNvPr>
          <p:cNvSpPr/>
          <p:nvPr/>
        </p:nvSpPr>
        <p:spPr>
          <a:xfrm>
            <a:off x="2160386" y="2619608"/>
            <a:ext cx="1496053" cy="1143189"/>
          </a:xfrm>
          <a:prstGeom prst="wedgeRoundRectCallout">
            <a:avLst>
              <a:gd name="adj1" fmla="val -109786"/>
              <a:gd name="adj2" fmla="val -8981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tx1"/>
                </a:solidFill>
              </a:rPr>
              <a:t>Keine Funktion, weil es </a:t>
            </a:r>
            <a:r>
              <a:rPr lang="de-DE" sz="1100" dirty="0">
                <a:solidFill>
                  <a:srgbClr val="FF0000"/>
                </a:solidFill>
              </a:rPr>
              <a:t>x-Werte im Intervall [0,1]</a:t>
            </a:r>
            <a:r>
              <a:rPr lang="de-DE" sz="1100" dirty="0">
                <a:solidFill>
                  <a:schemeClr val="tx1"/>
                </a:solidFill>
              </a:rPr>
              <a:t> gibt,  denen </a:t>
            </a:r>
            <a:r>
              <a:rPr lang="de-DE" sz="1100" dirty="0">
                <a:solidFill>
                  <a:srgbClr val="FF0000"/>
                </a:solidFill>
              </a:rPr>
              <a:t>kein</a:t>
            </a:r>
            <a:r>
              <a:rPr lang="de-DE" sz="1100" dirty="0">
                <a:solidFill>
                  <a:schemeClr val="tx1"/>
                </a:solidFill>
              </a:rPr>
              <a:t> y-Wert zugeordnet ist!</a:t>
            </a:r>
          </a:p>
        </p:txBody>
      </p: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3DF983F2-7DB1-01A1-FB4C-0F36E54B1687}"/>
              </a:ext>
            </a:extLst>
          </p:cNvPr>
          <p:cNvCxnSpPr>
            <a:cxnSpLocks/>
          </p:cNvCxnSpPr>
          <p:nvPr/>
        </p:nvCxnSpPr>
        <p:spPr>
          <a:xfrm flipH="1">
            <a:off x="2034218" y="4404359"/>
            <a:ext cx="12224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3A011A6B-8E3A-E46A-7DFB-B7BB3A2A2E73}"/>
              </a:ext>
            </a:extLst>
          </p:cNvPr>
          <p:cNvCxnSpPr>
            <a:cxnSpLocks/>
          </p:cNvCxnSpPr>
          <p:nvPr/>
        </p:nvCxnSpPr>
        <p:spPr>
          <a:xfrm flipV="1">
            <a:off x="2089776" y="3751611"/>
            <a:ext cx="11127" cy="600371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feld 37">
            <a:extLst>
              <a:ext uri="{FF2B5EF4-FFF2-40B4-BE49-F238E27FC236}">
                <a16:creationId xmlns:a16="http://schemas.microsoft.com/office/drawing/2014/main" id="{2DAC433D-B7A3-2064-67CB-C8A81F001594}"/>
              </a:ext>
            </a:extLst>
          </p:cNvPr>
          <p:cNvSpPr txBox="1"/>
          <p:nvPr/>
        </p:nvSpPr>
        <p:spPr>
          <a:xfrm>
            <a:off x="1936885" y="342957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feld 39">
                <a:extLst>
                  <a:ext uri="{FF2B5EF4-FFF2-40B4-BE49-F238E27FC236}">
                    <a16:creationId xmlns:a16="http://schemas.microsoft.com/office/drawing/2014/main" id="{F0147534-4286-935C-DD04-AF41CEE09ADD}"/>
                  </a:ext>
                </a:extLst>
              </p:cNvPr>
              <p:cNvSpPr txBox="1"/>
              <p:nvPr/>
            </p:nvSpPr>
            <p:spPr>
              <a:xfrm>
                <a:off x="7479053" y="4375797"/>
                <a:ext cx="41492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de-DE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de-DE" sz="1400" b="1" dirty="0"/>
              </a:p>
            </p:txBody>
          </p:sp>
        </mc:Choice>
        <mc:Fallback>
          <p:sp>
            <p:nvSpPr>
              <p:cNvPr id="40" name="Textfeld 39">
                <a:extLst>
                  <a:ext uri="{FF2B5EF4-FFF2-40B4-BE49-F238E27FC236}">
                    <a16:creationId xmlns:a16="http://schemas.microsoft.com/office/drawing/2014/main" id="{F0147534-4286-935C-DD04-AF41CEE09A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9053" y="4375797"/>
                <a:ext cx="414922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Gerade Verbindung mit Pfeil 46">
            <a:extLst>
              <a:ext uri="{FF2B5EF4-FFF2-40B4-BE49-F238E27FC236}">
                <a16:creationId xmlns:a16="http://schemas.microsoft.com/office/drawing/2014/main" id="{7C2B19DE-3E67-D8FF-F3EA-C33F27C79B7D}"/>
              </a:ext>
            </a:extLst>
          </p:cNvPr>
          <p:cNvCxnSpPr>
            <a:cxnSpLocks/>
          </p:cNvCxnSpPr>
          <p:nvPr/>
        </p:nvCxnSpPr>
        <p:spPr>
          <a:xfrm flipH="1">
            <a:off x="6909776" y="4155052"/>
            <a:ext cx="742698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 Verbindung mit Pfeil 49">
            <a:extLst>
              <a:ext uri="{FF2B5EF4-FFF2-40B4-BE49-F238E27FC236}">
                <a16:creationId xmlns:a16="http://schemas.microsoft.com/office/drawing/2014/main" id="{1F90BFE8-B3AF-CC0C-2F27-6128A594377D}"/>
              </a:ext>
            </a:extLst>
          </p:cNvPr>
          <p:cNvCxnSpPr>
            <a:cxnSpLocks/>
          </p:cNvCxnSpPr>
          <p:nvPr/>
        </p:nvCxnSpPr>
        <p:spPr>
          <a:xfrm flipH="1">
            <a:off x="6909776" y="3875652"/>
            <a:ext cx="742698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8AB2A52A-F801-17AB-95D9-5B227266AD07}"/>
              </a:ext>
            </a:extLst>
          </p:cNvPr>
          <p:cNvCxnSpPr>
            <a:cxnSpLocks/>
          </p:cNvCxnSpPr>
          <p:nvPr/>
        </p:nvCxnSpPr>
        <p:spPr>
          <a:xfrm flipH="1">
            <a:off x="6916126" y="3757961"/>
            <a:ext cx="742698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13495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CDDF9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feld 88">
            <a:extLst>
              <a:ext uri="{FF2B5EF4-FFF2-40B4-BE49-F238E27FC236}">
                <a16:creationId xmlns:a16="http://schemas.microsoft.com/office/drawing/2014/main" id="{09239D2B-6A54-144F-990A-A07F8064C56C}"/>
              </a:ext>
            </a:extLst>
          </p:cNvPr>
          <p:cNvSpPr txBox="1"/>
          <p:nvPr/>
        </p:nvSpPr>
        <p:spPr>
          <a:xfrm>
            <a:off x="918047" y="279398"/>
            <a:ext cx="82798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/>
              <a:t>Tempo eines Rennwagens in Abhängigkeit zur zurückgelegten Wegstrecke</a:t>
            </a:r>
          </a:p>
        </p:txBody>
      </p:sp>
      <p:pic>
        <p:nvPicPr>
          <p:cNvPr id="78" name="Grafik 77">
            <a:extLst>
              <a:ext uri="{FF2B5EF4-FFF2-40B4-BE49-F238E27FC236}">
                <a16:creationId xmlns:a16="http://schemas.microsoft.com/office/drawing/2014/main" id="{C8807ABA-01F8-C100-E613-23AAF0F32EC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CDDF9F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1134249" y="1101545"/>
            <a:ext cx="7602011" cy="3419952"/>
          </a:xfrm>
          <a:prstGeom prst="rect">
            <a:avLst/>
          </a:prstGeom>
          <a:solidFill>
            <a:srgbClr val="D2E6AF"/>
          </a:solidFill>
          <a:ln>
            <a:solidFill>
              <a:srgbClr val="D2E6AF"/>
            </a:solidFill>
          </a:ln>
        </p:spPr>
      </p:pic>
      <p:pic>
        <p:nvPicPr>
          <p:cNvPr id="23" name="Grafik 22">
            <a:extLst>
              <a:ext uri="{FF2B5EF4-FFF2-40B4-BE49-F238E27FC236}">
                <a16:creationId xmlns:a16="http://schemas.microsoft.com/office/drawing/2014/main" id="{8A881DDF-6712-2D12-5041-2F1134EB043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CDDF9F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6501"/>
                    </a14:imgEffect>
                    <a14:imgEffect>
                      <a14:saturation sat="9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456" y="4426704"/>
            <a:ext cx="368135" cy="368135"/>
          </a:xfrm>
          <a:prstGeom prst="rect">
            <a:avLst/>
          </a:prstGeom>
          <a:solidFill>
            <a:srgbClr val="D2E6AF"/>
          </a:solidFill>
          <a:ln>
            <a:noFill/>
          </a:ln>
        </p:spPr>
      </p:pic>
      <p:sp>
        <p:nvSpPr>
          <p:cNvPr id="79" name="Textfeld 78">
            <a:extLst>
              <a:ext uri="{FF2B5EF4-FFF2-40B4-BE49-F238E27FC236}">
                <a16:creationId xmlns:a16="http://schemas.microsoft.com/office/drawing/2014/main" id="{6486C75A-D69F-320C-95FF-EE9ACB0F79B1}"/>
              </a:ext>
            </a:extLst>
          </p:cNvPr>
          <p:cNvSpPr txBox="1"/>
          <p:nvPr/>
        </p:nvSpPr>
        <p:spPr>
          <a:xfrm>
            <a:off x="3529656" y="43368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</a:t>
            </a:r>
          </a:p>
        </p:txBody>
      </p:sp>
      <p:sp>
        <p:nvSpPr>
          <p:cNvPr id="80" name="Textfeld 79">
            <a:extLst>
              <a:ext uri="{FF2B5EF4-FFF2-40B4-BE49-F238E27FC236}">
                <a16:creationId xmlns:a16="http://schemas.microsoft.com/office/drawing/2014/main" id="{C7659918-C3F8-F249-D9C3-F8A7A920C9E2}"/>
              </a:ext>
            </a:extLst>
          </p:cNvPr>
          <p:cNvSpPr txBox="1"/>
          <p:nvPr/>
        </p:nvSpPr>
        <p:spPr>
          <a:xfrm>
            <a:off x="5794314" y="43368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2</a:t>
            </a:r>
          </a:p>
        </p:txBody>
      </p:sp>
      <p:sp>
        <p:nvSpPr>
          <p:cNvPr id="81" name="Textfeld 80">
            <a:extLst>
              <a:ext uri="{FF2B5EF4-FFF2-40B4-BE49-F238E27FC236}">
                <a16:creationId xmlns:a16="http://schemas.microsoft.com/office/drawing/2014/main" id="{BE8D763E-28D9-7374-EE9B-4A0FFB29C6D6}"/>
              </a:ext>
            </a:extLst>
          </p:cNvPr>
          <p:cNvSpPr txBox="1"/>
          <p:nvPr/>
        </p:nvSpPr>
        <p:spPr>
          <a:xfrm>
            <a:off x="8086065" y="433395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3</a:t>
            </a:r>
          </a:p>
        </p:txBody>
      </p:sp>
      <p:cxnSp>
        <p:nvCxnSpPr>
          <p:cNvPr id="83" name="Gerade Verbindung mit Pfeil 82">
            <a:extLst>
              <a:ext uri="{FF2B5EF4-FFF2-40B4-BE49-F238E27FC236}">
                <a16:creationId xmlns:a16="http://schemas.microsoft.com/office/drawing/2014/main" id="{85529058-2046-7FB8-27F4-FE1F776B0A9E}"/>
              </a:ext>
            </a:extLst>
          </p:cNvPr>
          <p:cNvCxnSpPr>
            <a:cxnSpLocks/>
          </p:cNvCxnSpPr>
          <p:nvPr/>
        </p:nvCxnSpPr>
        <p:spPr>
          <a:xfrm flipV="1">
            <a:off x="1337095" y="1026544"/>
            <a:ext cx="0" cy="330741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Gerade Verbindung mit Pfeil 85">
            <a:extLst>
              <a:ext uri="{FF2B5EF4-FFF2-40B4-BE49-F238E27FC236}">
                <a16:creationId xmlns:a16="http://schemas.microsoft.com/office/drawing/2014/main" id="{7BFAEB5E-67A2-1DB1-4B2E-6B28FC5C1E2B}"/>
              </a:ext>
            </a:extLst>
          </p:cNvPr>
          <p:cNvCxnSpPr>
            <a:cxnSpLocks/>
          </p:cNvCxnSpPr>
          <p:nvPr/>
        </p:nvCxnSpPr>
        <p:spPr>
          <a:xfrm flipV="1">
            <a:off x="1360099" y="4321834"/>
            <a:ext cx="7395712" cy="924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feld 89">
            <a:extLst>
              <a:ext uri="{FF2B5EF4-FFF2-40B4-BE49-F238E27FC236}">
                <a16:creationId xmlns:a16="http://schemas.microsoft.com/office/drawing/2014/main" id="{C52E9218-D928-399F-9DE1-18DDCD68F079}"/>
              </a:ext>
            </a:extLst>
          </p:cNvPr>
          <p:cNvSpPr txBox="1"/>
          <p:nvPr/>
        </p:nvSpPr>
        <p:spPr>
          <a:xfrm>
            <a:off x="927207" y="684401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km/h</a:t>
            </a:r>
          </a:p>
        </p:txBody>
      </p:sp>
      <p:sp>
        <p:nvSpPr>
          <p:cNvPr id="91" name="Textfeld 90">
            <a:extLst>
              <a:ext uri="{FF2B5EF4-FFF2-40B4-BE49-F238E27FC236}">
                <a16:creationId xmlns:a16="http://schemas.microsoft.com/office/drawing/2014/main" id="{7D2CF29F-044C-BB2B-75FC-66D852789AB0}"/>
              </a:ext>
            </a:extLst>
          </p:cNvPr>
          <p:cNvSpPr txBox="1"/>
          <p:nvPr/>
        </p:nvSpPr>
        <p:spPr>
          <a:xfrm>
            <a:off x="694935" y="2527024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100</a:t>
            </a:r>
          </a:p>
        </p:txBody>
      </p:sp>
      <p:sp>
        <p:nvSpPr>
          <p:cNvPr id="92" name="Textfeld 91">
            <a:extLst>
              <a:ext uri="{FF2B5EF4-FFF2-40B4-BE49-F238E27FC236}">
                <a16:creationId xmlns:a16="http://schemas.microsoft.com/office/drawing/2014/main" id="{15F6ADF5-C17F-7234-D016-683C65742EB6}"/>
              </a:ext>
            </a:extLst>
          </p:cNvPr>
          <p:cNvSpPr txBox="1"/>
          <p:nvPr/>
        </p:nvSpPr>
        <p:spPr>
          <a:xfrm>
            <a:off x="8755811" y="4137168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km</a:t>
            </a:r>
          </a:p>
        </p:txBody>
      </p:sp>
      <p:sp>
        <p:nvSpPr>
          <p:cNvPr id="93" name="Textfeld 92">
            <a:extLst>
              <a:ext uri="{FF2B5EF4-FFF2-40B4-BE49-F238E27FC236}">
                <a16:creationId xmlns:a16="http://schemas.microsoft.com/office/drawing/2014/main" id="{AB6AF386-2679-B784-AC12-7665152E74D0}"/>
              </a:ext>
            </a:extLst>
          </p:cNvPr>
          <p:cNvSpPr txBox="1"/>
          <p:nvPr/>
        </p:nvSpPr>
        <p:spPr>
          <a:xfrm>
            <a:off x="694935" y="1230147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180</a:t>
            </a:r>
          </a:p>
        </p:txBody>
      </p:sp>
      <p:sp>
        <p:nvSpPr>
          <p:cNvPr id="94" name="Textfeld 93">
            <a:extLst>
              <a:ext uri="{FF2B5EF4-FFF2-40B4-BE49-F238E27FC236}">
                <a16:creationId xmlns:a16="http://schemas.microsoft.com/office/drawing/2014/main" id="{7666DFDD-FB06-A542-4C43-9104B349018C}"/>
              </a:ext>
            </a:extLst>
          </p:cNvPr>
          <p:cNvSpPr txBox="1"/>
          <p:nvPr/>
        </p:nvSpPr>
        <p:spPr>
          <a:xfrm>
            <a:off x="794741" y="382390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20</a:t>
            </a:r>
          </a:p>
        </p:txBody>
      </p:sp>
      <p:sp>
        <p:nvSpPr>
          <p:cNvPr id="95" name="Textfeld 94">
            <a:extLst>
              <a:ext uri="{FF2B5EF4-FFF2-40B4-BE49-F238E27FC236}">
                <a16:creationId xmlns:a16="http://schemas.microsoft.com/office/drawing/2014/main" id="{97AC3706-8AED-A2B6-5253-B3EE9139925B}"/>
              </a:ext>
            </a:extLst>
          </p:cNvPr>
          <p:cNvSpPr txBox="1"/>
          <p:nvPr/>
        </p:nvSpPr>
        <p:spPr>
          <a:xfrm>
            <a:off x="794741" y="347880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40</a:t>
            </a:r>
          </a:p>
        </p:txBody>
      </p:sp>
      <p:sp>
        <p:nvSpPr>
          <p:cNvPr id="96" name="Textfeld 95">
            <a:extLst>
              <a:ext uri="{FF2B5EF4-FFF2-40B4-BE49-F238E27FC236}">
                <a16:creationId xmlns:a16="http://schemas.microsoft.com/office/drawing/2014/main" id="{F937879B-0828-E0D6-63B2-D2821E8B497E}"/>
              </a:ext>
            </a:extLst>
          </p:cNvPr>
          <p:cNvSpPr txBox="1"/>
          <p:nvPr/>
        </p:nvSpPr>
        <p:spPr>
          <a:xfrm>
            <a:off x="791866" y="316537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60</a:t>
            </a:r>
          </a:p>
        </p:txBody>
      </p:sp>
      <p:sp>
        <p:nvSpPr>
          <p:cNvPr id="97" name="Textfeld 96">
            <a:extLst>
              <a:ext uri="{FF2B5EF4-FFF2-40B4-BE49-F238E27FC236}">
                <a16:creationId xmlns:a16="http://schemas.microsoft.com/office/drawing/2014/main" id="{51FD4556-4441-9658-0BB7-812FC96DE2AC}"/>
              </a:ext>
            </a:extLst>
          </p:cNvPr>
          <p:cNvSpPr txBox="1"/>
          <p:nvPr/>
        </p:nvSpPr>
        <p:spPr>
          <a:xfrm>
            <a:off x="799148" y="284943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80</a:t>
            </a:r>
          </a:p>
        </p:txBody>
      </p:sp>
      <p:sp>
        <p:nvSpPr>
          <p:cNvPr id="98" name="Textfeld 97">
            <a:extLst>
              <a:ext uri="{FF2B5EF4-FFF2-40B4-BE49-F238E27FC236}">
                <a16:creationId xmlns:a16="http://schemas.microsoft.com/office/drawing/2014/main" id="{487A92B2-14D8-A616-AD94-5CC53BDD173E}"/>
              </a:ext>
            </a:extLst>
          </p:cNvPr>
          <p:cNvSpPr txBox="1"/>
          <p:nvPr/>
        </p:nvSpPr>
        <p:spPr>
          <a:xfrm>
            <a:off x="689614" y="2185645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120</a:t>
            </a:r>
          </a:p>
        </p:txBody>
      </p:sp>
      <p:sp>
        <p:nvSpPr>
          <p:cNvPr id="99" name="Textfeld 98">
            <a:extLst>
              <a:ext uri="{FF2B5EF4-FFF2-40B4-BE49-F238E27FC236}">
                <a16:creationId xmlns:a16="http://schemas.microsoft.com/office/drawing/2014/main" id="{1191DD28-6DE6-A5AE-F9BD-79ECDA2B08BE}"/>
              </a:ext>
            </a:extLst>
          </p:cNvPr>
          <p:cNvSpPr txBox="1"/>
          <p:nvPr/>
        </p:nvSpPr>
        <p:spPr>
          <a:xfrm>
            <a:off x="686693" y="1878585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140</a:t>
            </a:r>
          </a:p>
        </p:txBody>
      </p:sp>
      <p:sp>
        <p:nvSpPr>
          <p:cNvPr id="100" name="Textfeld 99">
            <a:extLst>
              <a:ext uri="{FF2B5EF4-FFF2-40B4-BE49-F238E27FC236}">
                <a16:creationId xmlns:a16="http://schemas.microsoft.com/office/drawing/2014/main" id="{35810C14-180A-4C2E-088A-2B0F09A3EABB}"/>
              </a:ext>
            </a:extLst>
          </p:cNvPr>
          <p:cNvSpPr txBox="1"/>
          <p:nvPr/>
        </p:nvSpPr>
        <p:spPr>
          <a:xfrm>
            <a:off x="694935" y="1531549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160</a:t>
            </a:r>
          </a:p>
        </p:txBody>
      </p:sp>
    </p:spTree>
    <p:extLst>
      <p:ext uri="{BB962C8B-B14F-4D97-AF65-F5344CB8AC3E}">
        <p14:creationId xmlns:p14="http://schemas.microsoft.com/office/powerpoint/2010/main" val="2115983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CAD79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fik 14">
            <a:extLst>
              <a:ext uri="{FF2B5EF4-FFF2-40B4-BE49-F238E27FC236}">
                <a16:creationId xmlns:a16="http://schemas.microsoft.com/office/drawing/2014/main" id="{B2C1D883-FE82-83E7-2806-8AFCF43FEE24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duotone>
              <a:prstClr val="black"/>
              <a:srgbClr val="CAD791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438210" y="141596"/>
            <a:ext cx="2486372" cy="2505425"/>
          </a:xfrm>
          <a:prstGeom prst="rect">
            <a:avLst/>
          </a:prstGeom>
        </p:spPr>
      </p:pic>
      <p:pic>
        <p:nvPicPr>
          <p:cNvPr id="23" name="Grafik 22">
            <a:extLst>
              <a:ext uri="{FF2B5EF4-FFF2-40B4-BE49-F238E27FC236}">
                <a16:creationId xmlns:a16="http://schemas.microsoft.com/office/drawing/2014/main" id="{8A881DDF-6712-2D12-5041-2F1134EB043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413" y="541011"/>
            <a:ext cx="368135" cy="368135"/>
          </a:xfrm>
          <a:prstGeom prst="rect">
            <a:avLst/>
          </a:prstGeom>
        </p:spPr>
      </p:pic>
      <p:pic>
        <p:nvPicPr>
          <p:cNvPr id="27" name="Grafik 26">
            <a:extLst>
              <a:ext uri="{FF2B5EF4-FFF2-40B4-BE49-F238E27FC236}">
                <a16:creationId xmlns:a16="http://schemas.microsoft.com/office/drawing/2014/main" id="{15D3DB06-CE93-E6DB-E8EC-EB17067D46F0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rgbClr val="CAD791">
                <a:tint val="45000"/>
                <a:satMod val="400000"/>
              </a:srgbClr>
            </a:duotone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593987" y="138694"/>
            <a:ext cx="1991003" cy="1476581"/>
          </a:xfrm>
          <a:prstGeom prst="rect">
            <a:avLst/>
          </a:prstGeom>
        </p:spPr>
      </p:pic>
      <p:pic>
        <p:nvPicPr>
          <p:cNvPr id="45" name="Grafik 44">
            <a:extLst>
              <a:ext uri="{FF2B5EF4-FFF2-40B4-BE49-F238E27FC236}">
                <a16:creationId xmlns:a16="http://schemas.microsoft.com/office/drawing/2014/main" id="{A2FD05AE-D22A-ACAF-756C-56DCF5B1C4AE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rgbClr val="CAD791">
                <a:tint val="45000"/>
                <a:satMod val="400000"/>
              </a:srgbClr>
            </a:duotone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547763" y="0"/>
            <a:ext cx="2200582" cy="2381582"/>
          </a:xfrm>
          <a:prstGeom prst="rect">
            <a:avLst/>
          </a:prstGeom>
        </p:spPr>
      </p:pic>
      <p:pic>
        <p:nvPicPr>
          <p:cNvPr id="62" name="Grafik 61">
            <a:extLst>
              <a:ext uri="{FF2B5EF4-FFF2-40B4-BE49-F238E27FC236}">
                <a16:creationId xmlns:a16="http://schemas.microsoft.com/office/drawing/2014/main" id="{782055B2-935E-CDBD-2A31-296BBC204930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prstClr val="black"/>
              <a:srgbClr val="CAD791">
                <a:tint val="45000"/>
                <a:satMod val="400000"/>
              </a:srgbClr>
            </a:duotone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54480" y="4773724"/>
            <a:ext cx="3210373" cy="1543265"/>
          </a:xfrm>
          <a:prstGeom prst="rect">
            <a:avLst/>
          </a:prstGeom>
        </p:spPr>
      </p:pic>
      <p:pic>
        <p:nvPicPr>
          <p:cNvPr id="75" name="Grafik 74">
            <a:extLst>
              <a:ext uri="{FF2B5EF4-FFF2-40B4-BE49-F238E27FC236}">
                <a16:creationId xmlns:a16="http://schemas.microsoft.com/office/drawing/2014/main" id="{8A884B64-0EE1-2E83-E137-467F08F9AE5F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prstClr val="black"/>
              <a:srgbClr val="CAD791">
                <a:tint val="45000"/>
                <a:satMod val="400000"/>
              </a:srgbClr>
            </a:duotone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734768" y="2304893"/>
            <a:ext cx="1219370" cy="2248214"/>
          </a:xfrm>
          <a:prstGeom prst="rect">
            <a:avLst/>
          </a:prstGeom>
        </p:spPr>
      </p:pic>
      <p:pic>
        <p:nvPicPr>
          <p:cNvPr id="2" name="Grafik 1">
            <a:extLst>
              <a:ext uri="{FF2B5EF4-FFF2-40B4-BE49-F238E27FC236}">
                <a16:creationId xmlns:a16="http://schemas.microsoft.com/office/drawing/2014/main" id="{8FC8DB0E-3C2D-8C48-9AAE-1FF20E69E771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75000"/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7886" y="725078"/>
            <a:ext cx="368135" cy="368135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92218974-90AC-054B-534E-45C7A4C4F3B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2944" y="1190791"/>
            <a:ext cx="368135" cy="368135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111E4419-BBFC-7947-CEA3-DD50EB969D30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75000"/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5410" y="2834640"/>
            <a:ext cx="368135" cy="368135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68441755-56BD-3E09-F2BD-9E9C1CB9AD8A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396" y="4553107"/>
            <a:ext cx="368135" cy="368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602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AB1A6738-31FD-447B-ACB2-DB2A0224AD96}"/>
              </a:ext>
            </a:extLst>
          </p:cNvPr>
          <p:cNvSpPr txBox="1"/>
          <p:nvPr/>
        </p:nvSpPr>
        <p:spPr>
          <a:xfrm>
            <a:off x="1394369" y="770668"/>
            <a:ext cx="7970836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>
                <a:solidFill>
                  <a:srgbClr val="C00000"/>
                </a:solidFill>
              </a:rPr>
              <a:t>Aufgabe – Welche Strecke ist die richtige?</a:t>
            </a:r>
          </a:p>
          <a:p>
            <a:endParaRPr lang="de-DE" sz="3200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FD4D405-7399-4BF4-A1FF-527825720C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952" y="2022899"/>
            <a:ext cx="10238095" cy="40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736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AB1A6738-31FD-447B-ACB2-DB2A0224AD96}"/>
              </a:ext>
            </a:extLst>
          </p:cNvPr>
          <p:cNvSpPr txBox="1"/>
          <p:nvPr/>
        </p:nvSpPr>
        <p:spPr>
          <a:xfrm>
            <a:off x="1394369" y="770668"/>
            <a:ext cx="7752507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>
                <a:solidFill>
                  <a:srgbClr val="C00000"/>
                </a:solidFill>
              </a:rPr>
              <a:t>Lösung – Welche Strecke ist die richtige?</a:t>
            </a:r>
          </a:p>
          <a:p>
            <a:endParaRPr lang="de-DE" sz="3200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FD4D405-7399-4BF4-A1FF-527825720C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952" y="2022899"/>
            <a:ext cx="10238095" cy="4038095"/>
          </a:xfrm>
          <a:prstGeom prst="rect">
            <a:avLst/>
          </a:prstGeom>
        </p:spPr>
      </p:pic>
      <p:sp>
        <p:nvSpPr>
          <p:cNvPr id="3" name="Ellipse 2">
            <a:extLst>
              <a:ext uri="{FF2B5EF4-FFF2-40B4-BE49-F238E27FC236}">
                <a16:creationId xmlns:a16="http://schemas.microsoft.com/office/drawing/2014/main" id="{78F74FB6-40C0-438D-88BA-97B6204299BC}"/>
              </a:ext>
            </a:extLst>
          </p:cNvPr>
          <p:cNvSpPr/>
          <p:nvPr/>
        </p:nvSpPr>
        <p:spPr>
          <a:xfrm>
            <a:off x="8542867" y="2108199"/>
            <a:ext cx="1998133" cy="1509387"/>
          </a:xfrm>
          <a:prstGeom prst="ellipse">
            <a:avLst/>
          </a:prstGeom>
          <a:noFill/>
          <a:ln w="889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3487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AB1A6738-31FD-447B-ACB2-DB2A0224AD96}"/>
              </a:ext>
            </a:extLst>
          </p:cNvPr>
          <p:cNvSpPr txBox="1"/>
          <p:nvPr/>
        </p:nvSpPr>
        <p:spPr>
          <a:xfrm>
            <a:off x="1394369" y="770668"/>
            <a:ext cx="6362319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>
                <a:solidFill>
                  <a:srgbClr val="C00000"/>
                </a:solidFill>
              </a:rPr>
              <a:t>Aufgabe Funktion – ja oder nein?</a:t>
            </a:r>
          </a:p>
          <a:p>
            <a:endParaRPr lang="de-DE" sz="3200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9DDC00AC-0859-42FC-9132-0C23A2680FA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9653" y="1733549"/>
            <a:ext cx="8461214" cy="4032251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0C8EDC75-266E-85EC-B3C3-8A3D9F3F6E3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2653" y="1733548"/>
            <a:ext cx="8461214" cy="4032251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D74BACFF-477B-F883-C949-29B4FA27681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5053" y="1885948"/>
            <a:ext cx="8461214" cy="40322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80811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AB1A6738-31FD-447B-ACB2-DB2A0224AD96}"/>
              </a:ext>
            </a:extLst>
          </p:cNvPr>
          <p:cNvSpPr txBox="1"/>
          <p:nvPr/>
        </p:nvSpPr>
        <p:spPr>
          <a:xfrm>
            <a:off x="1394369" y="770668"/>
            <a:ext cx="6143990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>
                <a:solidFill>
                  <a:srgbClr val="C00000"/>
                </a:solidFill>
              </a:rPr>
              <a:t>Lösung Funktion – ja oder nein?</a:t>
            </a:r>
          </a:p>
          <a:p>
            <a:endParaRPr lang="de-DE" sz="3200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9DDC00AC-0859-42FC-9132-0C23A2680FA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9653" y="1733549"/>
            <a:ext cx="8461214" cy="4032251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Ellipse 3">
            <a:extLst>
              <a:ext uri="{FF2B5EF4-FFF2-40B4-BE49-F238E27FC236}">
                <a16:creationId xmlns:a16="http://schemas.microsoft.com/office/drawing/2014/main" id="{F4EB0E38-8365-4DE9-888E-D5FF6373BBD2}"/>
              </a:ext>
            </a:extLst>
          </p:cNvPr>
          <p:cNvSpPr/>
          <p:nvPr/>
        </p:nvSpPr>
        <p:spPr>
          <a:xfrm>
            <a:off x="1727201" y="1388534"/>
            <a:ext cx="3073400" cy="2421466"/>
          </a:xfrm>
          <a:prstGeom prst="ellipse">
            <a:avLst/>
          </a:prstGeom>
          <a:noFill/>
          <a:ln w="889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5FDB81B6-B41E-45AA-A78D-4704EB50C21C}"/>
              </a:ext>
            </a:extLst>
          </p:cNvPr>
          <p:cNvSpPr/>
          <p:nvPr/>
        </p:nvSpPr>
        <p:spPr>
          <a:xfrm>
            <a:off x="4529667" y="3302000"/>
            <a:ext cx="3031067" cy="2523067"/>
          </a:xfrm>
          <a:prstGeom prst="ellipse">
            <a:avLst/>
          </a:prstGeom>
          <a:noFill/>
          <a:ln w="889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69432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feld 1">
                <a:extLst>
                  <a:ext uri="{FF2B5EF4-FFF2-40B4-BE49-F238E27FC236}">
                    <a16:creationId xmlns:a16="http://schemas.microsoft.com/office/drawing/2014/main" id="{AB1A6738-31FD-447B-ACB2-DB2A0224AD96}"/>
                  </a:ext>
                </a:extLst>
              </p:cNvPr>
              <p:cNvSpPr txBox="1"/>
              <p:nvPr/>
            </p:nvSpPr>
            <p:spPr>
              <a:xfrm>
                <a:off x="1394369" y="770668"/>
                <a:ext cx="9143337" cy="51398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3600" dirty="0">
                    <a:solidFill>
                      <a:srgbClr val="C00000"/>
                    </a:solidFill>
                  </a:rPr>
                  <a:t>Aufgabe </a:t>
                </a:r>
                <a:r>
                  <a:rPr lang="de-DE" sz="3600" dirty="0" err="1">
                    <a:solidFill>
                      <a:srgbClr val="C00000"/>
                    </a:solidFill>
                  </a:rPr>
                  <a:t>Injektivität</a:t>
                </a:r>
                <a:r>
                  <a:rPr lang="de-DE" sz="3600" dirty="0">
                    <a:solidFill>
                      <a:srgbClr val="C00000"/>
                    </a:solidFill>
                  </a:rPr>
                  <a:t> </a:t>
                </a:r>
              </a:p>
              <a:p>
                <a:endParaRPr lang="de-DE" sz="3600" dirty="0">
                  <a:solidFill>
                    <a:srgbClr val="C00000"/>
                  </a:solidFill>
                </a:endParaRPr>
              </a:p>
              <a:p>
                <a:r>
                  <a:rPr lang="de-DE" sz="3200" dirty="0"/>
                  <a:t>Welche der folgenden Funktionen sind auf </a:t>
                </a:r>
                <a14:m>
                  <m:oMath xmlns:m="http://schemas.openxmlformats.org/officeDocument/2006/math">
                    <m:r>
                      <a:rPr lang="de-DE" sz="3200" b="0" i="1" smtClean="0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de-DE" sz="3200" dirty="0"/>
                  <a:t> </a:t>
                </a:r>
                <a:r>
                  <a:rPr lang="de-DE" sz="3200" dirty="0" err="1"/>
                  <a:t>injektiv</a:t>
                </a:r>
                <a:r>
                  <a:rPr lang="de-DE" sz="3200" dirty="0"/>
                  <a:t>?</a:t>
                </a:r>
              </a:p>
              <a:p>
                <a:endParaRPr lang="de-DE" sz="3200" dirty="0"/>
              </a:p>
              <a:p>
                <a:r>
                  <a:rPr lang="de-DE" sz="3200" b="0" dirty="0"/>
                  <a:t>A) </a:t>
                </a:r>
                <a14:m>
                  <m:oMath xmlns:m="http://schemas.openxmlformats.org/officeDocument/2006/math">
                    <m:r>
                      <a:rPr lang="de-DE" sz="3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de-DE" sz="3200" b="0" i="1" smtClean="0">
                        <a:latin typeface="Cambria Math" panose="02040503050406030204" pitchFamily="18" charset="0"/>
                      </a:rPr>
                      <m:t> ↦2</m:t>
                    </m:r>
                    <m:r>
                      <a:rPr lang="de-DE" sz="3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de-DE" sz="3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de-DE" sz="3200" dirty="0"/>
              </a:p>
              <a:p>
                <a:r>
                  <a:rPr lang="de-DE" sz="3200" dirty="0"/>
                  <a:t>B) </a:t>
                </a:r>
                <a14:m>
                  <m:oMath xmlns:m="http://schemas.openxmlformats.org/officeDocument/2006/math">
                    <m:r>
                      <a:rPr lang="de-DE" sz="3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de-DE" sz="3200" b="0" i="1" smtClean="0">
                        <a:latin typeface="Cambria Math" panose="02040503050406030204" pitchFamily="18" charset="0"/>
                      </a:rPr>
                      <m:t>↦</m:t>
                    </m:r>
                    <m:sSup>
                      <m:sSupPr>
                        <m:ctrlPr>
                          <a:rPr lang="de-DE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de-DE" sz="32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de-DE" sz="32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de-DE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de-DE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de-DE" sz="3200" dirty="0"/>
              </a:p>
              <a:p>
                <a:r>
                  <a:rPr lang="de-DE" sz="3200" dirty="0"/>
                  <a:t>C) </a:t>
                </a:r>
                <a14:m>
                  <m:oMath xmlns:m="http://schemas.openxmlformats.org/officeDocument/2006/math">
                    <m:r>
                      <a:rPr lang="de-DE" sz="3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de-DE" sz="3200" b="0" i="1" smtClean="0">
                        <a:latin typeface="Cambria Math" panose="02040503050406030204" pitchFamily="18" charset="0"/>
                      </a:rPr>
                      <m:t>↦</m:t>
                    </m:r>
                    <m:d>
                      <m:dPr>
                        <m:begChr m:val="|"/>
                        <m:endChr m:val="|"/>
                        <m:ctrlPr>
                          <a:rPr lang="de-DE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de-DE" sz="3200" dirty="0"/>
              </a:p>
              <a:p>
                <a:r>
                  <a:rPr lang="de-DE" sz="3200" dirty="0"/>
                  <a:t>D) </a:t>
                </a:r>
                <a14:m>
                  <m:oMath xmlns:m="http://schemas.openxmlformats.org/officeDocument/2006/math">
                    <m:r>
                      <a:rPr lang="de-DE" sz="3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de-DE" sz="3200" b="0" i="1" smtClean="0">
                        <a:latin typeface="Cambria Math" panose="02040503050406030204" pitchFamily="18" charset="0"/>
                      </a:rPr>
                      <m:t>↦</m:t>
                    </m:r>
                    <m:r>
                      <a:rPr lang="de-DE" sz="3200" b="0" i="1" smtClean="0">
                        <a:latin typeface="Cambria Math" panose="02040503050406030204" pitchFamily="18" charset="0"/>
                      </a:rPr>
                      <m:t>𝑠𝑖𝑛</m:t>
                    </m:r>
                    <m:d>
                      <m:dPr>
                        <m:ctrlPr>
                          <a:rPr lang="de-DE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de-DE" sz="3200" dirty="0"/>
              </a:p>
              <a:p>
                <a:r>
                  <a:rPr lang="de-DE" sz="3200" dirty="0"/>
                  <a:t>E)</a:t>
                </a:r>
                <a14:m>
                  <m:oMath xmlns:m="http://schemas.openxmlformats.org/officeDocument/2006/math">
                    <m:r>
                      <a:rPr lang="de-DE" sz="3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32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de-DE" sz="3200" i="1">
                        <a:latin typeface="Cambria Math" panose="02040503050406030204" pitchFamily="18" charset="0"/>
                      </a:rPr>
                      <m:t>↦</m:t>
                    </m:r>
                    <m:sSup>
                      <m:sSupPr>
                        <m:ctrlPr>
                          <a:rPr lang="de-DE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32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de-DE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endParaRPr lang="de-DE" sz="3200" dirty="0"/>
              </a:p>
              <a:p>
                <a:r>
                  <a:rPr lang="de-DE" sz="3200" dirty="0"/>
                  <a:t>F) </a:t>
                </a:r>
                <a14:m>
                  <m:oMath xmlns:m="http://schemas.openxmlformats.org/officeDocument/2006/math">
                    <m:r>
                      <a:rPr lang="de-DE" sz="3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de-DE" sz="3200" b="0" i="1" smtClean="0">
                        <a:latin typeface="Cambria Math" panose="02040503050406030204" pitchFamily="18" charset="0"/>
                      </a:rPr>
                      <m:t>↦</m:t>
                    </m:r>
                    <m:sSup>
                      <m:sSupPr>
                        <m:ctrlPr>
                          <a:rPr lang="de-DE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de-DE" sz="3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de-DE" sz="3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de-DE" sz="3200" dirty="0"/>
              </a:p>
            </p:txBody>
          </p:sp>
        </mc:Choice>
        <mc:Fallback xmlns="">
          <p:sp>
            <p:nvSpPr>
              <p:cNvPr id="2" name="Textfeld 1">
                <a:extLst>
                  <a:ext uri="{FF2B5EF4-FFF2-40B4-BE49-F238E27FC236}">
                    <a16:creationId xmlns:a16="http://schemas.microsoft.com/office/drawing/2014/main" id="{AB1A6738-31FD-447B-ACB2-DB2A0224AD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4369" y="770668"/>
                <a:ext cx="9143337" cy="5139869"/>
              </a:xfrm>
              <a:prstGeom prst="rect">
                <a:avLst/>
              </a:prstGeom>
              <a:blipFill>
                <a:blip r:embed="rId2"/>
                <a:stretch>
                  <a:fillRect l="-2067" t="-1777" r="-600" b="-296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253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feld 1">
                <a:extLst>
                  <a:ext uri="{FF2B5EF4-FFF2-40B4-BE49-F238E27FC236}">
                    <a16:creationId xmlns:a16="http://schemas.microsoft.com/office/drawing/2014/main" id="{AB1A6738-31FD-447B-ACB2-DB2A0224AD96}"/>
                  </a:ext>
                </a:extLst>
              </p:cNvPr>
              <p:cNvSpPr txBox="1"/>
              <p:nvPr/>
            </p:nvSpPr>
            <p:spPr>
              <a:xfrm>
                <a:off x="1394369" y="770668"/>
                <a:ext cx="9143337" cy="51398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3600" dirty="0">
                    <a:solidFill>
                      <a:srgbClr val="C00000"/>
                    </a:solidFill>
                  </a:rPr>
                  <a:t>Lösung </a:t>
                </a:r>
                <a:r>
                  <a:rPr lang="de-DE" sz="3600" dirty="0" err="1">
                    <a:solidFill>
                      <a:srgbClr val="C00000"/>
                    </a:solidFill>
                  </a:rPr>
                  <a:t>Injektivität</a:t>
                </a:r>
                <a:endParaRPr lang="de-DE" sz="3600" dirty="0">
                  <a:solidFill>
                    <a:srgbClr val="C00000"/>
                  </a:solidFill>
                </a:endParaRPr>
              </a:p>
              <a:p>
                <a:endParaRPr lang="de-DE" sz="3600" dirty="0">
                  <a:solidFill>
                    <a:srgbClr val="C00000"/>
                  </a:solidFill>
                </a:endParaRPr>
              </a:p>
              <a:p>
                <a:r>
                  <a:rPr lang="de-DE" sz="3200" dirty="0"/>
                  <a:t>Welche der folgenden Funktionen sind auf </a:t>
                </a:r>
                <a14:m>
                  <m:oMath xmlns:m="http://schemas.openxmlformats.org/officeDocument/2006/math">
                    <m:r>
                      <a:rPr lang="de-DE" sz="3200" b="0" i="1" smtClean="0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de-DE" sz="3200" dirty="0"/>
                  <a:t> </a:t>
                </a:r>
                <a:r>
                  <a:rPr lang="de-DE" sz="3200" dirty="0" err="1"/>
                  <a:t>injektiv</a:t>
                </a:r>
                <a:r>
                  <a:rPr lang="de-DE" sz="3200" dirty="0"/>
                  <a:t>?</a:t>
                </a:r>
              </a:p>
              <a:p>
                <a:endParaRPr lang="de-DE" sz="3200" dirty="0"/>
              </a:p>
              <a:p>
                <a:r>
                  <a:rPr lang="de-DE" sz="3200" b="0" dirty="0">
                    <a:solidFill>
                      <a:srgbClr val="00B050"/>
                    </a:solidFill>
                  </a:rPr>
                  <a:t>A) </a:t>
                </a:r>
                <a14:m>
                  <m:oMath xmlns:m="http://schemas.openxmlformats.org/officeDocument/2006/math">
                    <m:r>
                      <a:rPr lang="de-DE" sz="32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de-DE" sz="32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 ↦2</m:t>
                    </m:r>
                    <m:r>
                      <a:rPr lang="de-DE" sz="32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de-DE" sz="32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de-DE" sz="3200" dirty="0">
                  <a:solidFill>
                    <a:srgbClr val="00B050"/>
                  </a:solidFill>
                </a:endParaRPr>
              </a:p>
              <a:p>
                <a:r>
                  <a:rPr lang="de-DE" sz="3200" dirty="0"/>
                  <a:t>B) </a:t>
                </a:r>
                <a14:m>
                  <m:oMath xmlns:m="http://schemas.openxmlformats.org/officeDocument/2006/math">
                    <m:r>
                      <a:rPr lang="de-DE" sz="3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de-DE" sz="3200" b="0" i="1" smtClean="0">
                        <a:latin typeface="Cambria Math" panose="02040503050406030204" pitchFamily="18" charset="0"/>
                      </a:rPr>
                      <m:t>↦</m:t>
                    </m:r>
                    <m:sSup>
                      <m:sSupPr>
                        <m:ctrlPr>
                          <a:rPr lang="de-DE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de-DE" sz="32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de-DE" sz="32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de-DE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de-DE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de-DE" sz="3200" dirty="0"/>
              </a:p>
              <a:p>
                <a:r>
                  <a:rPr lang="de-DE" sz="3200" dirty="0"/>
                  <a:t>C) </a:t>
                </a:r>
                <a14:m>
                  <m:oMath xmlns:m="http://schemas.openxmlformats.org/officeDocument/2006/math">
                    <m:r>
                      <a:rPr lang="de-DE" sz="3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de-DE" sz="3200" b="0" i="1" smtClean="0">
                        <a:latin typeface="Cambria Math" panose="02040503050406030204" pitchFamily="18" charset="0"/>
                      </a:rPr>
                      <m:t>↦</m:t>
                    </m:r>
                    <m:d>
                      <m:dPr>
                        <m:begChr m:val="|"/>
                        <m:endChr m:val="|"/>
                        <m:ctrlPr>
                          <a:rPr lang="de-DE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de-DE" sz="3200" dirty="0"/>
              </a:p>
              <a:p>
                <a:r>
                  <a:rPr lang="de-DE" sz="3200" dirty="0"/>
                  <a:t>D) </a:t>
                </a:r>
                <a14:m>
                  <m:oMath xmlns:m="http://schemas.openxmlformats.org/officeDocument/2006/math">
                    <m:r>
                      <a:rPr lang="de-DE" sz="3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de-DE" sz="3200" b="0" i="1" smtClean="0">
                        <a:latin typeface="Cambria Math" panose="02040503050406030204" pitchFamily="18" charset="0"/>
                      </a:rPr>
                      <m:t>↦</m:t>
                    </m:r>
                    <m:r>
                      <a:rPr lang="de-DE" sz="3200" b="0" i="1" smtClean="0">
                        <a:latin typeface="Cambria Math" panose="02040503050406030204" pitchFamily="18" charset="0"/>
                      </a:rPr>
                      <m:t>𝑠𝑖𝑛</m:t>
                    </m:r>
                    <m:d>
                      <m:dPr>
                        <m:ctrlPr>
                          <a:rPr lang="de-DE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de-DE" sz="3200" dirty="0"/>
              </a:p>
              <a:p>
                <a:r>
                  <a:rPr lang="de-DE" sz="3200" dirty="0">
                    <a:solidFill>
                      <a:srgbClr val="00B050"/>
                    </a:solidFill>
                  </a:rPr>
                  <a:t>E)</a:t>
                </a:r>
                <a14:m>
                  <m:oMath xmlns:m="http://schemas.openxmlformats.org/officeDocument/2006/math">
                    <m:r>
                      <a:rPr lang="de-DE" sz="3200" b="0" i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32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de-DE" sz="32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↦</m:t>
                    </m:r>
                    <m:sSup>
                      <m:sSupPr>
                        <m:ctrlPr>
                          <a:rPr lang="de-DE" sz="32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32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de-DE" sz="32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endParaRPr lang="de-DE" sz="3200" dirty="0"/>
              </a:p>
              <a:p>
                <a:r>
                  <a:rPr lang="de-DE" sz="3200" dirty="0">
                    <a:solidFill>
                      <a:srgbClr val="00B050"/>
                    </a:solidFill>
                  </a:rPr>
                  <a:t>F) </a:t>
                </a:r>
                <a14:m>
                  <m:oMath xmlns:m="http://schemas.openxmlformats.org/officeDocument/2006/math">
                    <m:r>
                      <a:rPr lang="de-DE" sz="32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de-DE" sz="32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↦</m:t>
                    </m:r>
                    <m:sSup>
                      <m:sSupPr>
                        <m:ctrlPr>
                          <a:rPr lang="de-DE" sz="32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32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de-DE" sz="32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de-DE" sz="32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de-DE" sz="32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" name="Textfeld 1">
                <a:extLst>
                  <a:ext uri="{FF2B5EF4-FFF2-40B4-BE49-F238E27FC236}">
                    <a16:creationId xmlns:a16="http://schemas.microsoft.com/office/drawing/2014/main" id="{AB1A6738-31FD-447B-ACB2-DB2A0224AD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4369" y="770668"/>
                <a:ext cx="9143337" cy="5139869"/>
              </a:xfrm>
              <a:prstGeom prst="rect">
                <a:avLst/>
              </a:prstGeom>
              <a:blipFill>
                <a:blip r:embed="rId2"/>
                <a:stretch>
                  <a:fillRect l="-2067" t="-1777" r="-933" b="-296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58205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feld 1">
                <a:extLst>
                  <a:ext uri="{FF2B5EF4-FFF2-40B4-BE49-F238E27FC236}">
                    <a16:creationId xmlns:a16="http://schemas.microsoft.com/office/drawing/2014/main" id="{AB1A6738-31FD-447B-ACB2-DB2A0224AD96}"/>
                  </a:ext>
                </a:extLst>
              </p:cNvPr>
              <p:cNvSpPr txBox="1"/>
              <p:nvPr/>
            </p:nvSpPr>
            <p:spPr>
              <a:xfrm>
                <a:off x="1394369" y="770668"/>
                <a:ext cx="10723320" cy="51398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3600" dirty="0">
                    <a:solidFill>
                      <a:srgbClr val="C00000"/>
                    </a:solidFill>
                  </a:rPr>
                  <a:t>Aufgabe </a:t>
                </a:r>
                <a:r>
                  <a:rPr lang="de-DE" sz="3600" dirty="0" err="1">
                    <a:solidFill>
                      <a:srgbClr val="C00000"/>
                    </a:solidFill>
                  </a:rPr>
                  <a:t>Surjektivität</a:t>
                </a:r>
                <a:endParaRPr lang="de-DE" sz="3600" dirty="0">
                  <a:solidFill>
                    <a:srgbClr val="C00000"/>
                  </a:solidFill>
                </a:endParaRPr>
              </a:p>
              <a:p>
                <a:endParaRPr lang="de-DE" sz="3600" dirty="0">
                  <a:solidFill>
                    <a:srgbClr val="C00000"/>
                  </a:solidFill>
                </a:endParaRPr>
              </a:p>
              <a:p>
                <a:r>
                  <a:rPr lang="de-DE" sz="3200" dirty="0"/>
                  <a:t>Welche der folgenden Funktionen sind surjektiv von </a:t>
                </a:r>
                <a14:m>
                  <m:oMath xmlns:m="http://schemas.openxmlformats.org/officeDocument/2006/math">
                    <m:r>
                      <a:rPr lang="de-DE" sz="3200" b="0" i="1" smtClean="0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de-DE" sz="3200" dirty="0"/>
                  <a:t> nach </a:t>
                </a:r>
                <a14:m>
                  <m:oMath xmlns:m="http://schemas.openxmlformats.org/officeDocument/2006/math">
                    <m:r>
                      <a:rPr lang="de-DE" sz="3200" i="1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de-DE" sz="3200" dirty="0"/>
                  <a:t>?</a:t>
                </a:r>
              </a:p>
              <a:p>
                <a:endParaRPr lang="de-DE" sz="3200" dirty="0"/>
              </a:p>
              <a:p>
                <a:r>
                  <a:rPr lang="de-DE" sz="3200" b="0" dirty="0"/>
                  <a:t>A) </a:t>
                </a:r>
                <a14:m>
                  <m:oMath xmlns:m="http://schemas.openxmlformats.org/officeDocument/2006/math">
                    <m:r>
                      <a:rPr lang="de-DE" sz="3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de-DE" sz="3200" b="0" i="1" smtClean="0">
                        <a:latin typeface="Cambria Math" panose="02040503050406030204" pitchFamily="18" charset="0"/>
                      </a:rPr>
                      <m:t> ↦2</m:t>
                    </m:r>
                    <m:r>
                      <a:rPr lang="de-DE" sz="3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de-DE" sz="3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de-DE" sz="3200" dirty="0"/>
              </a:p>
              <a:p>
                <a:r>
                  <a:rPr lang="de-DE" sz="3200" dirty="0"/>
                  <a:t>B) </a:t>
                </a:r>
                <a14:m>
                  <m:oMath xmlns:m="http://schemas.openxmlformats.org/officeDocument/2006/math">
                    <m:r>
                      <a:rPr lang="de-DE" sz="3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de-DE" sz="3200" b="0" i="1" smtClean="0">
                        <a:latin typeface="Cambria Math" panose="02040503050406030204" pitchFamily="18" charset="0"/>
                      </a:rPr>
                      <m:t>↦</m:t>
                    </m:r>
                    <m:sSup>
                      <m:sSupPr>
                        <m:ctrlPr>
                          <a:rPr lang="de-DE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de-DE" sz="32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de-DE" sz="32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de-DE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de-DE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de-DE" sz="3200" dirty="0"/>
              </a:p>
              <a:p>
                <a:r>
                  <a:rPr lang="de-DE" sz="3200" dirty="0"/>
                  <a:t>C) </a:t>
                </a:r>
                <a14:m>
                  <m:oMath xmlns:m="http://schemas.openxmlformats.org/officeDocument/2006/math">
                    <m:r>
                      <a:rPr lang="de-DE" sz="3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de-DE" sz="3200" b="0" i="1" smtClean="0">
                        <a:latin typeface="Cambria Math" panose="02040503050406030204" pitchFamily="18" charset="0"/>
                      </a:rPr>
                      <m:t>↦</m:t>
                    </m:r>
                    <m:d>
                      <m:dPr>
                        <m:begChr m:val="|"/>
                        <m:endChr m:val="|"/>
                        <m:ctrlPr>
                          <a:rPr lang="de-DE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de-DE" sz="3200" dirty="0"/>
              </a:p>
              <a:p>
                <a:r>
                  <a:rPr lang="de-DE" sz="3200" dirty="0"/>
                  <a:t>D) </a:t>
                </a:r>
                <a14:m>
                  <m:oMath xmlns:m="http://schemas.openxmlformats.org/officeDocument/2006/math">
                    <m:r>
                      <a:rPr lang="de-DE" sz="3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de-DE" sz="3200" b="0" i="1" smtClean="0">
                        <a:latin typeface="Cambria Math" panose="02040503050406030204" pitchFamily="18" charset="0"/>
                      </a:rPr>
                      <m:t>↦</m:t>
                    </m:r>
                    <m:r>
                      <a:rPr lang="de-DE" sz="3200" b="0" i="1" smtClean="0">
                        <a:latin typeface="Cambria Math" panose="02040503050406030204" pitchFamily="18" charset="0"/>
                      </a:rPr>
                      <m:t>𝑠𝑖𝑛</m:t>
                    </m:r>
                    <m:d>
                      <m:dPr>
                        <m:ctrlPr>
                          <a:rPr lang="de-DE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de-DE" sz="3200" dirty="0"/>
              </a:p>
              <a:p>
                <a:r>
                  <a:rPr lang="de-DE" sz="3200" dirty="0"/>
                  <a:t>E)</a:t>
                </a:r>
                <a14:m>
                  <m:oMath xmlns:m="http://schemas.openxmlformats.org/officeDocument/2006/math">
                    <m:r>
                      <a:rPr lang="de-DE" sz="3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32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de-DE" sz="3200" i="1">
                        <a:latin typeface="Cambria Math" panose="02040503050406030204" pitchFamily="18" charset="0"/>
                      </a:rPr>
                      <m:t>↦</m:t>
                    </m:r>
                    <m:sSup>
                      <m:sSupPr>
                        <m:ctrlPr>
                          <a:rPr lang="de-DE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32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de-DE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endParaRPr lang="de-DE" sz="3200" dirty="0"/>
              </a:p>
              <a:p>
                <a:r>
                  <a:rPr lang="de-DE" sz="3200" dirty="0"/>
                  <a:t>F) </a:t>
                </a:r>
                <a14:m>
                  <m:oMath xmlns:m="http://schemas.openxmlformats.org/officeDocument/2006/math">
                    <m:r>
                      <a:rPr lang="de-DE" sz="3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de-DE" sz="3200" b="0" i="1" smtClean="0">
                        <a:latin typeface="Cambria Math" panose="02040503050406030204" pitchFamily="18" charset="0"/>
                      </a:rPr>
                      <m:t>↦</m:t>
                    </m:r>
                    <m:sSup>
                      <m:sSupPr>
                        <m:ctrlPr>
                          <a:rPr lang="de-DE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de-DE" sz="3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de-DE" sz="3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de-DE" sz="3200" dirty="0"/>
              </a:p>
            </p:txBody>
          </p:sp>
        </mc:Choice>
        <mc:Fallback xmlns="">
          <p:sp>
            <p:nvSpPr>
              <p:cNvPr id="2" name="Textfeld 1">
                <a:extLst>
                  <a:ext uri="{FF2B5EF4-FFF2-40B4-BE49-F238E27FC236}">
                    <a16:creationId xmlns:a16="http://schemas.microsoft.com/office/drawing/2014/main" id="{AB1A6738-31FD-447B-ACB2-DB2A0224AD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4369" y="770668"/>
                <a:ext cx="10723320" cy="5139869"/>
              </a:xfrm>
              <a:prstGeom prst="rect">
                <a:avLst/>
              </a:prstGeom>
              <a:blipFill>
                <a:blip r:embed="rId2"/>
                <a:stretch>
                  <a:fillRect l="-1762" t="-1777" r="-512" b="-296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32413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feld 1">
                <a:extLst>
                  <a:ext uri="{FF2B5EF4-FFF2-40B4-BE49-F238E27FC236}">
                    <a16:creationId xmlns:a16="http://schemas.microsoft.com/office/drawing/2014/main" id="{AB1A6738-31FD-447B-ACB2-DB2A0224AD96}"/>
                  </a:ext>
                </a:extLst>
              </p:cNvPr>
              <p:cNvSpPr txBox="1"/>
              <p:nvPr/>
            </p:nvSpPr>
            <p:spPr>
              <a:xfrm>
                <a:off x="1394369" y="770668"/>
                <a:ext cx="10723320" cy="51398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3600" dirty="0">
                    <a:solidFill>
                      <a:srgbClr val="C00000"/>
                    </a:solidFill>
                  </a:rPr>
                  <a:t>Lösung </a:t>
                </a:r>
                <a:r>
                  <a:rPr lang="de-DE" sz="3600" dirty="0" err="1">
                    <a:solidFill>
                      <a:srgbClr val="C00000"/>
                    </a:solidFill>
                  </a:rPr>
                  <a:t>Surjektivität</a:t>
                </a:r>
                <a:endParaRPr lang="de-DE" sz="3600" dirty="0">
                  <a:solidFill>
                    <a:srgbClr val="C00000"/>
                  </a:solidFill>
                </a:endParaRPr>
              </a:p>
              <a:p>
                <a:endParaRPr lang="de-DE" sz="3600" dirty="0">
                  <a:solidFill>
                    <a:srgbClr val="C00000"/>
                  </a:solidFill>
                </a:endParaRPr>
              </a:p>
              <a:p>
                <a:r>
                  <a:rPr lang="de-DE" sz="3200" dirty="0"/>
                  <a:t>Welche der folgenden Funktionen sind surjektiv von </a:t>
                </a:r>
                <a14:m>
                  <m:oMath xmlns:m="http://schemas.openxmlformats.org/officeDocument/2006/math">
                    <m:r>
                      <a:rPr lang="de-DE" sz="3200" b="0" i="1" smtClean="0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de-DE" sz="3200" dirty="0"/>
                  <a:t> nach </a:t>
                </a:r>
                <a14:m>
                  <m:oMath xmlns:m="http://schemas.openxmlformats.org/officeDocument/2006/math">
                    <m:r>
                      <a:rPr lang="de-DE" sz="3200" i="1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de-DE" sz="3200" dirty="0"/>
                  <a:t>?</a:t>
                </a:r>
              </a:p>
              <a:p>
                <a:endParaRPr lang="de-DE" sz="3200" dirty="0"/>
              </a:p>
              <a:p>
                <a:r>
                  <a:rPr lang="de-DE" sz="3200" b="0" dirty="0">
                    <a:solidFill>
                      <a:srgbClr val="00B050"/>
                    </a:solidFill>
                  </a:rPr>
                  <a:t>A) </a:t>
                </a:r>
                <a14:m>
                  <m:oMath xmlns:m="http://schemas.openxmlformats.org/officeDocument/2006/math">
                    <m:r>
                      <a:rPr lang="de-DE" sz="32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de-DE" sz="32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 ↦2</m:t>
                    </m:r>
                    <m:r>
                      <a:rPr lang="de-DE" sz="32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de-DE" sz="32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de-DE" sz="3200" dirty="0">
                  <a:solidFill>
                    <a:srgbClr val="00B050"/>
                  </a:solidFill>
                </a:endParaRPr>
              </a:p>
              <a:p>
                <a:r>
                  <a:rPr lang="de-DE" sz="3200" dirty="0"/>
                  <a:t>B) </a:t>
                </a:r>
                <a14:m>
                  <m:oMath xmlns:m="http://schemas.openxmlformats.org/officeDocument/2006/math">
                    <m:r>
                      <a:rPr lang="de-DE" sz="3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de-DE" sz="3200" b="0" i="1" smtClean="0">
                        <a:latin typeface="Cambria Math" panose="02040503050406030204" pitchFamily="18" charset="0"/>
                      </a:rPr>
                      <m:t>↦</m:t>
                    </m:r>
                    <m:sSup>
                      <m:sSupPr>
                        <m:ctrlPr>
                          <a:rPr lang="de-DE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de-DE" sz="32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de-DE" sz="32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de-DE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de-DE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de-DE" sz="3200" dirty="0"/>
              </a:p>
              <a:p>
                <a:r>
                  <a:rPr lang="de-DE" sz="3200" dirty="0"/>
                  <a:t>C) </a:t>
                </a:r>
                <a14:m>
                  <m:oMath xmlns:m="http://schemas.openxmlformats.org/officeDocument/2006/math">
                    <m:r>
                      <a:rPr lang="de-DE" sz="3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de-DE" sz="3200" b="0" i="1" smtClean="0">
                        <a:latin typeface="Cambria Math" panose="02040503050406030204" pitchFamily="18" charset="0"/>
                      </a:rPr>
                      <m:t>↦</m:t>
                    </m:r>
                    <m:d>
                      <m:dPr>
                        <m:begChr m:val="|"/>
                        <m:endChr m:val="|"/>
                        <m:ctrlPr>
                          <a:rPr lang="de-DE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de-DE" sz="3200" dirty="0"/>
              </a:p>
              <a:p>
                <a:r>
                  <a:rPr lang="de-DE" sz="3200" dirty="0"/>
                  <a:t>D) </a:t>
                </a:r>
                <a14:m>
                  <m:oMath xmlns:m="http://schemas.openxmlformats.org/officeDocument/2006/math">
                    <m:r>
                      <a:rPr lang="de-DE" sz="3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de-DE" sz="3200" b="0" i="1" smtClean="0">
                        <a:latin typeface="Cambria Math" panose="02040503050406030204" pitchFamily="18" charset="0"/>
                      </a:rPr>
                      <m:t>↦</m:t>
                    </m:r>
                    <m:r>
                      <a:rPr lang="de-DE" sz="3200" b="0" i="1" smtClean="0">
                        <a:latin typeface="Cambria Math" panose="02040503050406030204" pitchFamily="18" charset="0"/>
                      </a:rPr>
                      <m:t>𝑠𝑖𝑛</m:t>
                    </m:r>
                    <m:d>
                      <m:dPr>
                        <m:ctrlPr>
                          <a:rPr lang="de-DE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de-DE" sz="3200" dirty="0"/>
              </a:p>
              <a:p>
                <a:r>
                  <a:rPr lang="de-DE" sz="3200" dirty="0"/>
                  <a:t>E)</a:t>
                </a:r>
                <a14:m>
                  <m:oMath xmlns:m="http://schemas.openxmlformats.org/officeDocument/2006/math">
                    <m:r>
                      <a:rPr lang="de-DE" sz="3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32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de-DE" sz="3200" i="1">
                        <a:latin typeface="Cambria Math" panose="02040503050406030204" pitchFamily="18" charset="0"/>
                      </a:rPr>
                      <m:t>↦</m:t>
                    </m:r>
                    <m:sSup>
                      <m:sSupPr>
                        <m:ctrlPr>
                          <a:rPr lang="de-DE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32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de-DE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endParaRPr lang="de-DE" sz="3200" dirty="0"/>
              </a:p>
              <a:p>
                <a:r>
                  <a:rPr lang="de-DE" sz="3200" dirty="0">
                    <a:solidFill>
                      <a:srgbClr val="00B050"/>
                    </a:solidFill>
                  </a:rPr>
                  <a:t>F) </a:t>
                </a:r>
                <a14:m>
                  <m:oMath xmlns:m="http://schemas.openxmlformats.org/officeDocument/2006/math">
                    <m:r>
                      <a:rPr lang="de-DE" sz="32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de-DE" sz="32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↦</m:t>
                    </m:r>
                    <m:sSup>
                      <m:sSupPr>
                        <m:ctrlPr>
                          <a:rPr lang="de-DE" sz="32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32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de-DE" sz="32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de-DE" sz="3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de-DE" sz="3200" dirty="0"/>
              </a:p>
            </p:txBody>
          </p:sp>
        </mc:Choice>
        <mc:Fallback xmlns="">
          <p:sp>
            <p:nvSpPr>
              <p:cNvPr id="2" name="Textfeld 1">
                <a:extLst>
                  <a:ext uri="{FF2B5EF4-FFF2-40B4-BE49-F238E27FC236}">
                    <a16:creationId xmlns:a16="http://schemas.microsoft.com/office/drawing/2014/main" id="{AB1A6738-31FD-447B-ACB2-DB2A0224AD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4369" y="770668"/>
                <a:ext cx="10723320" cy="5139869"/>
              </a:xfrm>
              <a:prstGeom prst="rect">
                <a:avLst/>
              </a:prstGeom>
              <a:blipFill>
                <a:blip r:embed="rId2"/>
                <a:stretch>
                  <a:fillRect l="-1762" t="-1777" r="-512" b="-296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54143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684</Words>
  <Application>Microsoft Office PowerPoint</Application>
  <PresentationFormat>Breitbild</PresentationFormat>
  <Paragraphs>151</Paragraphs>
  <Slides>17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lucy weggler</dc:creator>
  <cp:lastModifiedBy>lucy weggler</cp:lastModifiedBy>
  <cp:revision>26</cp:revision>
  <dcterms:created xsi:type="dcterms:W3CDTF">2019-10-28T05:40:21Z</dcterms:created>
  <dcterms:modified xsi:type="dcterms:W3CDTF">2022-10-05T09:12:43Z</dcterms:modified>
</cp:coreProperties>
</file>