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4AD0-66BD-478A-9AF9-6714C091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719837-FFDA-4890-8871-F606033F0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4CA2D-B751-4CEA-B0CF-BBCFB02B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7ED0A-5842-49EF-8D6F-F5A1EB2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73199-B806-444D-986C-0A74917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8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389A5-5F71-4812-8022-0B1E9F1A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88219A-1A27-41BD-A62F-0FF81F4A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4E504-A570-4262-8612-67DA94A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4419C-7A69-4BB0-85F0-05399546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8D144-46D6-4F4D-BC90-346C43D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6B830D-77E3-43A6-8398-C10621E84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B9F75-0D67-46DD-9156-941013DF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4DF58-8F6D-412F-9BDE-89E7136E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F5F8B-F369-4DB3-B450-6AC17B9B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6C3F9-B0B5-4E8D-894C-68E664C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2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727CA-B39C-4FC6-B45C-9E871C86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EA7C9-E3DB-4B8D-9659-1D385DF8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6D7C5-9305-45EF-AF8E-4FFEB55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599FC-80F9-4DB2-A43C-A4FB7A31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65060-D453-4CA8-ABEC-B145B510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9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EC678-7801-4CB8-9AC8-4FE6170B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CAF2D-1AF5-4273-8D87-17D57C3A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CFA69-B0E8-45CC-9A9E-58C9F64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E2D25-1846-414A-8FBB-2ABCB5A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1EE30-5C8D-4853-9DCE-D163749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27EBB-E86D-4DDA-9AEC-21E8013B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6306B-B8A7-4430-97D5-662ABFCBF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493C9-E609-42BD-9C03-0217082A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B6502-0D42-4AE2-A2E9-60143A13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7F8A0-C40E-4912-A67B-8E0D9036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67D38-9EDE-4C99-A845-531A2EA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07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8751A-3F35-4BDF-BD87-64312ECB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042E0-417D-4E4F-A58B-3F1035B1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0F5095-44D8-4827-A72F-0E56B8F0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90527-AE5C-48DE-A659-1E0F4BFBD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434D71-C3C7-47CA-87E9-EEC47D284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5F4735-4FC2-4D59-AA88-688C7EAF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15EECB-CF77-4774-B8B4-9FB61713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4C5735-6E53-42F1-9014-D618D5D4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5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DBCC5-DE47-4CBA-BBA4-28463224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20E57A-7443-4A11-BDEE-9662928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777054-753C-4E59-9F3B-3FD60951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F37110-C444-4A2D-BB54-75EA5EB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075EFD-6682-42AC-848B-01B08D8B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282182-7542-44C9-A375-0B27D63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F37958-D5A1-4B8D-9FE0-8F9BAE9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7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704EE-E9E0-43BD-99AB-A454203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1163F-B3F6-4187-B6E3-A43625C5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27F48E-BE67-4655-8A63-605745AA7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8A384-7663-46EA-89A0-CD9B452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F8C82-3560-482E-B5DF-5C8C3D75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B0694-4BC9-4A29-B63B-8F05238D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5516C-3CC6-40E5-B293-4EDB9BA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3B7ECF-624E-40F6-8EBC-8DF73B241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6DF733-1B78-49E5-966A-BC7B5B6E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92EC4-740D-4DB2-93E5-80E6F497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97BF6-F15C-4E16-A647-6D579CD4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533B6-C4D9-4EDB-8EEB-25743854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3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2C3D3D-A40A-42AE-9BFD-4A3DB93C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AD9EC-77C8-463C-9EDA-EC2E4CC2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4F7D8-4C25-4DA2-B84F-DA27FCD4B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739B-6179-4E12-A573-64809CC3C919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A63F1-FA31-4A19-81A1-04718F5CC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26576-8E47-40E7-9989-B91A4E14F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8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362565" y="283129"/>
            <a:ext cx="9496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Potenzfunktionen und Wurzeln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3569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D906EED5-67B7-4D13-9DF8-ECF43633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7" y="0"/>
            <a:ext cx="10246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FD7D3D8-F3E9-4469-B189-DD92E9F8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64" y="0"/>
            <a:ext cx="10273532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6005848-C881-4E00-AFE8-4A599AE379A3}"/>
              </a:ext>
            </a:extLst>
          </p:cNvPr>
          <p:cNvSpPr/>
          <p:nvPr/>
        </p:nvSpPr>
        <p:spPr>
          <a:xfrm>
            <a:off x="3716594" y="2440858"/>
            <a:ext cx="4815348" cy="516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89A83A0-8697-45C3-AB02-96D6A4AED8CB}"/>
                  </a:ext>
                </a:extLst>
              </p:cNvPr>
              <p:cNvSpPr txBox="1"/>
              <p:nvPr/>
            </p:nvSpPr>
            <p:spPr>
              <a:xfrm>
                <a:off x="5235682" y="1776247"/>
                <a:ext cx="349455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sz="2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89A83A0-8697-45C3-AB02-96D6A4AED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82" y="1776247"/>
                <a:ext cx="34945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7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08D55E-B62F-496D-A32F-2C915310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6" y="0"/>
            <a:ext cx="10230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C06F58-BB4A-4756-BAF7-15D0D550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2" y="0"/>
            <a:ext cx="9940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531DE0-A8E7-4EE9-A30E-D85CB813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08" y="0"/>
            <a:ext cx="10120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C2940B-4EC3-42FE-AB74-6E53C0D7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9" y="0"/>
            <a:ext cx="10089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755CA1-E178-4BC1-BCFC-FB48820D2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3" y="0"/>
            <a:ext cx="10241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4</cp:revision>
  <dcterms:created xsi:type="dcterms:W3CDTF">2019-10-28T08:15:01Z</dcterms:created>
  <dcterms:modified xsi:type="dcterms:W3CDTF">2019-12-09T06:49:34Z</dcterms:modified>
</cp:coreProperties>
</file>