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0" r:id="rId4"/>
    <p:sldId id="273" r:id="rId5"/>
    <p:sldId id="275" r:id="rId6"/>
    <p:sldId id="272" r:id="rId7"/>
    <p:sldId id="267" r:id="rId8"/>
    <p:sldId id="268" r:id="rId9"/>
    <p:sldId id="271" r:id="rId10"/>
    <p:sldId id="266" r:id="rId11"/>
    <p:sldId id="265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5DE73-7C06-4034-823A-E6666E67DCA5}" v="2" dt="2022-08-03T07:48:01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weggler" userId="34454b4a7fe08dee" providerId="LiveId" clId="{F975DE73-7C06-4034-823A-E6666E67DCA5}"/>
    <pc:docChg chg="custSel addSld modSld sldOrd">
      <pc:chgData name="lucy weggler" userId="34454b4a7fe08dee" providerId="LiveId" clId="{F975DE73-7C06-4034-823A-E6666E67DCA5}" dt="2022-08-03T07:48:21.963" v="166" actId="21"/>
      <pc:docMkLst>
        <pc:docMk/>
      </pc:docMkLst>
      <pc:sldChg chg="modSp mod">
        <pc:chgData name="lucy weggler" userId="34454b4a7fe08dee" providerId="LiveId" clId="{F975DE73-7C06-4034-823A-E6666E67DCA5}" dt="2021-11-05T07:05:03.031" v="156" actId="20577"/>
        <pc:sldMkLst>
          <pc:docMk/>
          <pc:sldMk cId="3976203578" sldId="264"/>
        </pc:sldMkLst>
        <pc:spChg chg="mod">
          <ac:chgData name="lucy weggler" userId="34454b4a7fe08dee" providerId="LiveId" clId="{F975DE73-7C06-4034-823A-E6666E67DCA5}" dt="2021-11-05T07:05:03.031" v="156" actId="20577"/>
          <ac:spMkLst>
            <pc:docMk/>
            <pc:sldMk cId="3976203578" sldId="264"/>
            <ac:spMk id="4" creationId="{91A9770E-B3E6-48B3-96C0-502707BC0878}"/>
          </ac:spMkLst>
        </pc:spChg>
      </pc:sldChg>
      <pc:sldChg chg="ord">
        <pc:chgData name="lucy weggler" userId="34454b4a7fe08dee" providerId="LiveId" clId="{F975DE73-7C06-4034-823A-E6666E67DCA5}" dt="2021-11-05T07:12:44.319" v="158"/>
        <pc:sldMkLst>
          <pc:docMk/>
          <pc:sldMk cId="1080663345" sldId="265"/>
        </pc:sldMkLst>
      </pc:sldChg>
      <pc:sldChg chg="ord">
        <pc:chgData name="lucy weggler" userId="34454b4a7fe08dee" providerId="LiveId" clId="{F975DE73-7C06-4034-823A-E6666E67DCA5}" dt="2021-11-02T06:29:08.752" v="1"/>
        <pc:sldMkLst>
          <pc:docMk/>
          <pc:sldMk cId="1630970772" sldId="268"/>
        </pc:sldMkLst>
      </pc:sldChg>
      <pc:sldChg chg="ord">
        <pc:chgData name="lucy weggler" userId="34454b4a7fe08dee" providerId="LiveId" clId="{F975DE73-7C06-4034-823A-E6666E67DCA5}" dt="2021-11-02T06:29:42.412" v="9"/>
        <pc:sldMkLst>
          <pc:docMk/>
          <pc:sldMk cId="2980832587" sldId="269"/>
        </pc:sldMkLst>
      </pc:sldChg>
      <pc:sldChg chg="delSp modSp mod ord">
        <pc:chgData name="lucy weggler" userId="34454b4a7fe08dee" providerId="LiveId" clId="{F975DE73-7C06-4034-823A-E6666E67DCA5}" dt="2021-11-05T07:03:33.396" v="103" actId="732"/>
        <pc:sldMkLst>
          <pc:docMk/>
          <pc:sldMk cId="996592923" sldId="270"/>
        </pc:sldMkLst>
        <pc:spChg chg="del">
          <ac:chgData name="lucy weggler" userId="34454b4a7fe08dee" providerId="LiveId" clId="{F975DE73-7C06-4034-823A-E6666E67DCA5}" dt="2021-11-05T07:03:25.336" v="101" actId="478"/>
          <ac:spMkLst>
            <pc:docMk/>
            <pc:sldMk cId="996592923" sldId="270"/>
            <ac:spMk id="4" creationId="{A837CB34-5524-4960-B2AF-06A782371F02}"/>
          </ac:spMkLst>
        </pc:spChg>
        <pc:picChg chg="mod modCrop">
          <ac:chgData name="lucy weggler" userId="34454b4a7fe08dee" providerId="LiveId" clId="{F975DE73-7C06-4034-823A-E6666E67DCA5}" dt="2021-11-05T07:03:33.396" v="103" actId="732"/>
          <ac:picMkLst>
            <pc:docMk/>
            <pc:sldMk cId="996592923" sldId="270"/>
            <ac:picMk id="3" creationId="{8740FDEC-ECB9-4F4E-BB9E-5DBB35E12D54}"/>
          </ac:picMkLst>
        </pc:picChg>
      </pc:sldChg>
      <pc:sldChg chg="addSp delSp modSp mod ord">
        <pc:chgData name="lucy weggler" userId="34454b4a7fe08dee" providerId="LiveId" clId="{F975DE73-7C06-4034-823A-E6666E67DCA5}" dt="2021-11-05T06:35:52.263" v="15" actId="1076"/>
        <pc:sldMkLst>
          <pc:docMk/>
          <pc:sldMk cId="399627300" sldId="271"/>
        </pc:sldMkLst>
        <pc:picChg chg="del">
          <ac:chgData name="lucy weggler" userId="34454b4a7fe08dee" providerId="LiveId" clId="{F975DE73-7C06-4034-823A-E6666E67DCA5}" dt="2021-11-05T06:35:45.246" v="12" actId="478"/>
          <ac:picMkLst>
            <pc:docMk/>
            <pc:sldMk cId="399627300" sldId="271"/>
            <ac:picMk id="3" creationId="{7FB1C8BF-86FB-487B-B80D-8BB57351932C}"/>
          </ac:picMkLst>
        </pc:picChg>
        <pc:picChg chg="add mod">
          <ac:chgData name="lucy weggler" userId="34454b4a7fe08dee" providerId="LiveId" clId="{F975DE73-7C06-4034-823A-E6666E67DCA5}" dt="2021-11-05T06:35:52.263" v="15" actId="1076"/>
          <ac:picMkLst>
            <pc:docMk/>
            <pc:sldMk cId="399627300" sldId="271"/>
            <ac:picMk id="4" creationId="{06F62B45-AA36-4506-85B5-FDBBD3D271C4}"/>
          </ac:picMkLst>
        </pc:picChg>
      </pc:sldChg>
      <pc:sldChg chg="addSp delSp modSp add mod">
        <pc:chgData name="lucy weggler" userId="34454b4a7fe08dee" providerId="LiveId" clId="{F975DE73-7C06-4034-823A-E6666E67DCA5}" dt="2022-08-03T07:48:21.963" v="166" actId="21"/>
        <pc:sldMkLst>
          <pc:docMk/>
          <pc:sldMk cId="1124735735" sldId="273"/>
        </pc:sldMkLst>
        <pc:spChg chg="del">
          <ac:chgData name="lucy weggler" userId="34454b4a7fe08dee" providerId="LiveId" clId="{F975DE73-7C06-4034-823A-E6666E67DCA5}" dt="2021-11-05T07:03:21.275" v="100" actId="478"/>
          <ac:spMkLst>
            <pc:docMk/>
            <pc:sldMk cId="1124735735" sldId="273"/>
            <ac:spMk id="4" creationId="{A837CB34-5524-4960-B2AF-06A782371F02}"/>
          </ac:spMkLst>
        </pc:spChg>
        <pc:spChg chg="mod">
          <ac:chgData name="lucy weggler" userId="34454b4a7fe08dee" providerId="LiveId" clId="{F975DE73-7C06-4034-823A-E6666E67DCA5}" dt="2022-08-03T07:47:47.453" v="159" actId="164"/>
          <ac:spMkLst>
            <pc:docMk/>
            <pc:sldMk cId="1124735735" sldId="273"/>
            <ac:spMk id="5" creationId="{7E2E3EAE-9C5B-4C71-8274-C41DE702ADF2}"/>
          </ac:spMkLst>
        </pc:spChg>
        <pc:spChg chg="mod">
          <ac:chgData name="lucy weggler" userId="34454b4a7fe08dee" providerId="LiveId" clId="{F975DE73-7C06-4034-823A-E6666E67DCA5}" dt="2022-08-03T07:47:47.453" v="159" actId="164"/>
          <ac:spMkLst>
            <pc:docMk/>
            <pc:sldMk cId="1124735735" sldId="273"/>
            <ac:spMk id="6" creationId="{3AEB8198-E5E2-480D-955D-6ED41FF17B99}"/>
          </ac:spMkLst>
        </pc:spChg>
        <pc:spChg chg="mod">
          <ac:chgData name="lucy weggler" userId="34454b4a7fe08dee" providerId="LiveId" clId="{F975DE73-7C06-4034-823A-E6666E67DCA5}" dt="2022-08-03T07:47:47.453" v="159" actId="164"/>
          <ac:spMkLst>
            <pc:docMk/>
            <pc:sldMk cId="1124735735" sldId="273"/>
            <ac:spMk id="7" creationId="{31D68480-4130-4BB3-A45F-FF8096B6540F}"/>
          </ac:spMkLst>
        </pc:spChg>
        <pc:spChg chg="add mod">
          <ac:chgData name="lucy weggler" userId="34454b4a7fe08dee" providerId="LiveId" clId="{F975DE73-7C06-4034-823A-E6666E67DCA5}" dt="2022-08-03T07:47:47.453" v="159" actId="164"/>
          <ac:spMkLst>
            <pc:docMk/>
            <pc:sldMk cId="1124735735" sldId="273"/>
            <ac:spMk id="9" creationId="{C27ED916-64FD-4829-93AE-7352DB3E8BFF}"/>
          </ac:spMkLst>
        </pc:spChg>
        <pc:grpChg chg="add mod">
          <ac:chgData name="lucy weggler" userId="34454b4a7fe08dee" providerId="LiveId" clId="{F975DE73-7C06-4034-823A-E6666E67DCA5}" dt="2022-08-03T07:47:47.453" v="159" actId="164"/>
          <ac:grpSpMkLst>
            <pc:docMk/>
            <pc:sldMk cId="1124735735" sldId="273"/>
            <ac:grpSpMk id="2" creationId="{E384A7DA-528F-0395-C6F7-A229167AFA25}"/>
          </ac:grpSpMkLst>
        </pc:grpChg>
        <pc:picChg chg="del">
          <ac:chgData name="lucy weggler" userId="34454b4a7fe08dee" providerId="LiveId" clId="{F975DE73-7C06-4034-823A-E6666E67DCA5}" dt="2021-11-05T06:49:47.352" v="17" actId="478"/>
          <ac:picMkLst>
            <pc:docMk/>
            <pc:sldMk cId="1124735735" sldId="273"/>
            <ac:picMk id="3" creationId="{8740FDEC-ECB9-4F4E-BB9E-5DBB35E12D54}"/>
          </ac:picMkLst>
        </pc:picChg>
        <pc:picChg chg="add del mod modCrop">
          <ac:chgData name="lucy weggler" userId="34454b4a7fe08dee" providerId="LiveId" clId="{F975DE73-7C06-4034-823A-E6666E67DCA5}" dt="2022-08-03T07:48:21.963" v="166" actId="21"/>
          <ac:picMkLst>
            <pc:docMk/>
            <pc:sldMk cId="1124735735" sldId="273"/>
            <ac:picMk id="3" creationId="{99594E6A-54B4-BA56-2FAE-A05923724FAE}"/>
          </ac:picMkLst>
        </pc:picChg>
        <pc:picChg chg="add del mod modCrop">
          <ac:chgData name="lucy weggler" userId="34454b4a7fe08dee" providerId="LiveId" clId="{F975DE73-7C06-4034-823A-E6666E67DCA5}" dt="2021-11-05T07:02:43.008" v="84" actId="478"/>
          <ac:picMkLst>
            <pc:docMk/>
            <pc:sldMk cId="1124735735" sldId="273"/>
            <ac:picMk id="8" creationId="{24C910FF-09B1-49AB-ABE1-C1ADCA88551A}"/>
          </ac:picMkLst>
        </pc:picChg>
        <pc:picChg chg="add mod">
          <ac:chgData name="lucy weggler" userId="34454b4a7fe08dee" providerId="LiveId" clId="{F975DE73-7C06-4034-823A-E6666E67DCA5}" dt="2022-08-03T07:47:47.453" v="159" actId="164"/>
          <ac:picMkLst>
            <pc:docMk/>
            <pc:sldMk cId="1124735735" sldId="273"/>
            <ac:picMk id="11" creationId="{599B184F-DAEA-4A1A-8F9B-94F31897BF2F}"/>
          </ac:picMkLst>
        </pc:picChg>
      </pc:sldChg>
      <pc:sldChg chg="add ord">
        <pc:chgData name="lucy weggler" userId="34454b4a7fe08dee" providerId="LiveId" clId="{F975DE73-7C06-4034-823A-E6666E67DCA5}" dt="2021-11-05T07:04:07.375" v="110"/>
        <pc:sldMkLst>
          <pc:docMk/>
          <pc:sldMk cId="3490460437" sldId="274"/>
        </pc:sldMkLst>
      </pc:sldChg>
      <pc:sldChg chg="addSp delSp modSp add mod">
        <pc:chgData name="lucy weggler" userId="34454b4a7fe08dee" providerId="LiveId" clId="{F975DE73-7C06-4034-823A-E6666E67DCA5}" dt="2021-11-05T07:03:42.338" v="104" actId="1076"/>
        <pc:sldMkLst>
          <pc:docMk/>
          <pc:sldMk cId="2278756185" sldId="275"/>
        </pc:sldMkLst>
        <pc:spChg chg="del">
          <ac:chgData name="lucy weggler" userId="34454b4a7fe08dee" providerId="LiveId" clId="{F975DE73-7C06-4034-823A-E6666E67DCA5}" dt="2021-11-05T07:03:18.538" v="99" actId="478"/>
          <ac:spMkLst>
            <pc:docMk/>
            <pc:sldMk cId="2278756185" sldId="275"/>
            <ac:spMk id="4" creationId="{A837CB34-5524-4960-B2AF-06A782371F02}"/>
          </ac:spMkLst>
        </pc:spChg>
        <pc:spChg chg="mod">
          <ac:chgData name="lucy weggler" userId="34454b4a7fe08dee" providerId="LiveId" clId="{F975DE73-7C06-4034-823A-E6666E67DCA5}" dt="2021-11-05T07:02:55.517" v="96" actId="20577"/>
          <ac:spMkLst>
            <pc:docMk/>
            <pc:sldMk cId="2278756185" sldId="275"/>
            <ac:spMk id="9" creationId="{C27ED916-64FD-4829-93AE-7352DB3E8BFF}"/>
          </ac:spMkLst>
        </pc:spChg>
        <pc:picChg chg="add mod">
          <ac:chgData name="lucy weggler" userId="34454b4a7fe08dee" providerId="LiveId" clId="{F975DE73-7C06-4034-823A-E6666E67DCA5}" dt="2021-11-05T07:03:42.338" v="104" actId="1076"/>
          <ac:picMkLst>
            <pc:docMk/>
            <pc:sldMk cId="2278756185" sldId="275"/>
            <ac:picMk id="3" creationId="{3B4228A0-A467-4F51-A9EC-0DA5BE881CF0}"/>
          </ac:picMkLst>
        </pc:picChg>
        <pc:picChg chg="del">
          <ac:chgData name="lucy weggler" userId="34454b4a7fe08dee" providerId="LiveId" clId="{F975DE73-7C06-4034-823A-E6666E67DCA5}" dt="2021-11-05T07:02:57.289" v="97" actId="478"/>
          <ac:picMkLst>
            <pc:docMk/>
            <pc:sldMk cId="2278756185" sldId="275"/>
            <ac:picMk id="11" creationId="{599B184F-DAEA-4A1A-8F9B-94F31897BF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4AD0-66BD-478A-9AF9-6714C091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719837-FFDA-4890-8871-F606033F0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4CA2D-B751-4CEA-B0CF-BBCFB02B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7ED0A-5842-49EF-8D6F-F5A1EB2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73199-B806-444D-986C-0A74917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8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389A5-5F71-4812-8022-0B1E9F1A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88219A-1A27-41BD-A62F-0FF81F4A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4E504-A570-4262-8612-67DA94A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4419C-7A69-4BB0-85F0-05399546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8D144-46D6-4F4D-BC90-346C43D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6B830D-77E3-43A6-8398-C10621E84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B9F75-0D67-46DD-9156-941013DF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4DF58-8F6D-412F-9BDE-89E7136E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F5F8B-F369-4DB3-B450-6AC17B9B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6C3F9-B0B5-4E8D-894C-68E664C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2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727CA-B39C-4FC6-B45C-9E871C86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EA7C9-E3DB-4B8D-9659-1D385DF8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6D7C5-9305-45EF-AF8E-4FFEB55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599FC-80F9-4DB2-A43C-A4FB7A31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65060-D453-4CA8-ABEC-B145B510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9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EC678-7801-4CB8-9AC8-4FE6170B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CAF2D-1AF5-4273-8D87-17D57C3A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CFA69-B0E8-45CC-9A9E-58C9F64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E2D25-1846-414A-8FBB-2ABCB5A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1EE30-5C8D-4853-9DCE-D163749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1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27EBB-E86D-4DDA-9AEC-21E8013B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6306B-B8A7-4430-97D5-662ABFCBF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493C9-E609-42BD-9C03-0217082A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0B6502-0D42-4AE2-A2E9-60143A13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7F8A0-C40E-4912-A67B-8E0D9036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67D38-9EDE-4C99-A845-531A2EA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07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8751A-3F35-4BDF-BD87-64312ECB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042E0-417D-4E4F-A58B-3F1035B1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0F5095-44D8-4827-A72F-0E56B8F0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90527-AE5C-48DE-A659-1E0F4BFBD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434D71-C3C7-47CA-87E9-EEC47D284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5F4735-4FC2-4D59-AA88-688C7EAF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15EECB-CF77-4774-B8B4-9FB61713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4C5735-6E53-42F1-9014-D618D5D4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5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DBCC5-DE47-4CBA-BBA4-28463224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20E57A-7443-4A11-BDEE-9662928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777054-753C-4E59-9F3B-3FD60951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F37110-C444-4A2D-BB54-75EA5EB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075EFD-6682-42AC-848B-01B08D8B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282182-7542-44C9-A375-0B27D630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F37958-D5A1-4B8D-9FE0-8F9BAE9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7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704EE-E9E0-43BD-99AB-A454203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1163F-B3F6-4187-B6E3-A43625C5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27F48E-BE67-4655-8A63-605745AA7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8A384-7663-46EA-89A0-CD9B452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F8C82-3560-482E-B5DF-5C8C3D75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B0694-4BC9-4A29-B63B-8F05238D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5516C-3CC6-40E5-B293-4EDB9BA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3B7ECF-624E-40F6-8EBC-8DF73B241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6DF733-1B78-49E5-966A-BC7B5B6E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92EC4-740D-4DB2-93E5-80E6F497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97BF6-F15C-4E16-A647-6D579CD4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533B6-C4D9-4EDB-8EEB-25743854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3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2C3D3D-A40A-42AE-9BFD-4A3DB93C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AD9EC-77C8-463C-9EDA-EC2E4CC2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4F7D8-4C25-4DA2-B84F-DA27FCD4B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739B-6179-4E12-A573-64809CC3C919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DA63F1-FA31-4A19-81A1-04718F5CC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26576-8E47-40E7-9989-B91A4E14F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314A-D910-40D4-93DE-609726F891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8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91A9770E-B3E6-48B3-96C0-502707BC0878}"/>
              </a:ext>
            </a:extLst>
          </p:cNvPr>
          <p:cNvSpPr txBox="1"/>
          <p:nvPr/>
        </p:nvSpPr>
        <p:spPr>
          <a:xfrm>
            <a:off x="325694" y="290503"/>
            <a:ext cx="8399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C00000"/>
                </a:solidFill>
              </a:rPr>
              <a:t>Vorlesungsbegleitende Aufgaben und Lösungen zum Thema Polynome</a:t>
            </a:r>
          </a:p>
          <a:p>
            <a:endParaRPr lang="de-DE" dirty="0">
              <a:solidFill>
                <a:srgbClr val="C00000"/>
              </a:solidFill>
            </a:endParaRPr>
          </a:p>
          <a:p>
            <a:r>
              <a:rPr lang="de-DE" dirty="0">
                <a:solidFill>
                  <a:srgbClr val="C00000"/>
                </a:solidFill>
              </a:rPr>
              <a:t>Autoren: Prof. Dr. Andreas Zeiser HTW Berlin und Prof. Dr. Lucy Weggler HTW Berlin</a:t>
            </a:r>
          </a:p>
        </p:txBody>
      </p:sp>
    </p:spTree>
    <p:extLst>
      <p:ext uri="{BB962C8B-B14F-4D97-AF65-F5344CB8AC3E}">
        <p14:creationId xmlns:p14="http://schemas.microsoft.com/office/powerpoint/2010/main" val="397620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5ECBC29F-ACD1-4163-ADEC-4BFC7B688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08" y="0"/>
            <a:ext cx="10120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7B7A3C4C-7F20-48AB-A48F-AC631751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2" y="0"/>
            <a:ext cx="1004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837CB34-5524-4960-B2AF-06A782371F02}"/>
              </a:ext>
            </a:extLst>
          </p:cNvPr>
          <p:cNvSpPr/>
          <p:nvPr/>
        </p:nvSpPr>
        <p:spPr>
          <a:xfrm>
            <a:off x="846667" y="0"/>
            <a:ext cx="73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2E3EAE-9C5B-4C71-8274-C41DE702ADF2}"/>
              </a:ext>
            </a:extLst>
          </p:cNvPr>
          <p:cNvSpPr/>
          <p:nvPr/>
        </p:nvSpPr>
        <p:spPr>
          <a:xfrm>
            <a:off x="10549467" y="0"/>
            <a:ext cx="73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EB8198-E5E2-480D-955D-6ED41FF17B99}"/>
              </a:ext>
            </a:extLst>
          </p:cNvPr>
          <p:cNvSpPr/>
          <p:nvPr/>
        </p:nvSpPr>
        <p:spPr>
          <a:xfrm>
            <a:off x="800099" y="0"/>
            <a:ext cx="9951475" cy="41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68480-4130-4BB3-A45F-FF8096B6540F}"/>
              </a:ext>
            </a:extLst>
          </p:cNvPr>
          <p:cNvSpPr/>
          <p:nvPr/>
        </p:nvSpPr>
        <p:spPr>
          <a:xfrm>
            <a:off x="999066" y="6511413"/>
            <a:ext cx="9671391" cy="346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C910FF-09B1-49AB-ABE1-C1ADCA885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9" t="15346" r="3347" b="12704"/>
          <a:stretch/>
        </p:blipFill>
        <p:spPr>
          <a:xfrm>
            <a:off x="999066" y="595223"/>
            <a:ext cx="8350370" cy="49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6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CFE9BE-F2F2-4E3A-956F-AE1EB75E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8" y="0"/>
            <a:ext cx="10032124" cy="6858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CB19D3E-9D22-458C-83D6-0CE71878C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7" y="0"/>
            <a:ext cx="10093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740FDEC-ECB9-4F4E-BB9E-5DBB35E12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r="5532"/>
          <a:stretch/>
        </p:blipFill>
        <p:spPr>
          <a:xfrm>
            <a:off x="1568108" y="0"/>
            <a:ext cx="9102349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E2E3EAE-9C5B-4C71-8274-C41DE702ADF2}"/>
              </a:ext>
            </a:extLst>
          </p:cNvPr>
          <p:cNvSpPr/>
          <p:nvPr/>
        </p:nvSpPr>
        <p:spPr>
          <a:xfrm>
            <a:off x="10549467" y="0"/>
            <a:ext cx="73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EB8198-E5E2-480D-955D-6ED41FF17B99}"/>
              </a:ext>
            </a:extLst>
          </p:cNvPr>
          <p:cNvSpPr/>
          <p:nvPr/>
        </p:nvSpPr>
        <p:spPr>
          <a:xfrm>
            <a:off x="800099" y="0"/>
            <a:ext cx="9951475" cy="41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68480-4130-4BB3-A45F-FF8096B6540F}"/>
              </a:ext>
            </a:extLst>
          </p:cNvPr>
          <p:cNvSpPr/>
          <p:nvPr/>
        </p:nvSpPr>
        <p:spPr>
          <a:xfrm>
            <a:off x="999066" y="6511413"/>
            <a:ext cx="9671391" cy="346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59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384A7DA-528F-0395-C6F7-A229167AFA25}"/>
              </a:ext>
            </a:extLst>
          </p:cNvPr>
          <p:cNvGrpSpPr/>
          <p:nvPr/>
        </p:nvGrpSpPr>
        <p:grpSpPr>
          <a:xfrm>
            <a:off x="516188" y="0"/>
            <a:ext cx="10769879" cy="6858001"/>
            <a:chOff x="516188" y="0"/>
            <a:chExt cx="10769879" cy="685800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E2E3EAE-9C5B-4C71-8274-C41DE702ADF2}"/>
                </a:ext>
              </a:extLst>
            </p:cNvPr>
            <p:cNvSpPr/>
            <p:nvPr/>
          </p:nvSpPr>
          <p:spPr>
            <a:xfrm>
              <a:off x="10549467" y="0"/>
              <a:ext cx="7366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AEB8198-E5E2-480D-955D-6ED41FF17B99}"/>
                </a:ext>
              </a:extLst>
            </p:cNvPr>
            <p:cNvSpPr/>
            <p:nvPr/>
          </p:nvSpPr>
          <p:spPr>
            <a:xfrm>
              <a:off x="800099" y="0"/>
              <a:ext cx="9951475" cy="412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1D68480-4130-4BB3-A45F-FF8096B6540F}"/>
                </a:ext>
              </a:extLst>
            </p:cNvPr>
            <p:cNvSpPr/>
            <p:nvPr/>
          </p:nvSpPr>
          <p:spPr>
            <a:xfrm>
              <a:off x="999066" y="6511413"/>
              <a:ext cx="9671391" cy="3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27ED916-64FD-4829-93AE-7352DB3E8BFF}"/>
                </a:ext>
              </a:extLst>
            </p:cNvPr>
            <p:cNvSpPr/>
            <p:nvPr/>
          </p:nvSpPr>
          <p:spPr>
            <a:xfrm>
              <a:off x="516188" y="412955"/>
              <a:ext cx="7750888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Aufgabe  Polynomdivision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99B184F-DAEA-4A1A-8F9B-94F31897B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099" y="1480984"/>
              <a:ext cx="8486775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73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E2E3EAE-9C5B-4C71-8274-C41DE702ADF2}"/>
              </a:ext>
            </a:extLst>
          </p:cNvPr>
          <p:cNvSpPr/>
          <p:nvPr/>
        </p:nvSpPr>
        <p:spPr>
          <a:xfrm>
            <a:off x="10549467" y="0"/>
            <a:ext cx="73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EB8198-E5E2-480D-955D-6ED41FF17B99}"/>
              </a:ext>
            </a:extLst>
          </p:cNvPr>
          <p:cNvSpPr/>
          <p:nvPr/>
        </p:nvSpPr>
        <p:spPr>
          <a:xfrm>
            <a:off x="800099" y="0"/>
            <a:ext cx="9951475" cy="41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D68480-4130-4BB3-A45F-FF8096B6540F}"/>
              </a:ext>
            </a:extLst>
          </p:cNvPr>
          <p:cNvSpPr/>
          <p:nvPr/>
        </p:nvSpPr>
        <p:spPr>
          <a:xfrm>
            <a:off x="999066" y="6511413"/>
            <a:ext cx="9671391" cy="346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27ED916-64FD-4829-93AE-7352DB3E8BFF}"/>
              </a:ext>
            </a:extLst>
          </p:cNvPr>
          <p:cNvSpPr/>
          <p:nvPr/>
        </p:nvSpPr>
        <p:spPr>
          <a:xfrm>
            <a:off x="516188" y="412955"/>
            <a:ext cx="77508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Aufgabe  Polynomdivision - Lösung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4228A0-A467-4F51-A9EC-0DA5BE88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81" y="1661959"/>
            <a:ext cx="6334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Blume, Baum enthält.&#10;&#10;Automatisch generierte Beschreibung">
            <a:extLst>
              <a:ext uri="{FF2B5EF4-FFF2-40B4-BE49-F238E27FC236}">
                <a16:creationId xmlns:a16="http://schemas.microsoft.com/office/drawing/2014/main" id="{62E83A8B-6A4E-4054-A0BE-B8DC252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0" y="0"/>
            <a:ext cx="10099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6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6488C16A-77E4-434C-A8A9-4449862E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7" y="0"/>
            <a:ext cx="1005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6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84DE8DB-B96D-409B-BF67-612B26048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6" y="0"/>
            <a:ext cx="10027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6F62B45-AA36-4506-85B5-FDBBD3D2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91" y="301924"/>
            <a:ext cx="9871017" cy="54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lucy weggler</dc:creator>
  <cp:lastModifiedBy>lucy weggler</cp:lastModifiedBy>
  <cp:revision>6</cp:revision>
  <dcterms:created xsi:type="dcterms:W3CDTF">2019-10-28T08:15:01Z</dcterms:created>
  <dcterms:modified xsi:type="dcterms:W3CDTF">2022-08-03T07:48:27Z</dcterms:modified>
</cp:coreProperties>
</file>