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56" r:id="rId5"/>
    <p:sldId id="260" r:id="rId6"/>
    <p:sldId id="259" r:id="rId7"/>
    <p:sldId id="258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FDBE514E-6759-4797-9399-B7EF4EE07C63}"/>
    <pc:docChg chg="modSld">
      <pc:chgData name="lucy weggler" userId="34454b4a7fe08dee" providerId="LiveId" clId="{FDBE514E-6759-4797-9399-B7EF4EE07C63}" dt="2021-11-12T07:55:12.333" v="0" actId="732"/>
      <pc:docMkLst>
        <pc:docMk/>
      </pc:docMkLst>
      <pc:sldChg chg="modSp mod">
        <pc:chgData name="lucy weggler" userId="34454b4a7fe08dee" providerId="LiveId" clId="{FDBE514E-6759-4797-9399-B7EF4EE07C63}" dt="2021-11-12T07:55:12.333" v="0" actId="732"/>
        <pc:sldMkLst>
          <pc:docMk/>
          <pc:sldMk cId="1440878959" sldId="260"/>
        </pc:sldMkLst>
        <pc:picChg chg="mod modCrop">
          <ac:chgData name="lucy weggler" userId="34454b4a7fe08dee" providerId="LiveId" clId="{FDBE514E-6759-4797-9399-B7EF4EE07C63}" dt="2021-11-12T07:55:12.333" v="0" actId="732"/>
          <ac:picMkLst>
            <pc:docMk/>
            <pc:sldMk cId="1440878959" sldId="260"/>
            <ac:picMk id="3" creationId="{02A5D5D8-581E-417D-88D9-47A704650A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32A85-3035-4EB3-A593-0CA442AD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C3B6ED-55D4-4BD3-860F-A28741F56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78B09-61AE-428F-B5C2-F8F0163B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5FC1F-524E-406E-94EA-3557067D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2BA19-AC8E-4D11-992E-B98D802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5F6F6-059B-4D8C-816B-1E4A3CEE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6ACE86-11C3-4DFF-9B4A-825F0B5D7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7CB54-BEBC-4EC3-A639-488BC6E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92609-C1E7-4909-AF61-5D465C80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862B4-6296-4320-A30D-9958CEEB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43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7B1875-80C9-4E6D-B55A-A59A54B8B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4C9A6-00DC-4EFE-BFD3-CB5B1493B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6D496-598C-4200-BF62-8B156EE2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504-C431-40E1-B000-B1805524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125DF-F2C5-40D6-99F4-D55BFF7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5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41FE7-FF2F-465D-9B68-CDB51CC2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3913-E0EC-41B5-871A-0F2AFB33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B1151-DB3C-4D20-BA26-2862242B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E04006-0806-4278-9603-57E6B920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3FD75-86B9-4B65-86FC-572315F6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229FA-1987-4833-9468-71A84893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6B8C7F-CA0F-4554-B1D4-13831DB9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06E4D-31F1-47DD-8973-6412854E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64B7-B6B6-4F9B-B446-23F27EB0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D864-8E34-44E2-8660-25DECE1F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8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2C9E7-0579-44E1-9953-7E4B89E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DC7D3-F044-44F2-BD72-9E5FACF0E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77CD8-52BA-4049-99B2-949F6922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28B9D-182B-451B-80D7-EBD41720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C82540-B9D7-4DAE-A2E1-E0CF5CBA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F1F09-D0E0-4814-9037-9505BBC9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B4402-0B4C-478B-8AAA-8F17171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3BF767-407A-4F0E-95EA-FC87C94E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CC739A-E3A6-48BD-A376-2838D9526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9340BF-75BE-4121-A0B7-60767C22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361A2-7D1B-4634-A13B-25DA45AA3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BC330B-540B-4791-B7CB-02A9EF22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B11A5E-C1DE-4703-BB44-1584B9CF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C9152C-0F56-4A5A-A4C7-65E0171C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9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E9482-9A5E-4EB8-BACF-F8013012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6AF75B-37C0-4B61-B511-06B4A142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B88B0A-E288-4697-96F3-1868AF4C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0B8377-875A-486D-8771-20D04F1C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7BE262-48B3-48A3-ADD2-0080AA27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3221CE-CEE7-4EF0-8837-69ABB741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F71B4D-8DD8-4464-B5D6-E1ECC98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7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31237-CEFD-4741-8069-C6556892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9949F1-3BAA-468F-BD26-D048F116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2AE5F-E016-436E-AD80-2DEB3DF6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0DD288-18F2-4AF5-B7A2-0628453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14BEF0-685B-4D33-A0D1-370DF843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8942A9-0AF5-4113-BB58-51AD431B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5351-C73B-44B8-B4EF-239137BE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580843-E299-4C49-88BB-B8F5FCDE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2A17D5-4134-4756-A90A-4BFB3033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723F-E4BC-424C-86B2-ED416557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A0E429-D5E5-4759-984F-2A46AE9D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35D2D7-CDDF-4F47-89D8-CBAE651C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4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FF8B01-ABB3-429A-80E7-D922A2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86F7FD-9934-4230-A4CE-F3E74F0C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CCFE1-59EE-4A1A-866B-050AF217D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CB8B-CB59-4ECC-A8FD-685D53B28B02}" type="datetimeFigureOut">
              <a:rPr lang="de-DE" smtClean="0"/>
              <a:t>12.11.2021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421AC-6193-444A-AC69-88E1B3EF4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6D78E-DA51-4601-B919-56AE6315E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4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244578" y="261006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Logarithmen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27670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14C2439-BF93-4948-9009-6E7873526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82" y="0"/>
            <a:ext cx="1004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1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4A01C4-5B92-4296-811E-B0CE3D558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84" y="0"/>
            <a:ext cx="990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884E717-8F7C-4206-9BB6-51F9F395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9" y="0"/>
            <a:ext cx="10089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2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5B8E42C-CEDF-4DBB-B76D-0235597BC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08" y="0"/>
            <a:ext cx="10120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2A5D5D8-581E-417D-88D9-47A70465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6"/>
          <a:stretch/>
        </p:blipFill>
        <p:spPr>
          <a:xfrm>
            <a:off x="1027848" y="0"/>
            <a:ext cx="9150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90B4ED3E-D6FB-4239-9B4F-57271A983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38" y="0"/>
            <a:ext cx="10047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F19DD61-D504-4492-9FC2-CD7815B04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1" y="0"/>
            <a:ext cx="1013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7EBF79-1325-4CEB-8350-0EC76853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2" y="0"/>
            <a:ext cx="10161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Baum, Blume enthält.&#10;&#10;Automatisch generierte Beschreibung">
            <a:extLst>
              <a:ext uri="{FF2B5EF4-FFF2-40B4-BE49-F238E27FC236}">
                <a16:creationId xmlns:a16="http://schemas.microsoft.com/office/drawing/2014/main" id="{86D8BDD3-8C44-497D-896A-E4E45F6E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83" y="0"/>
            <a:ext cx="1017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9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3</cp:revision>
  <dcterms:created xsi:type="dcterms:W3CDTF">2019-10-28T08:22:39Z</dcterms:created>
  <dcterms:modified xsi:type="dcterms:W3CDTF">2021-11-12T07:55:12Z</dcterms:modified>
</cp:coreProperties>
</file>