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65" r:id="rId7"/>
    <p:sldId id="266" r:id="rId8"/>
    <p:sldId id="262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8D182-A486-45B4-B62D-90AEF7A0B4B8}" v="422" dt="2022-10-05T13:07:38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81" autoAdjust="0"/>
    <p:restoredTop sz="94660"/>
  </p:normalViewPr>
  <p:slideViewPr>
    <p:cSldViewPr snapToGrid="0">
      <p:cViewPr>
        <p:scale>
          <a:sx n="100" d="100"/>
          <a:sy n="100" d="100"/>
        </p:scale>
        <p:origin x="6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weggler" userId="34454b4a7fe08dee" providerId="LiveId" clId="{CF98D182-A486-45B4-B62D-90AEF7A0B4B8}"/>
    <pc:docChg chg="undo custSel addSld delSld modSld sldOrd">
      <pc:chgData name="lucy weggler" userId="34454b4a7fe08dee" providerId="LiveId" clId="{CF98D182-A486-45B4-B62D-90AEF7A0B4B8}" dt="2022-10-05T13:08:13.954" v="3261" actId="2696"/>
      <pc:docMkLst>
        <pc:docMk/>
      </pc:docMkLst>
      <pc:sldChg chg="del">
        <pc:chgData name="lucy weggler" userId="34454b4a7fe08dee" providerId="LiveId" clId="{CF98D182-A486-45B4-B62D-90AEF7A0B4B8}" dt="2021-10-26T11:53:16.933" v="0" actId="2696"/>
        <pc:sldMkLst>
          <pc:docMk/>
          <pc:sldMk cId="276702269" sldId="257"/>
        </pc:sldMkLst>
      </pc:sldChg>
      <pc:sldChg chg="addSp delSp modSp mod ord">
        <pc:chgData name="lucy weggler" userId="34454b4a7fe08dee" providerId="LiveId" clId="{CF98D182-A486-45B4-B62D-90AEF7A0B4B8}" dt="2022-10-05T10:21:46.228" v="219"/>
        <pc:sldMkLst>
          <pc:docMk/>
          <pc:sldMk cId="1373887232" sldId="258"/>
        </pc:sldMkLst>
        <pc:spChg chg="add mod">
          <ac:chgData name="lucy weggler" userId="34454b4a7fe08dee" providerId="LiveId" clId="{CF98D182-A486-45B4-B62D-90AEF7A0B4B8}" dt="2021-11-19T10:21:05.130" v="9" actId="1076"/>
          <ac:spMkLst>
            <pc:docMk/>
            <pc:sldMk cId="1373887232" sldId="258"/>
            <ac:spMk id="2" creationId="{8E92D95B-8800-4EA7-946E-0AB1CF4EDF84}"/>
          </ac:spMkLst>
        </pc:spChg>
        <pc:picChg chg="add del mod">
          <ac:chgData name="lucy weggler" userId="34454b4a7fe08dee" providerId="LiveId" clId="{CF98D182-A486-45B4-B62D-90AEF7A0B4B8}" dt="2021-11-19T10:20:38.136" v="2" actId="478"/>
          <ac:picMkLst>
            <pc:docMk/>
            <pc:sldMk cId="1373887232" sldId="258"/>
            <ac:picMk id="3" creationId="{8E46D33C-2A14-4D4C-A2E9-9C3686674145}"/>
          </ac:picMkLst>
        </pc:picChg>
      </pc:sldChg>
      <pc:sldChg chg="addSp delSp modSp mod">
        <pc:chgData name="lucy weggler" userId="34454b4a7fe08dee" providerId="LiveId" clId="{CF98D182-A486-45B4-B62D-90AEF7A0B4B8}" dt="2022-10-05T10:21:52.258" v="224" actId="478"/>
        <pc:sldMkLst>
          <pc:docMk/>
          <pc:sldMk cId="1719495189" sldId="259"/>
        </pc:sldMkLst>
        <pc:spChg chg="del mod ord">
          <ac:chgData name="lucy weggler" userId="34454b4a7fe08dee" providerId="LiveId" clId="{CF98D182-A486-45B4-B62D-90AEF7A0B4B8}" dt="2022-10-05T10:21:50.637" v="221" actId="478"/>
          <ac:spMkLst>
            <pc:docMk/>
            <pc:sldMk cId="1719495189" sldId="259"/>
            <ac:spMk id="2" creationId="{22F34405-30CD-4CE4-AE78-3B9B8554E71E}"/>
          </ac:spMkLst>
        </pc:spChg>
        <pc:spChg chg="add del mod">
          <ac:chgData name="lucy weggler" userId="34454b4a7fe08dee" providerId="LiveId" clId="{CF98D182-A486-45B4-B62D-90AEF7A0B4B8}" dt="2022-10-05T10:21:52.258" v="224" actId="478"/>
          <ac:spMkLst>
            <pc:docMk/>
            <pc:sldMk cId="1719495189" sldId="259"/>
            <ac:spMk id="3" creationId="{2FF7ECE8-3FF6-954F-8A56-6D3419B92B88}"/>
          </ac:spMkLst>
        </pc:spChg>
        <pc:spChg chg="add del mod">
          <ac:chgData name="lucy weggler" userId="34454b4a7fe08dee" providerId="LiveId" clId="{CF98D182-A486-45B4-B62D-90AEF7A0B4B8}" dt="2022-10-05T10:21:50.637" v="221" actId="478"/>
          <ac:spMkLst>
            <pc:docMk/>
            <pc:sldMk cId="1719495189" sldId="259"/>
            <ac:spMk id="11" creationId="{40AD6536-5120-25E1-BEB1-37898F81969B}"/>
          </ac:spMkLst>
        </pc:spChg>
        <pc:picChg chg="add del mod">
          <ac:chgData name="lucy weggler" userId="34454b4a7fe08dee" providerId="LiveId" clId="{CF98D182-A486-45B4-B62D-90AEF7A0B4B8}" dt="2022-10-05T10:16:00.661" v="112" actId="21"/>
          <ac:picMkLst>
            <pc:docMk/>
            <pc:sldMk cId="1719495189" sldId="259"/>
            <ac:picMk id="5" creationId="{12725CAD-3E01-0F46-01A3-4FD537D5C414}"/>
          </ac:picMkLst>
        </pc:picChg>
        <pc:picChg chg="add del mod">
          <ac:chgData name="lucy weggler" userId="34454b4a7fe08dee" providerId="LiveId" clId="{CF98D182-A486-45B4-B62D-90AEF7A0B4B8}" dt="2022-10-05T10:21:48.600" v="220" actId="478"/>
          <ac:picMkLst>
            <pc:docMk/>
            <pc:sldMk cId="1719495189" sldId="259"/>
            <ac:picMk id="6" creationId="{78DE33D5-0576-AEEA-8EA2-F857DCF8BFFA}"/>
          </ac:picMkLst>
        </pc:picChg>
        <pc:picChg chg="add del mod">
          <ac:chgData name="lucy weggler" userId="34454b4a7fe08dee" providerId="LiveId" clId="{CF98D182-A486-45B4-B62D-90AEF7A0B4B8}" dt="2022-10-05T10:21:50.637" v="221" actId="478"/>
          <ac:picMkLst>
            <pc:docMk/>
            <pc:sldMk cId="1719495189" sldId="259"/>
            <ac:picMk id="7" creationId="{7017E8E3-8743-FFD5-E278-E0EFF096CCC9}"/>
          </ac:picMkLst>
        </pc:picChg>
        <pc:picChg chg="add del mod">
          <ac:chgData name="lucy weggler" userId="34454b4a7fe08dee" providerId="LiveId" clId="{CF98D182-A486-45B4-B62D-90AEF7A0B4B8}" dt="2022-10-05T10:21:51.356" v="222" actId="478"/>
          <ac:picMkLst>
            <pc:docMk/>
            <pc:sldMk cId="1719495189" sldId="259"/>
            <ac:picMk id="8" creationId="{FDCED6C9-89DD-57F4-0E88-7CBA4CAC9441}"/>
          </ac:picMkLst>
        </pc:picChg>
        <pc:picChg chg="add del mod">
          <ac:chgData name="lucy weggler" userId="34454b4a7fe08dee" providerId="LiveId" clId="{CF98D182-A486-45B4-B62D-90AEF7A0B4B8}" dt="2022-10-05T10:21:51.795" v="223" actId="478"/>
          <ac:picMkLst>
            <pc:docMk/>
            <pc:sldMk cId="1719495189" sldId="259"/>
            <ac:picMk id="9" creationId="{C1067657-F773-029D-CCEA-850A9DFF3A94}"/>
          </ac:picMkLst>
        </pc:picChg>
        <pc:picChg chg="add del mod">
          <ac:chgData name="lucy weggler" userId="34454b4a7fe08dee" providerId="LiveId" clId="{CF98D182-A486-45B4-B62D-90AEF7A0B4B8}" dt="2022-10-05T10:21:50.637" v="221" actId="478"/>
          <ac:picMkLst>
            <pc:docMk/>
            <pc:sldMk cId="1719495189" sldId="259"/>
            <ac:picMk id="10" creationId="{0DA82527-6AFC-4FDF-BEB9-015C269E11B7}"/>
          </ac:picMkLst>
        </pc:picChg>
      </pc:sldChg>
      <pc:sldChg chg="addSp delSp modSp add mod ord">
        <pc:chgData name="lucy weggler" userId="34454b4a7fe08dee" providerId="LiveId" clId="{CF98D182-A486-45B4-B62D-90AEF7A0B4B8}" dt="2022-10-05T12:21:13.484" v="2030" actId="478"/>
        <pc:sldMkLst>
          <pc:docMk/>
          <pc:sldMk cId="617762935" sldId="262"/>
        </pc:sldMkLst>
        <pc:spChg chg="del">
          <ac:chgData name="lucy weggler" userId="34454b4a7fe08dee" providerId="LiveId" clId="{CF98D182-A486-45B4-B62D-90AEF7A0B4B8}" dt="2022-10-05T11:40:51.836" v="707" actId="478"/>
          <ac:spMkLst>
            <pc:docMk/>
            <pc:sldMk cId="617762935" sldId="262"/>
            <ac:spMk id="2" creationId="{22F34405-30CD-4CE4-AE78-3B9B8554E71E}"/>
          </ac:spMkLst>
        </pc:spChg>
        <pc:spChg chg="add mod topLvl">
          <ac:chgData name="lucy weggler" userId="34454b4a7fe08dee" providerId="LiveId" clId="{CF98D182-A486-45B4-B62D-90AEF7A0B4B8}" dt="2022-10-05T12:01:17.923" v="2028" actId="1037"/>
          <ac:spMkLst>
            <pc:docMk/>
            <pc:sldMk cId="617762935" sldId="262"/>
            <ac:spMk id="23" creationId="{61CCC7AE-D5FD-EC9C-2173-C379EC931428}"/>
          </ac:spMkLst>
        </pc:spChg>
        <pc:spChg chg="add mod topLvl">
          <ac:chgData name="lucy weggler" userId="34454b4a7fe08dee" providerId="LiveId" clId="{CF98D182-A486-45B4-B62D-90AEF7A0B4B8}" dt="2022-10-05T12:01:17.923" v="2028" actId="1037"/>
          <ac:spMkLst>
            <pc:docMk/>
            <pc:sldMk cId="617762935" sldId="262"/>
            <ac:spMk id="24" creationId="{F4490C24-5669-8D05-7B6A-4B55717A70E0}"/>
          </ac:spMkLst>
        </pc:spChg>
        <pc:spChg chg="add mod topLvl">
          <ac:chgData name="lucy weggler" userId="34454b4a7fe08dee" providerId="LiveId" clId="{CF98D182-A486-45B4-B62D-90AEF7A0B4B8}" dt="2022-10-05T12:01:17.923" v="2028" actId="1037"/>
          <ac:spMkLst>
            <pc:docMk/>
            <pc:sldMk cId="617762935" sldId="262"/>
            <ac:spMk id="25" creationId="{5B5729E5-FCAC-C18A-414F-974D12EE3A31}"/>
          </ac:spMkLst>
        </pc:spChg>
        <pc:spChg chg="add mod topLvl">
          <ac:chgData name="lucy weggler" userId="34454b4a7fe08dee" providerId="LiveId" clId="{CF98D182-A486-45B4-B62D-90AEF7A0B4B8}" dt="2022-10-05T12:01:17.923" v="2028" actId="1037"/>
          <ac:spMkLst>
            <pc:docMk/>
            <pc:sldMk cId="617762935" sldId="262"/>
            <ac:spMk id="26" creationId="{656727C4-D621-361A-4E9B-24A6AFE0701C}"/>
          </ac:spMkLst>
        </pc:spChg>
        <pc:spChg chg="add mod">
          <ac:chgData name="lucy weggler" userId="34454b4a7fe08dee" providerId="LiveId" clId="{CF98D182-A486-45B4-B62D-90AEF7A0B4B8}" dt="2022-10-05T12:01:11.754" v="2012" actId="1038"/>
          <ac:spMkLst>
            <pc:docMk/>
            <pc:sldMk cId="617762935" sldId="262"/>
            <ac:spMk id="60" creationId="{5739020C-EDFB-3FA1-73C8-35B004E4C188}"/>
          </ac:spMkLst>
        </pc:spChg>
        <pc:spChg chg="add mod">
          <ac:chgData name="lucy weggler" userId="34454b4a7fe08dee" providerId="LiveId" clId="{CF98D182-A486-45B4-B62D-90AEF7A0B4B8}" dt="2022-10-05T12:01:11.754" v="2012" actId="1038"/>
          <ac:spMkLst>
            <pc:docMk/>
            <pc:sldMk cId="617762935" sldId="262"/>
            <ac:spMk id="61" creationId="{5B5DB123-783F-C888-BA26-A5CD0CE08239}"/>
          </ac:spMkLst>
        </pc:spChg>
        <pc:spChg chg="add mod">
          <ac:chgData name="lucy weggler" userId="34454b4a7fe08dee" providerId="LiveId" clId="{CF98D182-A486-45B4-B62D-90AEF7A0B4B8}" dt="2022-10-05T12:01:11.754" v="2012" actId="1038"/>
          <ac:spMkLst>
            <pc:docMk/>
            <pc:sldMk cId="617762935" sldId="262"/>
            <ac:spMk id="62" creationId="{D5D3EBF3-C235-E2CC-B728-B9A18190AC77}"/>
          </ac:spMkLst>
        </pc:spChg>
        <pc:spChg chg="add mod">
          <ac:chgData name="lucy weggler" userId="34454b4a7fe08dee" providerId="LiveId" clId="{CF98D182-A486-45B4-B62D-90AEF7A0B4B8}" dt="2022-10-05T12:01:11.754" v="2012" actId="1038"/>
          <ac:spMkLst>
            <pc:docMk/>
            <pc:sldMk cId="617762935" sldId="262"/>
            <ac:spMk id="63" creationId="{139923F8-5756-1718-EE4F-C6E10B7B9CEA}"/>
          </ac:spMkLst>
        </pc:spChg>
        <pc:spChg chg="add mod">
          <ac:chgData name="lucy weggler" userId="34454b4a7fe08dee" providerId="LiveId" clId="{CF98D182-A486-45B4-B62D-90AEF7A0B4B8}" dt="2022-10-05T12:01:04.587" v="1993" actId="1038"/>
          <ac:spMkLst>
            <pc:docMk/>
            <pc:sldMk cId="617762935" sldId="262"/>
            <ac:spMk id="90" creationId="{F1683910-5CFF-3014-B3F5-2B3C7BB4A6BC}"/>
          </ac:spMkLst>
        </pc:spChg>
        <pc:spChg chg="add mod">
          <ac:chgData name="lucy weggler" userId="34454b4a7fe08dee" providerId="LiveId" clId="{CF98D182-A486-45B4-B62D-90AEF7A0B4B8}" dt="2022-10-05T12:01:04.587" v="1993" actId="1038"/>
          <ac:spMkLst>
            <pc:docMk/>
            <pc:sldMk cId="617762935" sldId="262"/>
            <ac:spMk id="91" creationId="{7C29F729-3D3A-6944-CD25-C168E71D0A35}"/>
          </ac:spMkLst>
        </pc:spChg>
        <pc:spChg chg="add mod">
          <ac:chgData name="lucy weggler" userId="34454b4a7fe08dee" providerId="LiveId" clId="{CF98D182-A486-45B4-B62D-90AEF7A0B4B8}" dt="2022-10-05T12:01:04.587" v="1993" actId="1038"/>
          <ac:spMkLst>
            <pc:docMk/>
            <pc:sldMk cId="617762935" sldId="262"/>
            <ac:spMk id="94" creationId="{44D7676C-4EAE-141F-264E-D0F89B36EAFF}"/>
          </ac:spMkLst>
        </pc:spChg>
        <pc:spChg chg="add mod">
          <ac:chgData name="lucy weggler" userId="34454b4a7fe08dee" providerId="LiveId" clId="{CF98D182-A486-45B4-B62D-90AEF7A0B4B8}" dt="2022-10-05T12:01:04.587" v="1993" actId="1038"/>
          <ac:spMkLst>
            <pc:docMk/>
            <pc:sldMk cId="617762935" sldId="262"/>
            <ac:spMk id="95" creationId="{20DF367F-2052-7632-42F7-DEF5B2A9D661}"/>
          </ac:spMkLst>
        </pc:spChg>
        <pc:spChg chg="add del">
          <ac:chgData name="lucy weggler" userId="34454b4a7fe08dee" providerId="LiveId" clId="{CF98D182-A486-45B4-B62D-90AEF7A0B4B8}" dt="2022-10-05T12:21:13.484" v="2030" actId="478"/>
          <ac:spMkLst>
            <pc:docMk/>
            <pc:sldMk cId="617762935" sldId="262"/>
            <ac:spMk id="149" creationId="{B040169D-4BB7-17EB-FC30-9E782D9E9EF7}"/>
          </ac:spMkLst>
        </pc:spChg>
        <pc:grpChg chg="add del mod">
          <ac:chgData name="lucy weggler" userId="34454b4a7fe08dee" providerId="LiveId" clId="{CF98D182-A486-45B4-B62D-90AEF7A0B4B8}" dt="2022-10-05T11:47:45.365" v="1214" actId="165"/>
          <ac:grpSpMkLst>
            <pc:docMk/>
            <pc:sldMk cId="617762935" sldId="262"/>
            <ac:grpSpMk id="51" creationId="{A62BCDD1-2AFC-F041-BAD7-F8119426419E}"/>
          </ac:grpSpMkLst>
        </pc:grpChg>
        <pc:picChg chg="del">
          <ac:chgData name="lucy weggler" userId="34454b4a7fe08dee" providerId="LiveId" clId="{CF98D182-A486-45B4-B62D-90AEF7A0B4B8}" dt="2022-10-05T10:05:03.484" v="13" actId="478"/>
          <ac:picMkLst>
            <pc:docMk/>
            <pc:sldMk cId="617762935" sldId="262"/>
            <ac:picMk id="4" creationId="{2E0B6DC1-0A5E-4BF7-8E88-FE01CA2E2D03}"/>
          </ac:picMkLst>
        </pc:picChg>
        <pc:picChg chg="add del mod">
          <ac:chgData name="lucy weggler" userId="34454b4a7fe08dee" providerId="LiveId" clId="{CF98D182-A486-45B4-B62D-90AEF7A0B4B8}" dt="2022-10-05T11:37:57.390" v="677" actId="478"/>
          <ac:picMkLst>
            <pc:docMk/>
            <pc:sldMk cId="617762935" sldId="262"/>
            <ac:picMk id="5" creationId="{A34F2DC0-FEFE-9072-2123-9D9D2E76873D}"/>
          </ac:picMkLst>
        </pc:picChg>
        <pc:picChg chg="add del mod">
          <ac:chgData name="lucy weggler" userId="34454b4a7fe08dee" providerId="LiveId" clId="{CF98D182-A486-45B4-B62D-90AEF7A0B4B8}" dt="2022-10-05T10:10:17.181" v="52" actId="21"/>
          <ac:picMkLst>
            <pc:docMk/>
            <pc:sldMk cId="617762935" sldId="262"/>
            <ac:picMk id="7" creationId="{153CB3AD-8722-03F0-BB4B-CAD933E54AB0}"/>
          </ac:picMkLst>
        </pc:picChg>
        <pc:picChg chg="add del mod">
          <ac:chgData name="lucy weggler" userId="34454b4a7fe08dee" providerId="LiveId" clId="{CF98D182-A486-45B4-B62D-90AEF7A0B4B8}" dt="2022-10-05T10:10:41.298" v="60" actId="21"/>
          <ac:picMkLst>
            <pc:docMk/>
            <pc:sldMk cId="617762935" sldId="262"/>
            <ac:picMk id="9" creationId="{389C17DB-D6D9-CF9D-CD78-DB9A63E8FD9D}"/>
          </ac:picMkLst>
        </pc:picChg>
        <pc:picChg chg="add del mod">
          <ac:chgData name="lucy weggler" userId="34454b4a7fe08dee" providerId="LiveId" clId="{CF98D182-A486-45B4-B62D-90AEF7A0B4B8}" dt="2022-10-05T11:28:10.023" v="234" actId="478"/>
          <ac:picMkLst>
            <pc:docMk/>
            <pc:sldMk cId="617762935" sldId="262"/>
            <ac:picMk id="11" creationId="{5FA04A65-150E-2B87-2343-7864D45274D3}"/>
          </ac:picMkLst>
        </pc:picChg>
        <pc:picChg chg="add del mod ord">
          <ac:chgData name="lucy weggler" userId="34454b4a7fe08dee" providerId="LiveId" clId="{CF98D182-A486-45B4-B62D-90AEF7A0B4B8}" dt="2022-10-05T11:44:35.164" v="1120" actId="478"/>
          <ac:picMkLst>
            <pc:docMk/>
            <pc:sldMk cId="617762935" sldId="262"/>
            <ac:picMk id="41" creationId="{4C0FA6BE-993B-85DA-4789-0B158A832EBB}"/>
          </ac:picMkLst>
        </pc:picChg>
        <pc:picChg chg="add del mod">
          <ac:chgData name="lucy weggler" userId="34454b4a7fe08dee" providerId="LiveId" clId="{CF98D182-A486-45B4-B62D-90AEF7A0B4B8}" dt="2022-10-05T11:50:29.988" v="1433" actId="478"/>
          <ac:picMkLst>
            <pc:docMk/>
            <pc:sldMk cId="617762935" sldId="262"/>
            <ac:picMk id="52" creationId="{0F7F9192-59B9-71C2-275D-E87C3CCC5064}"/>
          </ac:picMkLst>
        </pc:picChg>
        <pc:picChg chg="add del mod">
          <ac:chgData name="lucy weggler" userId="34454b4a7fe08dee" providerId="LiveId" clId="{CF98D182-A486-45B4-B62D-90AEF7A0B4B8}" dt="2022-10-05T11:51:23.718" v="1440" actId="478"/>
          <ac:picMkLst>
            <pc:docMk/>
            <pc:sldMk cId="617762935" sldId="262"/>
            <ac:picMk id="77" creationId="{615703C6-4C56-0297-26A4-9230BBBB8A6A}"/>
          </ac:picMkLst>
        </pc:picChg>
        <pc:picChg chg="add del mod">
          <ac:chgData name="lucy weggler" userId="34454b4a7fe08dee" providerId="LiveId" clId="{CF98D182-A486-45B4-B62D-90AEF7A0B4B8}" dt="2022-10-05T11:56:39.206" v="1746" actId="478"/>
          <ac:picMkLst>
            <pc:docMk/>
            <pc:sldMk cId="617762935" sldId="262"/>
            <ac:picMk id="82" creationId="{AE8E2BAE-93EF-D2C5-BD42-B7F41EF6FF87}"/>
          </ac:picMkLst>
        </pc:picChg>
        <pc:picChg chg="add del mod ord">
          <ac:chgData name="lucy weggler" userId="34454b4a7fe08dee" providerId="LiveId" clId="{CF98D182-A486-45B4-B62D-90AEF7A0B4B8}" dt="2022-10-05T11:59:26.779" v="1956" actId="478"/>
          <ac:picMkLst>
            <pc:docMk/>
            <pc:sldMk cId="617762935" sldId="262"/>
            <ac:picMk id="110" creationId="{BD082B7D-8D5A-7AE1-BC5C-5E38D9051C54}"/>
          </ac:picMkLst>
        </pc:picChg>
        <pc:cxnChg chg="add mod topLvl">
          <ac:chgData name="lucy weggler" userId="34454b4a7fe08dee" providerId="LiveId" clId="{CF98D182-A486-45B4-B62D-90AEF7A0B4B8}" dt="2022-10-05T12:01:17.923" v="2028" actId="1037"/>
          <ac:cxnSpMkLst>
            <pc:docMk/>
            <pc:sldMk cId="617762935" sldId="262"/>
            <ac:cxnSpMk id="13" creationId="{8B8E721B-49F8-765D-62CD-1FABE05493A8}"/>
          </ac:cxnSpMkLst>
        </pc:cxnChg>
        <pc:cxnChg chg="add mod topLvl">
          <ac:chgData name="lucy weggler" userId="34454b4a7fe08dee" providerId="LiveId" clId="{CF98D182-A486-45B4-B62D-90AEF7A0B4B8}" dt="2022-10-05T12:01:17.923" v="2028" actId="1037"/>
          <ac:cxnSpMkLst>
            <pc:docMk/>
            <pc:sldMk cId="617762935" sldId="262"/>
            <ac:cxnSpMk id="15" creationId="{372E0A0A-0C66-73D1-0888-3D063C577201}"/>
          </ac:cxnSpMkLst>
        </pc:cxnChg>
        <pc:cxnChg chg="add mod topLvl">
          <ac:chgData name="lucy weggler" userId="34454b4a7fe08dee" providerId="LiveId" clId="{CF98D182-A486-45B4-B62D-90AEF7A0B4B8}" dt="2022-10-05T12:01:17.923" v="2028" actId="1037"/>
          <ac:cxnSpMkLst>
            <pc:docMk/>
            <pc:sldMk cId="617762935" sldId="262"/>
            <ac:cxnSpMk id="17" creationId="{61FF5ED5-E6DB-9659-9795-FAB58B2AC3C0}"/>
          </ac:cxnSpMkLst>
        </pc:cxnChg>
        <pc:cxnChg chg="add mod topLvl">
          <ac:chgData name="lucy weggler" userId="34454b4a7fe08dee" providerId="LiveId" clId="{CF98D182-A486-45B4-B62D-90AEF7A0B4B8}" dt="2022-10-05T12:01:17.923" v="2028" actId="1037"/>
          <ac:cxnSpMkLst>
            <pc:docMk/>
            <pc:sldMk cId="617762935" sldId="262"/>
            <ac:cxnSpMk id="18" creationId="{71534A15-52F4-C1BD-4343-33759F7245BA}"/>
          </ac:cxnSpMkLst>
        </pc:cxnChg>
        <pc:cxnChg chg="add mod topLvl">
          <ac:chgData name="lucy weggler" userId="34454b4a7fe08dee" providerId="LiveId" clId="{CF98D182-A486-45B4-B62D-90AEF7A0B4B8}" dt="2022-10-05T12:01:17.923" v="2028" actId="1037"/>
          <ac:cxnSpMkLst>
            <pc:docMk/>
            <pc:sldMk cId="617762935" sldId="262"/>
            <ac:cxnSpMk id="20" creationId="{5F5F78B1-CD6D-0029-50A3-ECA2C50B5C1C}"/>
          </ac:cxnSpMkLst>
        </pc:cxnChg>
        <pc:cxnChg chg="add mod topLvl">
          <ac:chgData name="lucy weggler" userId="34454b4a7fe08dee" providerId="LiveId" clId="{CF98D182-A486-45B4-B62D-90AEF7A0B4B8}" dt="2022-10-05T12:01:17.923" v="2028" actId="1037"/>
          <ac:cxnSpMkLst>
            <pc:docMk/>
            <pc:sldMk cId="617762935" sldId="262"/>
            <ac:cxnSpMk id="28" creationId="{33C2813C-FC67-7785-49D3-CC3F36129901}"/>
          </ac:cxnSpMkLst>
        </pc:cxnChg>
        <pc:cxnChg chg="add del mod">
          <ac:chgData name="lucy weggler" userId="34454b4a7fe08dee" providerId="LiveId" clId="{CF98D182-A486-45B4-B62D-90AEF7A0B4B8}" dt="2022-10-05T11:47:28.471" v="1209" actId="478"/>
          <ac:cxnSpMkLst>
            <pc:docMk/>
            <pc:sldMk cId="617762935" sldId="262"/>
            <ac:cxnSpMk id="29" creationId="{A4C26054-E772-28EC-F533-21844AD0D587}"/>
          </ac:cxnSpMkLst>
        </pc:cxnChg>
        <pc:cxnChg chg="add mod topLvl">
          <ac:chgData name="lucy weggler" userId="34454b4a7fe08dee" providerId="LiveId" clId="{CF98D182-A486-45B4-B62D-90AEF7A0B4B8}" dt="2022-10-05T12:01:17.923" v="2028" actId="1037"/>
          <ac:cxnSpMkLst>
            <pc:docMk/>
            <pc:sldMk cId="617762935" sldId="262"/>
            <ac:cxnSpMk id="30" creationId="{8CA715CE-3B5F-8734-1467-D0512A8C0C33}"/>
          </ac:cxnSpMkLst>
        </pc:cxnChg>
        <pc:cxnChg chg="add del mod">
          <ac:chgData name="lucy weggler" userId="34454b4a7fe08dee" providerId="LiveId" clId="{CF98D182-A486-45B4-B62D-90AEF7A0B4B8}" dt="2022-10-05T11:42:59.114" v="1040" actId="478"/>
          <ac:cxnSpMkLst>
            <pc:docMk/>
            <pc:sldMk cId="617762935" sldId="262"/>
            <ac:cxnSpMk id="31" creationId="{A74DFD56-0961-0E26-2A7B-023B480CB980}"/>
          </ac:cxnSpMkLst>
        </pc:cxnChg>
        <pc:cxnChg chg="add mod topLvl">
          <ac:chgData name="lucy weggler" userId="34454b4a7fe08dee" providerId="LiveId" clId="{CF98D182-A486-45B4-B62D-90AEF7A0B4B8}" dt="2022-10-05T12:01:17.923" v="2028" actId="1037"/>
          <ac:cxnSpMkLst>
            <pc:docMk/>
            <pc:sldMk cId="617762935" sldId="262"/>
            <ac:cxnSpMk id="32" creationId="{F8443243-703A-7B12-C348-5387161B4E8B}"/>
          </ac:cxnSpMkLst>
        </pc:cxnChg>
        <pc:cxnChg chg="add mod topLvl">
          <ac:chgData name="lucy weggler" userId="34454b4a7fe08dee" providerId="LiveId" clId="{CF98D182-A486-45B4-B62D-90AEF7A0B4B8}" dt="2022-10-05T12:01:17.923" v="2028" actId="1037"/>
          <ac:cxnSpMkLst>
            <pc:docMk/>
            <pc:sldMk cId="617762935" sldId="262"/>
            <ac:cxnSpMk id="36" creationId="{4922455E-1B6E-6F41-75AE-C7D4B71D2DB5}"/>
          </ac:cxnSpMkLst>
        </pc:cxnChg>
        <pc:cxnChg chg="add mod topLvl">
          <ac:chgData name="lucy weggler" userId="34454b4a7fe08dee" providerId="LiveId" clId="{CF98D182-A486-45B4-B62D-90AEF7A0B4B8}" dt="2022-10-05T12:01:17.923" v="2028" actId="1037"/>
          <ac:cxnSpMkLst>
            <pc:docMk/>
            <pc:sldMk cId="617762935" sldId="262"/>
            <ac:cxnSpMk id="45" creationId="{696754FC-50FC-880E-B404-8249194A87AF}"/>
          </ac:cxnSpMkLst>
        </pc:cxnChg>
        <pc:cxnChg chg="add mod topLvl">
          <ac:chgData name="lucy weggler" userId="34454b4a7fe08dee" providerId="LiveId" clId="{CF98D182-A486-45B4-B62D-90AEF7A0B4B8}" dt="2022-10-05T12:01:17.923" v="2028" actId="1037"/>
          <ac:cxnSpMkLst>
            <pc:docMk/>
            <pc:sldMk cId="617762935" sldId="262"/>
            <ac:cxnSpMk id="46" creationId="{1E1C36BF-DC10-5578-BC8D-D41DEDDFB057}"/>
          </ac:cxnSpMkLst>
        </pc:cxnChg>
        <pc:cxnChg chg="add mod">
          <ac:chgData name="lucy weggler" userId="34454b4a7fe08dee" providerId="LiveId" clId="{CF98D182-A486-45B4-B62D-90AEF7A0B4B8}" dt="2022-10-05T12:01:11.754" v="2012" actId="1038"/>
          <ac:cxnSpMkLst>
            <pc:docMk/>
            <pc:sldMk cId="617762935" sldId="262"/>
            <ac:cxnSpMk id="53" creationId="{E89666A9-0752-A96E-2EA4-BFE13C80FABE}"/>
          </ac:cxnSpMkLst>
        </pc:cxnChg>
        <pc:cxnChg chg="add mod">
          <ac:chgData name="lucy weggler" userId="34454b4a7fe08dee" providerId="LiveId" clId="{CF98D182-A486-45B4-B62D-90AEF7A0B4B8}" dt="2022-10-05T12:01:11.754" v="2012" actId="1038"/>
          <ac:cxnSpMkLst>
            <pc:docMk/>
            <pc:sldMk cId="617762935" sldId="262"/>
            <ac:cxnSpMk id="55" creationId="{F182A7AB-4F66-645A-5993-BD0EA2BC1B3C}"/>
          </ac:cxnSpMkLst>
        </pc:cxnChg>
        <pc:cxnChg chg="add mod">
          <ac:chgData name="lucy weggler" userId="34454b4a7fe08dee" providerId="LiveId" clId="{CF98D182-A486-45B4-B62D-90AEF7A0B4B8}" dt="2022-10-05T12:01:11.754" v="2012" actId="1038"/>
          <ac:cxnSpMkLst>
            <pc:docMk/>
            <pc:sldMk cId="617762935" sldId="262"/>
            <ac:cxnSpMk id="56" creationId="{942FA485-0754-2A9F-ECC1-5608D15BC2E2}"/>
          </ac:cxnSpMkLst>
        </pc:cxnChg>
        <pc:cxnChg chg="add mod">
          <ac:chgData name="lucy weggler" userId="34454b4a7fe08dee" providerId="LiveId" clId="{CF98D182-A486-45B4-B62D-90AEF7A0B4B8}" dt="2022-10-05T12:01:11.754" v="2012" actId="1038"/>
          <ac:cxnSpMkLst>
            <pc:docMk/>
            <pc:sldMk cId="617762935" sldId="262"/>
            <ac:cxnSpMk id="57" creationId="{83C05599-8EA1-EAB2-0A17-B67FDD7D7E19}"/>
          </ac:cxnSpMkLst>
        </pc:cxnChg>
        <pc:cxnChg chg="add mod">
          <ac:chgData name="lucy weggler" userId="34454b4a7fe08dee" providerId="LiveId" clId="{CF98D182-A486-45B4-B62D-90AEF7A0B4B8}" dt="2022-10-05T12:01:11.754" v="2012" actId="1038"/>
          <ac:cxnSpMkLst>
            <pc:docMk/>
            <pc:sldMk cId="617762935" sldId="262"/>
            <ac:cxnSpMk id="58" creationId="{ED82A92E-E13C-1B5F-CE47-11FBFA3C07A2}"/>
          </ac:cxnSpMkLst>
        </pc:cxnChg>
        <pc:cxnChg chg="add mod">
          <ac:chgData name="lucy weggler" userId="34454b4a7fe08dee" providerId="LiveId" clId="{CF98D182-A486-45B4-B62D-90AEF7A0B4B8}" dt="2022-10-05T12:01:11.754" v="2012" actId="1038"/>
          <ac:cxnSpMkLst>
            <pc:docMk/>
            <pc:sldMk cId="617762935" sldId="262"/>
            <ac:cxnSpMk id="59" creationId="{EFA3B00F-76ED-1EA3-0962-F19B3607405F}"/>
          </ac:cxnSpMkLst>
        </pc:cxnChg>
        <pc:cxnChg chg="add mod">
          <ac:chgData name="lucy weggler" userId="34454b4a7fe08dee" providerId="LiveId" clId="{CF98D182-A486-45B4-B62D-90AEF7A0B4B8}" dt="2022-10-05T12:01:11.754" v="2012" actId="1038"/>
          <ac:cxnSpMkLst>
            <pc:docMk/>
            <pc:sldMk cId="617762935" sldId="262"/>
            <ac:cxnSpMk id="64" creationId="{B09865E9-3A60-24F2-01AC-CC7D18CCFC6C}"/>
          </ac:cxnSpMkLst>
        </pc:cxnChg>
        <pc:cxnChg chg="add mod">
          <ac:chgData name="lucy weggler" userId="34454b4a7fe08dee" providerId="LiveId" clId="{CF98D182-A486-45B4-B62D-90AEF7A0B4B8}" dt="2022-10-05T12:01:11.754" v="2012" actId="1038"/>
          <ac:cxnSpMkLst>
            <pc:docMk/>
            <pc:sldMk cId="617762935" sldId="262"/>
            <ac:cxnSpMk id="66" creationId="{5D7433A0-0A2F-C44D-5986-2C3532F8DEE5}"/>
          </ac:cxnSpMkLst>
        </pc:cxnChg>
        <pc:cxnChg chg="add mod">
          <ac:chgData name="lucy weggler" userId="34454b4a7fe08dee" providerId="LiveId" clId="{CF98D182-A486-45B4-B62D-90AEF7A0B4B8}" dt="2022-10-05T12:01:11.754" v="2012" actId="1038"/>
          <ac:cxnSpMkLst>
            <pc:docMk/>
            <pc:sldMk cId="617762935" sldId="262"/>
            <ac:cxnSpMk id="68" creationId="{CC4DB585-F568-9B7B-EA2B-6A74C0230BFA}"/>
          </ac:cxnSpMkLst>
        </pc:cxnChg>
        <pc:cxnChg chg="add mod">
          <ac:chgData name="lucy weggler" userId="34454b4a7fe08dee" providerId="LiveId" clId="{CF98D182-A486-45B4-B62D-90AEF7A0B4B8}" dt="2022-10-05T12:01:11.754" v="2012" actId="1038"/>
          <ac:cxnSpMkLst>
            <pc:docMk/>
            <pc:sldMk cId="617762935" sldId="262"/>
            <ac:cxnSpMk id="69" creationId="{1ECB3E98-A6E8-5904-C90F-CA97837AE2A2}"/>
          </ac:cxnSpMkLst>
        </pc:cxnChg>
        <pc:cxnChg chg="add mod">
          <ac:chgData name="lucy weggler" userId="34454b4a7fe08dee" providerId="LiveId" clId="{CF98D182-A486-45B4-B62D-90AEF7A0B4B8}" dt="2022-10-05T12:01:11.754" v="2012" actId="1038"/>
          <ac:cxnSpMkLst>
            <pc:docMk/>
            <pc:sldMk cId="617762935" sldId="262"/>
            <ac:cxnSpMk id="70" creationId="{04DE0CDF-2C23-D07D-CC43-1C3669C304DA}"/>
          </ac:cxnSpMkLst>
        </pc:cxnChg>
        <pc:cxnChg chg="add mod">
          <ac:chgData name="lucy weggler" userId="34454b4a7fe08dee" providerId="LiveId" clId="{CF98D182-A486-45B4-B62D-90AEF7A0B4B8}" dt="2022-10-05T12:01:11.754" v="2012" actId="1038"/>
          <ac:cxnSpMkLst>
            <pc:docMk/>
            <pc:sldMk cId="617762935" sldId="262"/>
            <ac:cxnSpMk id="74" creationId="{4309E517-68C1-8D8E-DBEA-03168769DEDA}"/>
          </ac:cxnSpMkLst>
        </pc:cxnChg>
        <pc:cxnChg chg="add del mod">
          <ac:chgData name="lucy weggler" userId="34454b4a7fe08dee" providerId="LiveId" clId="{CF98D182-A486-45B4-B62D-90AEF7A0B4B8}" dt="2022-10-05T11:50:21.149" v="1408" actId="478"/>
          <ac:cxnSpMkLst>
            <pc:docMk/>
            <pc:sldMk cId="617762935" sldId="262"/>
            <ac:cxnSpMk id="75" creationId="{21362497-C11D-76CD-1E6D-4CFF90B2310C}"/>
          </ac:cxnSpMkLst>
        </pc:cxnChg>
        <pc:cxnChg chg="add del mod">
          <ac:chgData name="lucy weggler" userId="34454b4a7fe08dee" providerId="LiveId" clId="{CF98D182-A486-45B4-B62D-90AEF7A0B4B8}" dt="2022-10-05T11:50:33.149" v="1435" actId="478"/>
          <ac:cxnSpMkLst>
            <pc:docMk/>
            <pc:sldMk cId="617762935" sldId="262"/>
            <ac:cxnSpMk id="76" creationId="{6186BB06-8AFB-D152-7230-CBC538C4BA94}"/>
          </ac:cxnSpMkLst>
        </pc:cxnChg>
        <pc:cxnChg chg="add mod">
          <ac:chgData name="lucy weggler" userId="34454b4a7fe08dee" providerId="LiveId" clId="{CF98D182-A486-45B4-B62D-90AEF7A0B4B8}" dt="2022-10-05T12:01:04.587" v="1993" actId="1038"/>
          <ac:cxnSpMkLst>
            <pc:docMk/>
            <pc:sldMk cId="617762935" sldId="262"/>
            <ac:cxnSpMk id="83" creationId="{BFBA3948-F8E0-D341-4441-1ECDE34E233D}"/>
          </ac:cxnSpMkLst>
        </pc:cxnChg>
        <pc:cxnChg chg="add mod">
          <ac:chgData name="lucy weggler" userId="34454b4a7fe08dee" providerId="LiveId" clId="{CF98D182-A486-45B4-B62D-90AEF7A0B4B8}" dt="2022-10-05T12:01:04.587" v="1993" actId="1038"/>
          <ac:cxnSpMkLst>
            <pc:docMk/>
            <pc:sldMk cId="617762935" sldId="262"/>
            <ac:cxnSpMk id="84" creationId="{88F790C1-469E-42EA-99F4-D0055A2D1D64}"/>
          </ac:cxnSpMkLst>
        </pc:cxnChg>
        <pc:cxnChg chg="add mod">
          <ac:chgData name="lucy weggler" userId="34454b4a7fe08dee" providerId="LiveId" clId="{CF98D182-A486-45B4-B62D-90AEF7A0B4B8}" dt="2022-10-05T12:01:04.587" v="1993" actId="1038"/>
          <ac:cxnSpMkLst>
            <pc:docMk/>
            <pc:sldMk cId="617762935" sldId="262"/>
            <ac:cxnSpMk id="85" creationId="{5B29DB57-37EB-B187-F490-CDD010302A71}"/>
          </ac:cxnSpMkLst>
        </pc:cxnChg>
        <pc:cxnChg chg="add mod">
          <ac:chgData name="lucy weggler" userId="34454b4a7fe08dee" providerId="LiveId" clId="{CF98D182-A486-45B4-B62D-90AEF7A0B4B8}" dt="2022-10-05T12:01:04.587" v="1993" actId="1038"/>
          <ac:cxnSpMkLst>
            <pc:docMk/>
            <pc:sldMk cId="617762935" sldId="262"/>
            <ac:cxnSpMk id="86" creationId="{C9943BE7-5423-E661-1405-95AB92E4C9B5}"/>
          </ac:cxnSpMkLst>
        </pc:cxnChg>
        <pc:cxnChg chg="add mod">
          <ac:chgData name="lucy weggler" userId="34454b4a7fe08dee" providerId="LiveId" clId="{CF98D182-A486-45B4-B62D-90AEF7A0B4B8}" dt="2022-10-05T12:01:04.587" v="1993" actId="1038"/>
          <ac:cxnSpMkLst>
            <pc:docMk/>
            <pc:sldMk cId="617762935" sldId="262"/>
            <ac:cxnSpMk id="87" creationId="{238D1CDC-ABF2-2A57-2350-3F189883D137}"/>
          </ac:cxnSpMkLst>
        </pc:cxnChg>
        <pc:cxnChg chg="add del mod">
          <ac:chgData name="lucy weggler" userId="34454b4a7fe08dee" providerId="LiveId" clId="{CF98D182-A486-45B4-B62D-90AEF7A0B4B8}" dt="2022-10-05T11:59:14.050" v="1952" actId="478"/>
          <ac:cxnSpMkLst>
            <pc:docMk/>
            <pc:sldMk cId="617762935" sldId="262"/>
            <ac:cxnSpMk id="88" creationId="{1A7D4274-E864-6F6A-CE7B-9E7CBE1110B3}"/>
          </ac:cxnSpMkLst>
        </pc:cxnChg>
        <pc:cxnChg chg="add mod">
          <ac:chgData name="lucy weggler" userId="34454b4a7fe08dee" providerId="LiveId" clId="{CF98D182-A486-45B4-B62D-90AEF7A0B4B8}" dt="2022-10-05T12:01:04.587" v="1993" actId="1038"/>
          <ac:cxnSpMkLst>
            <pc:docMk/>
            <pc:sldMk cId="617762935" sldId="262"/>
            <ac:cxnSpMk id="92" creationId="{46E60443-6D71-1ED8-3B88-555E697892BE}"/>
          </ac:cxnSpMkLst>
        </pc:cxnChg>
        <pc:cxnChg chg="add mod">
          <ac:chgData name="lucy weggler" userId="34454b4a7fe08dee" providerId="LiveId" clId="{CF98D182-A486-45B4-B62D-90AEF7A0B4B8}" dt="2022-10-05T12:01:04.587" v="1993" actId="1038"/>
          <ac:cxnSpMkLst>
            <pc:docMk/>
            <pc:sldMk cId="617762935" sldId="262"/>
            <ac:cxnSpMk id="93" creationId="{3486D6AC-0EDC-D9ED-DB40-4B4D13DCBA4E}"/>
          </ac:cxnSpMkLst>
        </pc:cxnChg>
        <pc:cxnChg chg="add mod">
          <ac:chgData name="lucy weggler" userId="34454b4a7fe08dee" providerId="LiveId" clId="{CF98D182-A486-45B4-B62D-90AEF7A0B4B8}" dt="2022-10-05T12:01:04.587" v="1993" actId="1038"/>
          <ac:cxnSpMkLst>
            <pc:docMk/>
            <pc:sldMk cId="617762935" sldId="262"/>
            <ac:cxnSpMk id="96" creationId="{08EE624D-B4A3-06FB-260C-0482B4449484}"/>
          </ac:cxnSpMkLst>
        </pc:cxnChg>
        <pc:cxnChg chg="add mod">
          <ac:chgData name="lucy weggler" userId="34454b4a7fe08dee" providerId="LiveId" clId="{CF98D182-A486-45B4-B62D-90AEF7A0B4B8}" dt="2022-10-05T12:01:04.587" v="1993" actId="1038"/>
          <ac:cxnSpMkLst>
            <pc:docMk/>
            <pc:sldMk cId="617762935" sldId="262"/>
            <ac:cxnSpMk id="97" creationId="{6BAB7E63-F7DC-B8D0-B8DF-345680192A71}"/>
          </ac:cxnSpMkLst>
        </pc:cxnChg>
        <pc:cxnChg chg="add mod">
          <ac:chgData name="lucy weggler" userId="34454b4a7fe08dee" providerId="LiveId" clId="{CF98D182-A486-45B4-B62D-90AEF7A0B4B8}" dt="2022-10-05T12:01:04.587" v="1993" actId="1038"/>
          <ac:cxnSpMkLst>
            <pc:docMk/>
            <pc:sldMk cId="617762935" sldId="262"/>
            <ac:cxnSpMk id="98" creationId="{490BA689-1B84-EDB8-75E9-E39964F71BE0}"/>
          </ac:cxnSpMkLst>
        </pc:cxnChg>
        <pc:cxnChg chg="add mod">
          <ac:chgData name="lucy weggler" userId="34454b4a7fe08dee" providerId="LiveId" clId="{CF98D182-A486-45B4-B62D-90AEF7A0B4B8}" dt="2022-10-05T12:01:04.587" v="1993" actId="1038"/>
          <ac:cxnSpMkLst>
            <pc:docMk/>
            <pc:sldMk cId="617762935" sldId="262"/>
            <ac:cxnSpMk id="99" creationId="{9EA89FA2-1EA4-D385-E0AE-5AE566ACEBFA}"/>
          </ac:cxnSpMkLst>
        </pc:cxnChg>
        <pc:cxnChg chg="add mod">
          <ac:chgData name="lucy weggler" userId="34454b4a7fe08dee" providerId="LiveId" clId="{CF98D182-A486-45B4-B62D-90AEF7A0B4B8}" dt="2022-10-05T12:01:04.587" v="1993" actId="1038"/>
          <ac:cxnSpMkLst>
            <pc:docMk/>
            <pc:sldMk cId="617762935" sldId="262"/>
            <ac:cxnSpMk id="104" creationId="{DA3A02E5-0098-E045-1C14-767BE91CA1D6}"/>
          </ac:cxnSpMkLst>
        </pc:cxnChg>
        <pc:cxnChg chg="add del mod">
          <ac:chgData name="lucy weggler" userId="34454b4a7fe08dee" providerId="LiveId" clId="{CF98D182-A486-45B4-B62D-90AEF7A0B4B8}" dt="2022-10-05T11:55:54.674" v="1741" actId="478"/>
          <ac:cxnSpMkLst>
            <pc:docMk/>
            <pc:sldMk cId="617762935" sldId="262"/>
            <ac:cxnSpMk id="105" creationId="{15F4A0EE-7A32-F465-8F65-DB3AF19E0DA0}"/>
          </ac:cxnSpMkLst>
        </pc:cxnChg>
        <pc:cxnChg chg="add mod">
          <ac:chgData name="lucy weggler" userId="34454b4a7fe08dee" providerId="LiveId" clId="{CF98D182-A486-45B4-B62D-90AEF7A0B4B8}" dt="2022-10-05T12:01:04.587" v="1993" actId="1038"/>
          <ac:cxnSpMkLst>
            <pc:docMk/>
            <pc:sldMk cId="617762935" sldId="262"/>
            <ac:cxnSpMk id="108" creationId="{94D43FCA-BC48-C7C9-AABA-7153B3618DBA}"/>
          </ac:cxnSpMkLst>
        </pc:cxnChg>
        <pc:cxnChg chg="add mod">
          <ac:chgData name="lucy weggler" userId="34454b4a7fe08dee" providerId="LiveId" clId="{CF98D182-A486-45B4-B62D-90AEF7A0B4B8}" dt="2022-10-05T12:01:04.587" v="1993" actId="1038"/>
          <ac:cxnSpMkLst>
            <pc:docMk/>
            <pc:sldMk cId="617762935" sldId="262"/>
            <ac:cxnSpMk id="112" creationId="{852D1134-AE75-20B2-2D71-C05D73B36458}"/>
          </ac:cxnSpMkLst>
        </pc:cxnChg>
      </pc:sldChg>
      <pc:sldChg chg="addSp delSp modSp add del mod">
        <pc:chgData name="lucy weggler" userId="34454b4a7fe08dee" providerId="LiveId" clId="{CF98D182-A486-45B4-B62D-90AEF7A0B4B8}" dt="2022-10-05T13:08:10.332" v="3260" actId="2696"/>
        <pc:sldMkLst>
          <pc:docMk/>
          <pc:sldMk cId="3990801573" sldId="263"/>
        </pc:sldMkLst>
        <pc:picChg chg="add del mod">
          <ac:chgData name="lucy weggler" userId="34454b4a7fe08dee" providerId="LiveId" clId="{CF98D182-A486-45B4-B62D-90AEF7A0B4B8}" dt="2022-10-05T10:09:49.856" v="47" actId="21"/>
          <ac:picMkLst>
            <pc:docMk/>
            <pc:sldMk cId="3990801573" sldId="263"/>
            <ac:picMk id="4" creationId="{8538973E-09CA-91CF-E0B0-82EE4946E75C}"/>
          </ac:picMkLst>
        </pc:picChg>
        <pc:picChg chg="del">
          <ac:chgData name="lucy weggler" userId="34454b4a7fe08dee" providerId="LiveId" clId="{CF98D182-A486-45B4-B62D-90AEF7A0B4B8}" dt="2022-10-05T10:06:16.815" v="22" actId="478"/>
          <ac:picMkLst>
            <pc:docMk/>
            <pc:sldMk cId="3990801573" sldId="263"/>
            <ac:picMk id="5" creationId="{A34F2DC0-FEFE-9072-2123-9D9D2E76873D}"/>
          </ac:picMkLst>
        </pc:picChg>
        <pc:picChg chg="del">
          <ac:chgData name="lucy weggler" userId="34454b4a7fe08dee" providerId="LiveId" clId="{CF98D182-A486-45B4-B62D-90AEF7A0B4B8}" dt="2022-10-05T10:06:17.255" v="23" actId="478"/>
          <ac:picMkLst>
            <pc:docMk/>
            <pc:sldMk cId="3990801573" sldId="263"/>
            <ac:picMk id="7" creationId="{153CB3AD-8722-03F0-BB4B-CAD933E54AB0}"/>
          </ac:picMkLst>
        </pc:picChg>
        <pc:picChg chg="add del mod">
          <ac:chgData name="lucy weggler" userId="34454b4a7fe08dee" providerId="LiveId" clId="{CF98D182-A486-45B4-B62D-90AEF7A0B4B8}" dt="2022-10-05T10:16:50.597" v="114" actId="21"/>
          <ac:picMkLst>
            <pc:docMk/>
            <pc:sldMk cId="3990801573" sldId="263"/>
            <ac:picMk id="8" creationId="{8BBE430B-B3C8-96BE-3993-B0AE79391C6D}"/>
          </ac:picMkLst>
        </pc:picChg>
        <pc:picChg chg="del">
          <ac:chgData name="lucy weggler" userId="34454b4a7fe08dee" providerId="LiveId" clId="{CF98D182-A486-45B4-B62D-90AEF7A0B4B8}" dt="2022-10-05T10:06:16.182" v="21" actId="478"/>
          <ac:picMkLst>
            <pc:docMk/>
            <pc:sldMk cId="3990801573" sldId="263"/>
            <ac:picMk id="9" creationId="{389C17DB-D6D9-CF9D-CD78-DB9A63E8FD9D}"/>
          </ac:picMkLst>
        </pc:picChg>
        <pc:picChg chg="add del mod">
          <ac:chgData name="lucy weggler" userId="34454b4a7fe08dee" providerId="LiveId" clId="{CF98D182-A486-45B4-B62D-90AEF7A0B4B8}" dt="2022-10-05T10:11:45.206" v="84" actId="21"/>
          <ac:picMkLst>
            <pc:docMk/>
            <pc:sldMk cId="3990801573" sldId="263"/>
            <ac:picMk id="11" creationId="{46E6F9BA-DD56-7730-F0F7-EE6755F7262E}"/>
          </ac:picMkLst>
        </pc:picChg>
        <pc:picChg chg="add mod">
          <ac:chgData name="lucy weggler" userId="34454b4a7fe08dee" providerId="LiveId" clId="{CF98D182-A486-45B4-B62D-90AEF7A0B4B8}" dt="2022-10-05T10:22:05.419" v="226" actId="1076"/>
          <ac:picMkLst>
            <pc:docMk/>
            <pc:sldMk cId="3990801573" sldId="263"/>
            <ac:picMk id="13" creationId="{1D102BA3-4C5C-56FF-E0EF-EA3966CB3947}"/>
          </ac:picMkLst>
        </pc:picChg>
        <pc:picChg chg="add del mod">
          <ac:chgData name="lucy weggler" userId="34454b4a7fe08dee" providerId="LiveId" clId="{CF98D182-A486-45B4-B62D-90AEF7A0B4B8}" dt="2022-10-05T10:11:26.487" v="74" actId="478"/>
          <ac:picMkLst>
            <pc:docMk/>
            <pc:sldMk cId="3990801573" sldId="263"/>
            <ac:picMk id="15" creationId="{51204795-3487-203C-794D-7021BB48FAE4}"/>
          </ac:picMkLst>
        </pc:picChg>
        <pc:picChg chg="add del mod">
          <ac:chgData name="lucy weggler" userId="34454b4a7fe08dee" providerId="LiveId" clId="{CF98D182-A486-45B4-B62D-90AEF7A0B4B8}" dt="2022-10-05T10:11:27.075" v="75" actId="478"/>
          <ac:picMkLst>
            <pc:docMk/>
            <pc:sldMk cId="3990801573" sldId="263"/>
            <ac:picMk id="17" creationId="{A7A5C957-04F2-9A2D-3BBF-85EFB6CB4A83}"/>
          </ac:picMkLst>
        </pc:picChg>
        <pc:picChg chg="add del mod">
          <ac:chgData name="lucy weggler" userId="34454b4a7fe08dee" providerId="LiveId" clId="{CF98D182-A486-45B4-B62D-90AEF7A0B4B8}" dt="2022-10-05T10:11:28.094" v="77" actId="478"/>
          <ac:picMkLst>
            <pc:docMk/>
            <pc:sldMk cId="3990801573" sldId="263"/>
            <ac:picMk id="19" creationId="{FC1D0602-4A9B-94B7-24BC-0738799C984C}"/>
          </ac:picMkLst>
        </pc:picChg>
        <pc:picChg chg="add mod">
          <ac:chgData name="lucy weggler" userId="34454b4a7fe08dee" providerId="LiveId" clId="{CF98D182-A486-45B4-B62D-90AEF7A0B4B8}" dt="2022-10-05T10:22:12.632" v="229" actId="1076"/>
          <ac:picMkLst>
            <pc:docMk/>
            <pc:sldMk cId="3990801573" sldId="263"/>
            <ac:picMk id="20" creationId="{A06BB81E-7113-509E-DE2D-D689D0DC3D1F}"/>
          </ac:picMkLst>
        </pc:picChg>
      </pc:sldChg>
      <pc:sldChg chg="addSp delSp modSp add del mod">
        <pc:chgData name="lucy weggler" userId="34454b4a7fe08dee" providerId="LiveId" clId="{CF98D182-A486-45B4-B62D-90AEF7A0B4B8}" dt="2022-10-05T13:08:13.954" v="3261" actId="2696"/>
        <pc:sldMkLst>
          <pc:docMk/>
          <pc:sldMk cId="2863238274" sldId="264"/>
        </pc:sldMkLst>
        <pc:picChg chg="add del mod">
          <ac:chgData name="lucy weggler" userId="34454b4a7fe08dee" providerId="LiveId" clId="{CF98D182-A486-45B4-B62D-90AEF7A0B4B8}" dt="2022-10-05T10:21:34.525" v="216" actId="478"/>
          <ac:picMkLst>
            <pc:docMk/>
            <pc:sldMk cId="2863238274" sldId="264"/>
            <ac:picMk id="3" creationId="{E7BEFA99-6EB2-1E22-358E-BF2C1E230AA2}"/>
          </ac:picMkLst>
        </pc:picChg>
        <pc:picChg chg="del">
          <ac:chgData name="lucy weggler" userId="34454b4a7fe08dee" providerId="LiveId" clId="{CF98D182-A486-45B4-B62D-90AEF7A0B4B8}" dt="2022-10-05T10:13:02.173" v="103" actId="478"/>
          <ac:picMkLst>
            <pc:docMk/>
            <pc:sldMk cId="2863238274" sldId="264"/>
            <ac:picMk id="8" creationId="{8BBE430B-B3C8-96BE-3993-B0AE79391C6D}"/>
          </ac:picMkLst>
        </pc:picChg>
        <pc:picChg chg="del">
          <ac:chgData name="lucy weggler" userId="34454b4a7fe08dee" providerId="LiveId" clId="{CF98D182-A486-45B4-B62D-90AEF7A0B4B8}" dt="2022-10-05T10:13:03.221" v="104" actId="478"/>
          <ac:picMkLst>
            <pc:docMk/>
            <pc:sldMk cId="2863238274" sldId="264"/>
            <ac:picMk id="11" creationId="{46E6F9BA-DD56-7730-F0F7-EE6755F7262E}"/>
          </ac:picMkLst>
        </pc:picChg>
        <pc:picChg chg="del">
          <ac:chgData name="lucy weggler" userId="34454b4a7fe08dee" providerId="LiveId" clId="{CF98D182-A486-45B4-B62D-90AEF7A0B4B8}" dt="2022-10-05T10:13:03.954" v="105" actId="478"/>
          <ac:picMkLst>
            <pc:docMk/>
            <pc:sldMk cId="2863238274" sldId="264"/>
            <ac:picMk id="13" creationId="{1D102BA3-4C5C-56FF-E0EF-EA3966CB3947}"/>
          </ac:picMkLst>
        </pc:picChg>
        <pc:picChg chg="del mod">
          <ac:chgData name="lucy weggler" userId="34454b4a7fe08dee" providerId="LiveId" clId="{CF98D182-A486-45B4-B62D-90AEF7A0B4B8}" dt="2022-10-05T10:22:16.796" v="230" actId="478"/>
          <ac:picMkLst>
            <pc:docMk/>
            <pc:sldMk cId="2863238274" sldId="264"/>
            <ac:picMk id="15" creationId="{51204795-3487-203C-794D-7021BB48FAE4}"/>
          </ac:picMkLst>
        </pc:picChg>
        <pc:picChg chg="mod">
          <ac:chgData name="lucy weggler" userId="34454b4a7fe08dee" providerId="LiveId" clId="{CF98D182-A486-45B4-B62D-90AEF7A0B4B8}" dt="2022-10-05T10:22:18.515" v="231" actId="1076"/>
          <ac:picMkLst>
            <pc:docMk/>
            <pc:sldMk cId="2863238274" sldId="264"/>
            <ac:picMk id="17" creationId="{A7A5C957-04F2-9A2D-3BBF-85EFB6CB4A83}"/>
          </ac:picMkLst>
        </pc:picChg>
        <pc:picChg chg="del mod">
          <ac:chgData name="lucy weggler" userId="34454b4a7fe08dee" providerId="LiveId" clId="{CF98D182-A486-45B4-B62D-90AEF7A0B4B8}" dt="2022-10-05T10:22:08.920" v="227" actId="21"/>
          <ac:picMkLst>
            <pc:docMk/>
            <pc:sldMk cId="2863238274" sldId="264"/>
            <ac:picMk id="19" creationId="{FC1D0602-4A9B-94B7-24BC-0738799C984C}"/>
          </ac:picMkLst>
        </pc:picChg>
      </pc:sldChg>
      <pc:sldChg chg="add">
        <pc:chgData name="lucy weggler" userId="34454b4a7fe08dee" providerId="LiveId" clId="{CF98D182-A486-45B4-B62D-90AEF7A0B4B8}" dt="2022-10-05T10:21:43.108" v="217" actId="2890"/>
        <pc:sldMkLst>
          <pc:docMk/>
          <pc:sldMk cId="1849584610" sldId="265"/>
        </pc:sldMkLst>
      </pc:sldChg>
      <pc:sldChg chg="addSp delSp modSp add mod ord setBg">
        <pc:chgData name="lucy weggler" userId="34454b4a7fe08dee" providerId="LiveId" clId="{CF98D182-A486-45B4-B62D-90AEF7A0B4B8}" dt="2022-10-05T11:46:54.919" v="1199" actId="21"/>
        <pc:sldMkLst>
          <pc:docMk/>
          <pc:sldMk cId="2186658673" sldId="266"/>
        </pc:sldMkLst>
        <pc:spChg chg="del">
          <ac:chgData name="lucy weggler" userId="34454b4a7fe08dee" providerId="LiveId" clId="{CF98D182-A486-45B4-B62D-90AEF7A0B4B8}" dt="2022-10-05T11:40:47.758" v="706" actId="478"/>
          <ac:spMkLst>
            <pc:docMk/>
            <pc:sldMk cId="2186658673" sldId="266"/>
            <ac:spMk id="2" creationId="{22F34405-30CD-4CE4-AE78-3B9B8554E71E}"/>
          </ac:spMkLst>
        </pc:spChg>
        <pc:spChg chg="mod">
          <ac:chgData name="lucy weggler" userId="34454b4a7fe08dee" providerId="LiveId" clId="{CF98D182-A486-45B4-B62D-90AEF7A0B4B8}" dt="2022-10-05T11:46:47.376" v="1197" actId="1076"/>
          <ac:spMkLst>
            <pc:docMk/>
            <pc:sldMk cId="2186658673" sldId="266"/>
            <ac:spMk id="23" creationId="{61CCC7AE-D5FD-EC9C-2173-C379EC931428}"/>
          </ac:spMkLst>
        </pc:spChg>
        <pc:spChg chg="mod">
          <ac:chgData name="lucy weggler" userId="34454b4a7fe08dee" providerId="LiveId" clId="{CF98D182-A486-45B4-B62D-90AEF7A0B4B8}" dt="2022-10-05T11:46:47.376" v="1197" actId="1076"/>
          <ac:spMkLst>
            <pc:docMk/>
            <pc:sldMk cId="2186658673" sldId="266"/>
            <ac:spMk id="24" creationId="{F4490C24-5669-8D05-7B6A-4B55717A70E0}"/>
          </ac:spMkLst>
        </pc:spChg>
        <pc:spChg chg="mod">
          <ac:chgData name="lucy weggler" userId="34454b4a7fe08dee" providerId="LiveId" clId="{CF98D182-A486-45B4-B62D-90AEF7A0B4B8}" dt="2022-10-05T11:46:47.376" v="1197" actId="1076"/>
          <ac:spMkLst>
            <pc:docMk/>
            <pc:sldMk cId="2186658673" sldId="266"/>
            <ac:spMk id="25" creationId="{5B5729E5-FCAC-C18A-414F-974D12EE3A31}"/>
          </ac:spMkLst>
        </pc:spChg>
        <pc:spChg chg="mod">
          <ac:chgData name="lucy weggler" userId="34454b4a7fe08dee" providerId="LiveId" clId="{CF98D182-A486-45B4-B62D-90AEF7A0B4B8}" dt="2022-10-05T11:46:47.376" v="1197" actId="1076"/>
          <ac:spMkLst>
            <pc:docMk/>
            <pc:sldMk cId="2186658673" sldId="266"/>
            <ac:spMk id="26" creationId="{656727C4-D621-361A-4E9B-24A6AFE0701C}"/>
          </ac:spMkLst>
        </pc:spChg>
        <pc:picChg chg="add del mod">
          <ac:chgData name="lucy weggler" userId="34454b4a7fe08dee" providerId="LiveId" clId="{CF98D182-A486-45B4-B62D-90AEF7A0B4B8}" dt="2022-10-05T11:46:54.919" v="1199" actId="21"/>
          <ac:picMkLst>
            <pc:docMk/>
            <pc:sldMk cId="2186658673" sldId="266"/>
            <ac:picMk id="3" creationId="{BA48AA17-46C7-E219-0551-0E1A62212D41}"/>
          </ac:picMkLst>
        </pc:picChg>
        <pc:cxnChg chg="mod">
          <ac:chgData name="lucy weggler" userId="34454b4a7fe08dee" providerId="LiveId" clId="{CF98D182-A486-45B4-B62D-90AEF7A0B4B8}" dt="2022-10-05T11:46:47.376" v="1197" actId="1076"/>
          <ac:cxnSpMkLst>
            <pc:docMk/>
            <pc:sldMk cId="2186658673" sldId="266"/>
            <ac:cxnSpMk id="13" creationId="{8B8E721B-49F8-765D-62CD-1FABE05493A8}"/>
          </ac:cxnSpMkLst>
        </pc:cxnChg>
        <pc:cxnChg chg="mod">
          <ac:chgData name="lucy weggler" userId="34454b4a7fe08dee" providerId="LiveId" clId="{CF98D182-A486-45B4-B62D-90AEF7A0B4B8}" dt="2022-10-05T11:46:47.376" v="1197" actId="1076"/>
          <ac:cxnSpMkLst>
            <pc:docMk/>
            <pc:sldMk cId="2186658673" sldId="266"/>
            <ac:cxnSpMk id="15" creationId="{372E0A0A-0C66-73D1-0888-3D063C577201}"/>
          </ac:cxnSpMkLst>
        </pc:cxnChg>
        <pc:cxnChg chg="mod">
          <ac:chgData name="lucy weggler" userId="34454b4a7fe08dee" providerId="LiveId" clId="{CF98D182-A486-45B4-B62D-90AEF7A0B4B8}" dt="2022-10-05T11:46:47.376" v="1197" actId="1076"/>
          <ac:cxnSpMkLst>
            <pc:docMk/>
            <pc:sldMk cId="2186658673" sldId="266"/>
            <ac:cxnSpMk id="17" creationId="{61FF5ED5-E6DB-9659-9795-FAB58B2AC3C0}"/>
          </ac:cxnSpMkLst>
        </pc:cxnChg>
        <pc:cxnChg chg="mod">
          <ac:chgData name="lucy weggler" userId="34454b4a7fe08dee" providerId="LiveId" clId="{CF98D182-A486-45B4-B62D-90AEF7A0B4B8}" dt="2022-10-05T11:46:47.376" v="1197" actId="1076"/>
          <ac:cxnSpMkLst>
            <pc:docMk/>
            <pc:sldMk cId="2186658673" sldId="266"/>
            <ac:cxnSpMk id="18" creationId="{71534A15-52F4-C1BD-4343-33759F7245BA}"/>
          </ac:cxnSpMkLst>
        </pc:cxnChg>
        <pc:cxnChg chg="mod">
          <ac:chgData name="lucy weggler" userId="34454b4a7fe08dee" providerId="LiveId" clId="{CF98D182-A486-45B4-B62D-90AEF7A0B4B8}" dt="2022-10-05T11:46:47.376" v="1197" actId="1076"/>
          <ac:cxnSpMkLst>
            <pc:docMk/>
            <pc:sldMk cId="2186658673" sldId="266"/>
            <ac:cxnSpMk id="20" creationId="{5F5F78B1-CD6D-0029-50A3-ECA2C50B5C1C}"/>
          </ac:cxnSpMkLst>
        </pc:cxnChg>
        <pc:cxnChg chg="mod">
          <ac:chgData name="lucy weggler" userId="34454b4a7fe08dee" providerId="LiveId" clId="{CF98D182-A486-45B4-B62D-90AEF7A0B4B8}" dt="2022-10-05T11:46:47.376" v="1197" actId="1076"/>
          <ac:cxnSpMkLst>
            <pc:docMk/>
            <pc:sldMk cId="2186658673" sldId="266"/>
            <ac:cxnSpMk id="28" creationId="{33C2813C-FC67-7785-49D3-CC3F36129901}"/>
          </ac:cxnSpMkLst>
        </pc:cxnChg>
        <pc:cxnChg chg="mod">
          <ac:chgData name="lucy weggler" userId="34454b4a7fe08dee" providerId="LiveId" clId="{CF98D182-A486-45B4-B62D-90AEF7A0B4B8}" dt="2022-10-05T11:46:47.376" v="1197" actId="1076"/>
          <ac:cxnSpMkLst>
            <pc:docMk/>
            <pc:sldMk cId="2186658673" sldId="266"/>
            <ac:cxnSpMk id="29" creationId="{A4C26054-E772-28EC-F533-21844AD0D587}"/>
          </ac:cxnSpMkLst>
        </pc:cxnChg>
        <pc:cxnChg chg="mod">
          <ac:chgData name="lucy weggler" userId="34454b4a7fe08dee" providerId="LiveId" clId="{CF98D182-A486-45B4-B62D-90AEF7A0B4B8}" dt="2022-10-05T11:46:47.376" v="1197" actId="1076"/>
          <ac:cxnSpMkLst>
            <pc:docMk/>
            <pc:sldMk cId="2186658673" sldId="266"/>
            <ac:cxnSpMk id="30" creationId="{8CA715CE-3B5F-8734-1467-D0512A8C0C33}"/>
          </ac:cxnSpMkLst>
        </pc:cxnChg>
        <pc:cxnChg chg="mod">
          <ac:chgData name="lucy weggler" userId="34454b4a7fe08dee" providerId="LiveId" clId="{CF98D182-A486-45B4-B62D-90AEF7A0B4B8}" dt="2022-10-05T11:46:47.376" v="1197" actId="1076"/>
          <ac:cxnSpMkLst>
            <pc:docMk/>
            <pc:sldMk cId="2186658673" sldId="266"/>
            <ac:cxnSpMk id="31" creationId="{A74DFD56-0961-0E26-2A7B-023B480CB980}"/>
          </ac:cxnSpMkLst>
        </pc:cxnChg>
        <pc:cxnChg chg="mod">
          <ac:chgData name="lucy weggler" userId="34454b4a7fe08dee" providerId="LiveId" clId="{CF98D182-A486-45B4-B62D-90AEF7A0B4B8}" dt="2022-10-05T11:46:47.376" v="1197" actId="1076"/>
          <ac:cxnSpMkLst>
            <pc:docMk/>
            <pc:sldMk cId="2186658673" sldId="266"/>
            <ac:cxnSpMk id="32" creationId="{F8443243-703A-7B12-C348-5387161B4E8B}"/>
          </ac:cxnSpMkLst>
        </pc:cxnChg>
        <pc:cxnChg chg="mod">
          <ac:chgData name="lucy weggler" userId="34454b4a7fe08dee" providerId="LiveId" clId="{CF98D182-A486-45B4-B62D-90AEF7A0B4B8}" dt="2022-10-05T11:46:47.376" v="1197" actId="1076"/>
          <ac:cxnSpMkLst>
            <pc:docMk/>
            <pc:sldMk cId="2186658673" sldId="266"/>
            <ac:cxnSpMk id="36" creationId="{4922455E-1B6E-6F41-75AE-C7D4B71D2DB5}"/>
          </ac:cxnSpMkLst>
        </pc:cxnChg>
      </pc:sldChg>
      <pc:sldChg chg="addSp delSp modSp add mod setBg">
        <pc:chgData name="lucy weggler" userId="34454b4a7fe08dee" providerId="LiveId" clId="{CF98D182-A486-45B4-B62D-90AEF7A0B4B8}" dt="2022-10-05T12:40:56.480" v="2694" actId="1076"/>
        <pc:sldMkLst>
          <pc:docMk/>
          <pc:sldMk cId="839392537" sldId="267"/>
        </pc:sldMkLst>
        <pc:spChg chg="add del mod">
          <ac:chgData name="lucy weggler" userId="34454b4a7fe08dee" providerId="LiveId" clId="{CF98D182-A486-45B4-B62D-90AEF7A0B4B8}" dt="2022-10-05T12:21:56.722" v="2036" actId="478"/>
          <ac:spMkLst>
            <pc:docMk/>
            <pc:sldMk cId="839392537" sldId="267"/>
            <ac:spMk id="2" creationId="{7AFB8C50-5133-6B18-C836-D760FD93030E}"/>
          </ac:spMkLst>
        </pc:spChg>
        <pc:spChg chg="add mod">
          <ac:chgData name="lucy weggler" userId="34454b4a7fe08dee" providerId="LiveId" clId="{CF98D182-A486-45B4-B62D-90AEF7A0B4B8}" dt="2022-10-05T12:27:42.133" v="2380" actId="255"/>
          <ac:spMkLst>
            <pc:docMk/>
            <pc:sldMk cId="839392537" sldId="267"/>
            <ac:spMk id="8" creationId="{C229523E-5FD9-9541-4CF5-3CD7C6C754D6}"/>
          </ac:spMkLst>
        </pc:spChg>
        <pc:spChg chg="add mod">
          <ac:chgData name="lucy weggler" userId="34454b4a7fe08dee" providerId="LiveId" clId="{CF98D182-A486-45B4-B62D-90AEF7A0B4B8}" dt="2022-10-05T12:27:42.133" v="2380" actId="255"/>
          <ac:spMkLst>
            <pc:docMk/>
            <pc:sldMk cId="839392537" sldId="267"/>
            <ac:spMk id="9" creationId="{C9145699-2861-B920-32DB-5E310B7B094A}"/>
          </ac:spMkLst>
        </pc:spChg>
        <pc:spChg chg="add mod">
          <ac:chgData name="lucy weggler" userId="34454b4a7fe08dee" providerId="LiveId" clId="{CF98D182-A486-45B4-B62D-90AEF7A0B4B8}" dt="2022-10-05T12:27:42.133" v="2380" actId="255"/>
          <ac:spMkLst>
            <pc:docMk/>
            <pc:sldMk cId="839392537" sldId="267"/>
            <ac:spMk id="10" creationId="{E0C2BF2A-65BB-DCC8-AEDC-8722D616AB8F}"/>
          </ac:spMkLst>
        </pc:spChg>
        <pc:spChg chg="add mod">
          <ac:chgData name="lucy weggler" userId="34454b4a7fe08dee" providerId="LiveId" clId="{CF98D182-A486-45B4-B62D-90AEF7A0B4B8}" dt="2022-10-05T12:27:44.847" v="2381" actId="1076"/>
          <ac:spMkLst>
            <pc:docMk/>
            <pc:sldMk cId="839392537" sldId="267"/>
            <ac:spMk id="11" creationId="{A9486AFF-1AA7-9AF0-E118-9A90C72C9CED}"/>
          </ac:spMkLst>
        </pc:spChg>
        <pc:spChg chg="mod">
          <ac:chgData name="lucy weggler" userId="34454b4a7fe08dee" providerId="LiveId" clId="{CF98D182-A486-45B4-B62D-90AEF7A0B4B8}" dt="2022-10-05T12:33:49.549" v="2511" actId="20577"/>
          <ac:spMkLst>
            <pc:docMk/>
            <pc:sldMk cId="839392537" sldId="267"/>
            <ac:spMk id="23" creationId="{61CCC7AE-D5FD-EC9C-2173-C379EC931428}"/>
          </ac:spMkLst>
        </pc:spChg>
        <pc:spChg chg="mod">
          <ac:chgData name="lucy weggler" userId="34454b4a7fe08dee" providerId="LiveId" clId="{CF98D182-A486-45B4-B62D-90AEF7A0B4B8}" dt="2022-10-05T12:40:37.801" v="2688" actId="1076"/>
          <ac:spMkLst>
            <pc:docMk/>
            <pc:sldMk cId="839392537" sldId="267"/>
            <ac:spMk id="24" creationId="{F4490C24-5669-8D05-7B6A-4B55717A70E0}"/>
          </ac:spMkLst>
        </pc:spChg>
        <pc:spChg chg="mod">
          <ac:chgData name="lucy weggler" userId="34454b4a7fe08dee" providerId="LiveId" clId="{CF98D182-A486-45B4-B62D-90AEF7A0B4B8}" dt="2022-10-05T12:33:49.549" v="2511" actId="20577"/>
          <ac:spMkLst>
            <pc:docMk/>
            <pc:sldMk cId="839392537" sldId="267"/>
            <ac:spMk id="25" creationId="{5B5729E5-FCAC-C18A-414F-974D12EE3A31}"/>
          </ac:spMkLst>
        </pc:spChg>
        <pc:spChg chg="mod">
          <ac:chgData name="lucy weggler" userId="34454b4a7fe08dee" providerId="LiveId" clId="{CF98D182-A486-45B4-B62D-90AEF7A0B4B8}" dt="2022-10-05T12:33:49.549" v="2511" actId="20577"/>
          <ac:spMkLst>
            <pc:docMk/>
            <pc:sldMk cId="839392537" sldId="267"/>
            <ac:spMk id="26" creationId="{656727C4-D621-361A-4E9B-24A6AFE0701C}"/>
          </ac:spMkLst>
        </pc:spChg>
        <pc:spChg chg="mod topLvl">
          <ac:chgData name="lucy weggler" userId="34454b4a7fe08dee" providerId="LiveId" clId="{CF98D182-A486-45B4-B62D-90AEF7A0B4B8}" dt="2022-10-05T12:28:57.245" v="2395" actId="1076"/>
          <ac:spMkLst>
            <pc:docMk/>
            <pc:sldMk cId="839392537" sldId="267"/>
            <ac:spMk id="38" creationId="{DB08B740-A6ED-8D45-F882-991617C8A108}"/>
          </ac:spMkLst>
        </pc:spChg>
        <pc:spChg chg="del mod topLvl">
          <ac:chgData name="lucy weggler" userId="34454b4a7fe08dee" providerId="LiveId" clId="{CF98D182-A486-45B4-B62D-90AEF7A0B4B8}" dt="2022-10-05T12:26:02.007" v="2333" actId="478"/>
          <ac:spMkLst>
            <pc:docMk/>
            <pc:sldMk cId="839392537" sldId="267"/>
            <ac:spMk id="39" creationId="{BA81F3E4-BF5E-5138-6493-D9A1447C0C22}"/>
          </ac:spMkLst>
        </pc:spChg>
        <pc:spChg chg="mod topLvl">
          <ac:chgData name="lucy weggler" userId="34454b4a7fe08dee" providerId="LiveId" clId="{CF98D182-A486-45B4-B62D-90AEF7A0B4B8}" dt="2022-10-05T12:28:52.306" v="2394" actId="1076"/>
          <ac:spMkLst>
            <pc:docMk/>
            <pc:sldMk cId="839392537" sldId="267"/>
            <ac:spMk id="40" creationId="{1E9D22D4-140B-C51E-0457-C3C4D3C2C522}"/>
          </ac:spMkLst>
        </pc:spChg>
        <pc:spChg chg="mod topLvl">
          <ac:chgData name="lucy weggler" userId="34454b4a7fe08dee" providerId="LiveId" clId="{CF98D182-A486-45B4-B62D-90AEF7A0B4B8}" dt="2022-10-05T12:28:49.452" v="2393" actId="1076"/>
          <ac:spMkLst>
            <pc:docMk/>
            <pc:sldMk cId="839392537" sldId="267"/>
            <ac:spMk id="41" creationId="{DE636D09-078E-282D-9D4B-DF19D196CDDD}"/>
          </ac:spMkLst>
        </pc:spChg>
        <pc:spChg chg="add mod">
          <ac:chgData name="lucy weggler" userId="34454b4a7fe08dee" providerId="LiveId" clId="{CF98D182-A486-45B4-B62D-90AEF7A0B4B8}" dt="2022-10-05T12:40:56.480" v="2694" actId="1076"/>
          <ac:spMkLst>
            <pc:docMk/>
            <pc:sldMk cId="839392537" sldId="267"/>
            <ac:spMk id="51" creationId="{858917D8-D26C-9748-E2F2-CEADE1F11C89}"/>
          </ac:spMkLst>
        </pc:spChg>
        <pc:spChg chg="add mod">
          <ac:chgData name="lucy weggler" userId="34454b4a7fe08dee" providerId="LiveId" clId="{CF98D182-A486-45B4-B62D-90AEF7A0B4B8}" dt="2022-10-05T12:36:08.229" v="2540" actId="1076"/>
          <ac:spMkLst>
            <pc:docMk/>
            <pc:sldMk cId="839392537" sldId="267"/>
            <ac:spMk id="52" creationId="{BBAAEB1E-44AA-6C82-A9D2-30E71A4A75F4}"/>
          </ac:spMkLst>
        </pc:spChg>
        <pc:spChg chg="del mod">
          <ac:chgData name="lucy weggler" userId="34454b4a7fe08dee" providerId="LiveId" clId="{CF98D182-A486-45B4-B62D-90AEF7A0B4B8}" dt="2022-10-05T12:34:23.692" v="2515" actId="478"/>
          <ac:spMkLst>
            <pc:docMk/>
            <pc:sldMk cId="839392537" sldId="267"/>
            <ac:spMk id="60" creationId="{5739020C-EDFB-3FA1-73C8-35B004E4C188}"/>
          </ac:spMkLst>
        </pc:spChg>
        <pc:spChg chg="del mod">
          <ac:chgData name="lucy weggler" userId="34454b4a7fe08dee" providerId="LiveId" clId="{CF98D182-A486-45B4-B62D-90AEF7A0B4B8}" dt="2022-10-05T12:34:23.692" v="2515" actId="478"/>
          <ac:spMkLst>
            <pc:docMk/>
            <pc:sldMk cId="839392537" sldId="267"/>
            <ac:spMk id="61" creationId="{5B5DB123-783F-C888-BA26-A5CD0CE08239}"/>
          </ac:spMkLst>
        </pc:spChg>
        <pc:spChg chg="del mod">
          <ac:chgData name="lucy weggler" userId="34454b4a7fe08dee" providerId="LiveId" clId="{CF98D182-A486-45B4-B62D-90AEF7A0B4B8}" dt="2022-10-05T12:34:23.692" v="2515" actId="478"/>
          <ac:spMkLst>
            <pc:docMk/>
            <pc:sldMk cId="839392537" sldId="267"/>
            <ac:spMk id="62" creationId="{D5D3EBF3-C235-E2CC-B728-B9A18190AC77}"/>
          </ac:spMkLst>
        </pc:spChg>
        <pc:spChg chg="del mod">
          <ac:chgData name="lucy weggler" userId="34454b4a7fe08dee" providerId="LiveId" clId="{CF98D182-A486-45B4-B62D-90AEF7A0B4B8}" dt="2022-10-05T12:34:23.692" v="2515" actId="478"/>
          <ac:spMkLst>
            <pc:docMk/>
            <pc:sldMk cId="839392537" sldId="267"/>
            <ac:spMk id="63" creationId="{139923F8-5756-1718-EE4F-C6E10B7B9CEA}"/>
          </ac:spMkLst>
        </pc:spChg>
        <pc:spChg chg="add mod">
          <ac:chgData name="lucy weggler" userId="34454b4a7fe08dee" providerId="LiveId" clId="{CF98D182-A486-45B4-B62D-90AEF7A0B4B8}" dt="2022-10-05T12:40:43.015" v="2689" actId="1076"/>
          <ac:spMkLst>
            <pc:docMk/>
            <pc:sldMk cId="839392537" sldId="267"/>
            <ac:spMk id="71" creationId="{8E6D5D05-B18A-C568-D620-204ACDD1FD59}"/>
          </ac:spMkLst>
        </pc:spChg>
        <pc:spChg chg="add mod ord">
          <ac:chgData name="lucy weggler" userId="34454b4a7fe08dee" providerId="LiveId" clId="{CF98D182-A486-45B4-B62D-90AEF7A0B4B8}" dt="2022-10-05T12:40:28.525" v="2686" actId="113"/>
          <ac:spMkLst>
            <pc:docMk/>
            <pc:sldMk cId="839392537" sldId="267"/>
            <ac:spMk id="72" creationId="{CE2DCCF2-7129-7416-ED1E-B308CACE805C}"/>
          </ac:spMkLst>
        </pc:spChg>
        <pc:spChg chg="add mod">
          <ac:chgData name="lucy weggler" userId="34454b4a7fe08dee" providerId="LiveId" clId="{CF98D182-A486-45B4-B62D-90AEF7A0B4B8}" dt="2022-10-05T12:40:43.015" v="2689" actId="1076"/>
          <ac:spMkLst>
            <pc:docMk/>
            <pc:sldMk cId="839392537" sldId="267"/>
            <ac:spMk id="73" creationId="{8CC7DF41-956D-2B48-64AE-BB14D20EE99D}"/>
          </ac:spMkLst>
        </pc:spChg>
        <pc:spChg chg="add del mod">
          <ac:chgData name="lucy weggler" userId="34454b4a7fe08dee" providerId="LiveId" clId="{CF98D182-A486-45B4-B62D-90AEF7A0B4B8}" dt="2022-10-05T12:39:49.565" v="2680" actId="478"/>
          <ac:spMkLst>
            <pc:docMk/>
            <pc:sldMk cId="839392537" sldId="267"/>
            <ac:spMk id="75" creationId="{8F3462A4-43CE-46FA-0344-7AE83F2CC987}"/>
          </ac:spMkLst>
        </pc:spChg>
        <pc:spChg chg="add mod ord">
          <ac:chgData name="lucy weggler" userId="34454b4a7fe08dee" providerId="LiveId" clId="{CF98D182-A486-45B4-B62D-90AEF7A0B4B8}" dt="2022-10-05T12:40:49.817" v="2691" actId="14100"/>
          <ac:spMkLst>
            <pc:docMk/>
            <pc:sldMk cId="839392537" sldId="267"/>
            <ac:spMk id="76" creationId="{FEE8F418-50BE-6545-FCD7-BF90945EF99F}"/>
          </ac:spMkLst>
        </pc:spChg>
        <pc:spChg chg="add mod">
          <ac:chgData name="lucy weggler" userId="34454b4a7fe08dee" providerId="LiveId" clId="{CF98D182-A486-45B4-B62D-90AEF7A0B4B8}" dt="2022-10-05T12:40:46.471" v="2690" actId="14100"/>
          <ac:spMkLst>
            <pc:docMk/>
            <pc:sldMk cId="839392537" sldId="267"/>
            <ac:spMk id="77" creationId="{E8AB556A-E41B-4715-A1C9-1FB9A04CFB34}"/>
          </ac:spMkLst>
        </pc:spChg>
        <pc:spChg chg="del mod">
          <ac:chgData name="lucy weggler" userId="34454b4a7fe08dee" providerId="LiveId" clId="{CF98D182-A486-45B4-B62D-90AEF7A0B4B8}" dt="2022-10-05T12:34:26.848" v="2516" actId="478"/>
          <ac:spMkLst>
            <pc:docMk/>
            <pc:sldMk cId="839392537" sldId="267"/>
            <ac:spMk id="90" creationId="{F1683910-5CFF-3014-B3F5-2B3C7BB4A6BC}"/>
          </ac:spMkLst>
        </pc:spChg>
        <pc:spChg chg="del mod">
          <ac:chgData name="lucy weggler" userId="34454b4a7fe08dee" providerId="LiveId" clId="{CF98D182-A486-45B4-B62D-90AEF7A0B4B8}" dt="2022-10-05T12:34:26.848" v="2516" actId="478"/>
          <ac:spMkLst>
            <pc:docMk/>
            <pc:sldMk cId="839392537" sldId="267"/>
            <ac:spMk id="91" creationId="{7C29F729-3D3A-6944-CD25-C168E71D0A35}"/>
          </ac:spMkLst>
        </pc:spChg>
        <pc:spChg chg="del mod">
          <ac:chgData name="lucy weggler" userId="34454b4a7fe08dee" providerId="LiveId" clId="{CF98D182-A486-45B4-B62D-90AEF7A0B4B8}" dt="2022-10-05T12:34:26.848" v="2516" actId="478"/>
          <ac:spMkLst>
            <pc:docMk/>
            <pc:sldMk cId="839392537" sldId="267"/>
            <ac:spMk id="94" creationId="{44D7676C-4EAE-141F-264E-D0F89B36EAFF}"/>
          </ac:spMkLst>
        </pc:spChg>
        <pc:spChg chg="del mod">
          <ac:chgData name="lucy weggler" userId="34454b4a7fe08dee" providerId="LiveId" clId="{CF98D182-A486-45B4-B62D-90AEF7A0B4B8}" dt="2022-10-05T12:34:26.848" v="2516" actId="478"/>
          <ac:spMkLst>
            <pc:docMk/>
            <pc:sldMk cId="839392537" sldId="267"/>
            <ac:spMk id="95" creationId="{20DF367F-2052-7632-42F7-DEF5B2A9D661}"/>
          </ac:spMkLst>
        </pc:spChg>
        <pc:grpChg chg="add mod">
          <ac:chgData name="lucy weggler" userId="34454b4a7fe08dee" providerId="LiveId" clId="{CF98D182-A486-45B4-B62D-90AEF7A0B4B8}" dt="2022-10-05T12:27:42.133" v="2380" actId="255"/>
          <ac:grpSpMkLst>
            <pc:docMk/>
            <pc:sldMk cId="839392537" sldId="267"/>
            <ac:grpSpMk id="27" creationId="{E8AF3618-E9BA-579B-6B92-DDEEAB164D6A}"/>
          </ac:grpSpMkLst>
        </pc:grpChg>
        <pc:grpChg chg="add del mod">
          <ac:chgData name="lucy weggler" userId="34454b4a7fe08dee" providerId="LiveId" clId="{CF98D182-A486-45B4-B62D-90AEF7A0B4B8}" dt="2022-10-05T12:24:46.274" v="2178" actId="165"/>
          <ac:grpSpMkLst>
            <pc:docMk/>
            <pc:sldMk cId="839392537" sldId="267"/>
            <ac:grpSpMk id="29" creationId="{3AC40A39-124D-35D0-58A7-6608B3670301}"/>
          </ac:grpSpMkLst>
        </pc:grpChg>
        <pc:grpChg chg="add mod">
          <ac:chgData name="lucy weggler" userId="34454b4a7fe08dee" providerId="LiveId" clId="{CF98D182-A486-45B4-B62D-90AEF7A0B4B8}" dt="2022-10-05T12:37:25.569" v="2560" actId="1076"/>
          <ac:grpSpMkLst>
            <pc:docMk/>
            <pc:sldMk cId="839392537" sldId="267"/>
            <ac:grpSpMk id="54" creationId="{D16D3969-4C19-2BCF-7348-E7EF0E140EA3}"/>
          </ac:grpSpMkLst>
        </pc:grpChg>
        <pc:grpChg chg="add mod">
          <ac:chgData name="lucy weggler" userId="34454b4a7fe08dee" providerId="LiveId" clId="{CF98D182-A486-45B4-B62D-90AEF7A0B4B8}" dt="2022-10-05T12:40:34.839" v="2687" actId="1076"/>
          <ac:grpSpMkLst>
            <pc:docMk/>
            <pc:sldMk cId="839392537" sldId="267"/>
            <ac:grpSpMk id="65" creationId="{867B73F5-0B9F-E905-7CDC-0649EB30082C}"/>
          </ac:grpSpMkLst>
        </pc:grpChg>
        <pc:cxnChg chg="add mod">
          <ac:chgData name="lucy weggler" userId="34454b4a7fe08dee" providerId="LiveId" clId="{CF98D182-A486-45B4-B62D-90AEF7A0B4B8}" dt="2022-10-05T12:27:42.133" v="2380" actId="255"/>
          <ac:cxnSpMkLst>
            <pc:docMk/>
            <pc:sldMk cId="839392537" sldId="267"/>
            <ac:cxnSpMk id="3" creationId="{9C13486B-0ABA-8CBF-3195-F497E2FC8838}"/>
          </ac:cxnSpMkLst>
        </pc:cxnChg>
        <pc:cxnChg chg="add mod">
          <ac:chgData name="lucy weggler" userId="34454b4a7fe08dee" providerId="LiveId" clId="{CF98D182-A486-45B4-B62D-90AEF7A0B4B8}" dt="2022-10-05T12:27:42.133" v="2380" actId="255"/>
          <ac:cxnSpMkLst>
            <pc:docMk/>
            <pc:sldMk cId="839392537" sldId="267"/>
            <ac:cxnSpMk id="4" creationId="{18CBE3FE-5EF5-38E1-7016-7E2EC88DFB80}"/>
          </ac:cxnSpMkLst>
        </pc:cxnChg>
        <pc:cxnChg chg="add mod">
          <ac:chgData name="lucy weggler" userId="34454b4a7fe08dee" providerId="LiveId" clId="{CF98D182-A486-45B4-B62D-90AEF7A0B4B8}" dt="2022-10-05T12:27:42.133" v="2380" actId="255"/>
          <ac:cxnSpMkLst>
            <pc:docMk/>
            <pc:sldMk cId="839392537" sldId="267"/>
            <ac:cxnSpMk id="5" creationId="{8D0883E7-734E-C009-039A-DBF43F2FF671}"/>
          </ac:cxnSpMkLst>
        </pc:cxnChg>
        <pc:cxnChg chg="add mod">
          <ac:chgData name="lucy weggler" userId="34454b4a7fe08dee" providerId="LiveId" clId="{CF98D182-A486-45B4-B62D-90AEF7A0B4B8}" dt="2022-10-05T12:27:42.133" v="2380" actId="255"/>
          <ac:cxnSpMkLst>
            <pc:docMk/>
            <pc:sldMk cId="839392537" sldId="267"/>
            <ac:cxnSpMk id="6" creationId="{5E2A56F8-1AFE-52E9-B8C3-257585B87A53}"/>
          </ac:cxnSpMkLst>
        </pc:cxnChg>
        <pc:cxnChg chg="add mod">
          <ac:chgData name="lucy weggler" userId="34454b4a7fe08dee" providerId="LiveId" clId="{CF98D182-A486-45B4-B62D-90AEF7A0B4B8}" dt="2022-10-05T12:27:42.133" v="2380" actId="255"/>
          <ac:cxnSpMkLst>
            <pc:docMk/>
            <pc:sldMk cId="839392537" sldId="267"/>
            <ac:cxnSpMk id="7" creationId="{4A93634F-C654-9CE0-89D1-4A375BF37884}"/>
          </ac:cxnSpMkLst>
        </pc:cxnChg>
        <pc:cxnChg chg="add mod">
          <ac:chgData name="lucy weggler" userId="34454b4a7fe08dee" providerId="LiveId" clId="{CF98D182-A486-45B4-B62D-90AEF7A0B4B8}" dt="2022-10-05T12:27:42.133" v="2380" actId="255"/>
          <ac:cxnSpMkLst>
            <pc:docMk/>
            <pc:sldMk cId="839392537" sldId="267"/>
            <ac:cxnSpMk id="12" creationId="{4778B275-1011-B2D9-33A7-4FA61670B7CB}"/>
          </ac:cxnSpMkLst>
        </pc:cxnChg>
        <pc:cxnChg chg="mod">
          <ac:chgData name="lucy weggler" userId="34454b4a7fe08dee" providerId="LiveId" clId="{CF98D182-A486-45B4-B62D-90AEF7A0B4B8}" dt="2022-10-05T12:33:49.549" v="2511" actId="20577"/>
          <ac:cxnSpMkLst>
            <pc:docMk/>
            <pc:sldMk cId="839392537" sldId="267"/>
            <ac:cxnSpMk id="13" creationId="{8B8E721B-49F8-765D-62CD-1FABE05493A8}"/>
          </ac:cxnSpMkLst>
        </pc:cxnChg>
        <pc:cxnChg chg="add mod">
          <ac:chgData name="lucy weggler" userId="34454b4a7fe08dee" providerId="LiveId" clId="{CF98D182-A486-45B4-B62D-90AEF7A0B4B8}" dt="2022-10-05T12:27:42.133" v="2380" actId="255"/>
          <ac:cxnSpMkLst>
            <pc:docMk/>
            <pc:sldMk cId="839392537" sldId="267"/>
            <ac:cxnSpMk id="14" creationId="{2DBA0F31-C276-4E6A-EB19-38EC580DBF65}"/>
          </ac:cxnSpMkLst>
        </pc:cxnChg>
        <pc:cxnChg chg="mod">
          <ac:chgData name="lucy weggler" userId="34454b4a7fe08dee" providerId="LiveId" clId="{CF98D182-A486-45B4-B62D-90AEF7A0B4B8}" dt="2022-10-05T12:33:49.549" v="2511" actId="20577"/>
          <ac:cxnSpMkLst>
            <pc:docMk/>
            <pc:sldMk cId="839392537" sldId="267"/>
            <ac:cxnSpMk id="15" creationId="{372E0A0A-0C66-73D1-0888-3D063C577201}"/>
          </ac:cxnSpMkLst>
        </pc:cxnChg>
        <pc:cxnChg chg="add mod">
          <ac:chgData name="lucy weggler" userId="34454b4a7fe08dee" providerId="LiveId" clId="{CF98D182-A486-45B4-B62D-90AEF7A0B4B8}" dt="2022-10-05T12:27:42.133" v="2380" actId="255"/>
          <ac:cxnSpMkLst>
            <pc:docMk/>
            <pc:sldMk cId="839392537" sldId="267"/>
            <ac:cxnSpMk id="16" creationId="{5750AB9D-89AA-1C4A-7C05-649B408FC7A2}"/>
          </ac:cxnSpMkLst>
        </pc:cxnChg>
        <pc:cxnChg chg="mod">
          <ac:chgData name="lucy weggler" userId="34454b4a7fe08dee" providerId="LiveId" clId="{CF98D182-A486-45B4-B62D-90AEF7A0B4B8}" dt="2022-10-05T12:33:49.549" v="2511" actId="20577"/>
          <ac:cxnSpMkLst>
            <pc:docMk/>
            <pc:sldMk cId="839392537" sldId="267"/>
            <ac:cxnSpMk id="17" creationId="{61FF5ED5-E6DB-9659-9795-FAB58B2AC3C0}"/>
          </ac:cxnSpMkLst>
        </pc:cxnChg>
        <pc:cxnChg chg="mod">
          <ac:chgData name="lucy weggler" userId="34454b4a7fe08dee" providerId="LiveId" clId="{CF98D182-A486-45B4-B62D-90AEF7A0B4B8}" dt="2022-10-05T12:33:49.549" v="2511" actId="20577"/>
          <ac:cxnSpMkLst>
            <pc:docMk/>
            <pc:sldMk cId="839392537" sldId="267"/>
            <ac:cxnSpMk id="18" creationId="{71534A15-52F4-C1BD-4343-33759F7245BA}"/>
          </ac:cxnSpMkLst>
        </pc:cxnChg>
        <pc:cxnChg chg="add mod">
          <ac:chgData name="lucy weggler" userId="34454b4a7fe08dee" providerId="LiveId" clId="{CF98D182-A486-45B4-B62D-90AEF7A0B4B8}" dt="2022-10-05T12:27:42.133" v="2380" actId="255"/>
          <ac:cxnSpMkLst>
            <pc:docMk/>
            <pc:sldMk cId="839392537" sldId="267"/>
            <ac:cxnSpMk id="19" creationId="{FB839F5A-F84F-C140-8D1C-C034F6946D4B}"/>
          </ac:cxnSpMkLst>
        </pc:cxnChg>
        <pc:cxnChg chg="mod">
          <ac:chgData name="lucy weggler" userId="34454b4a7fe08dee" providerId="LiveId" clId="{CF98D182-A486-45B4-B62D-90AEF7A0B4B8}" dt="2022-10-05T12:33:49.549" v="2511" actId="20577"/>
          <ac:cxnSpMkLst>
            <pc:docMk/>
            <pc:sldMk cId="839392537" sldId="267"/>
            <ac:cxnSpMk id="20" creationId="{5F5F78B1-CD6D-0029-50A3-ECA2C50B5C1C}"/>
          </ac:cxnSpMkLst>
        </pc:cxnChg>
        <pc:cxnChg chg="add mod">
          <ac:chgData name="lucy weggler" userId="34454b4a7fe08dee" providerId="LiveId" clId="{CF98D182-A486-45B4-B62D-90AEF7A0B4B8}" dt="2022-10-05T12:27:42.133" v="2380" actId="255"/>
          <ac:cxnSpMkLst>
            <pc:docMk/>
            <pc:sldMk cId="839392537" sldId="267"/>
            <ac:cxnSpMk id="21" creationId="{EE8A16B5-95C1-EDEE-1E17-E4D22D904772}"/>
          </ac:cxnSpMkLst>
        </pc:cxnChg>
        <pc:cxnChg chg="add mod">
          <ac:chgData name="lucy weggler" userId="34454b4a7fe08dee" providerId="LiveId" clId="{CF98D182-A486-45B4-B62D-90AEF7A0B4B8}" dt="2022-10-05T12:27:42.133" v="2380" actId="255"/>
          <ac:cxnSpMkLst>
            <pc:docMk/>
            <pc:sldMk cId="839392537" sldId="267"/>
            <ac:cxnSpMk id="22" creationId="{4D41EF69-F1F5-F24D-7EBB-8357FFB723B8}"/>
          </ac:cxnSpMkLst>
        </pc:cxnChg>
        <pc:cxnChg chg="mod">
          <ac:chgData name="lucy weggler" userId="34454b4a7fe08dee" providerId="LiveId" clId="{CF98D182-A486-45B4-B62D-90AEF7A0B4B8}" dt="2022-10-05T12:33:49.549" v="2511" actId="20577"/>
          <ac:cxnSpMkLst>
            <pc:docMk/>
            <pc:sldMk cId="839392537" sldId="267"/>
            <ac:cxnSpMk id="28" creationId="{33C2813C-FC67-7785-49D3-CC3F36129901}"/>
          </ac:cxnSpMkLst>
        </pc:cxnChg>
        <pc:cxnChg chg="mod">
          <ac:chgData name="lucy weggler" userId="34454b4a7fe08dee" providerId="LiveId" clId="{CF98D182-A486-45B4-B62D-90AEF7A0B4B8}" dt="2022-10-05T12:33:49.549" v="2511" actId="20577"/>
          <ac:cxnSpMkLst>
            <pc:docMk/>
            <pc:sldMk cId="839392537" sldId="267"/>
            <ac:cxnSpMk id="30" creationId="{8CA715CE-3B5F-8734-1467-D0512A8C0C33}"/>
          </ac:cxnSpMkLst>
        </pc:cxnChg>
        <pc:cxnChg chg="mod topLvl">
          <ac:chgData name="lucy weggler" userId="34454b4a7fe08dee" providerId="LiveId" clId="{CF98D182-A486-45B4-B62D-90AEF7A0B4B8}" dt="2022-10-05T12:28:46.907" v="2392" actId="255"/>
          <ac:cxnSpMkLst>
            <pc:docMk/>
            <pc:sldMk cId="839392537" sldId="267"/>
            <ac:cxnSpMk id="31" creationId="{E8085B4C-45EA-A9F8-7802-D8BAF9F21A27}"/>
          </ac:cxnSpMkLst>
        </pc:cxnChg>
        <pc:cxnChg chg="mod">
          <ac:chgData name="lucy weggler" userId="34454b4a7fe08dee" providerId="LiveId" clId="{CF98D182-A486-45B4-B62D-90AEF7A0B4B8}" dt="2022-10-05T12:33:49.549" v="2511" actId="20577"/>
          <ac:cxnSpMkLst>
            <pc:docMk/>
            <pc:sldMk cId="839392537" sldId="267"/>
            <ac:cxnSpMk id="32" creationId="{F8443243-703A-7B12-C348-5387161B4E8B}"/>
          </ac:cxnSpMkLst>
        </pc:cxnChg>
        <pc:cxnChg chg="mod topLvl">
          <ac:chgData name="lucy weggler" userId="34454b4a7fe08dee" providerId="LiveId" clId="{CF98D182-A486-45B4-B62D-90AEF7A0B4B8}" dt="2022-10-05T12:28:46.907" v="2392" actId="255"/>
          <ac:cxnSpMkLst>
            <pc:docMk/>
            <pc:sldMk cId="839392537" sldId="267"/>
            <ac:cxnSpMk id="33" creationId="{0A5B9F7E-BC5D-9A60-35A0-DB2D84D46B95}"/>
          </ac:cxnSpMkLst>
        </pc:cxnChg>
        <pc:cxnChg chg="mod topLvl">
          <ac:chgData name="lucy weggler" userId="34454b4a7fe08dee" providerId="LiveId" clId="{CF98D182-A486-45B4-B62D-90AEF7A0B4B8}" dt="2022-10-05T12:28:46.907" v="2392" actId="255"/>
          <ac:cxnSpMkLst>
            <pc:docMk/>
            <pc:sldMk cId="839392537" sldId="267"/>
            <ac:cxnSpMk id="34" creationId="{E8C6C585-1D4D-C021-81EB-9646A800E6B5}"/>
          </ac:cxnSpMkLst>
        </pc:cxnChg>
        <pc:cxnChg chg="mod topLvl">
          <ac:chgData name="lucy weggler" userId="34454b4a7fe08dee" providerId="LiveId" clId="{CF98D182-A486-45B4-B62D-90AEF7A0B4B8}" dt="2022-10-05T12:28:46.907" v="2392" actId="255"/>
          <ac:cxnSpMkLst>
            <pc:docMk/>
            <pc:sldMk cId="839392537" sldId="267"/>
            <ac:cxnSpMk id="35" creationId="{D246F0CE-2086-3F15-D2E8-67EDD6AB92A0}"/>
          </ac:cxnSpMkLst>
        </pc:cxnChg>
        <pc:cxnChg chg="mod">
          <ac:chgData name="lucy weggler" userId="34454b4a7fe08dee" providerId="LiveId" clId="{CF98D182-A486-45B4-B62D-90AEF7A0B4B8}" dt="2022-10-05T12:33:49.549" v="2511" actId="20577"/>
          <ac:cxnSpMkLst>
            <pc:docMk/>
            <pc:sldMk cId="839392537" sldId="267"/>
            <ac:cxnSpMk id="36" creationId="{4922455E-1B6E-6F41-75AE-C7D4B71D2DB5}"/>
          </ac:cxnSpMkLst>
        </pc:cxnChg>
        <pc:cxnChg chg="mod topLvl">
          <ac:chgData name="lucy weggler" userId="34454b4a7fe08dee" providerId="LiveId" clId="{CF98D182-A486-45B4-B62D-90AEF7A0B4B8}" dt="2022-10-05T12:28:46.907" v="2392" actId="255"/>
          <ac:cxnSpMkLst>
            <pc:docMk/>
            <pc:sldMk cId="839392537" sldId="267"/>
            <ac:cxnSpMk id="37" creationId="{FB82DDCD-A1D0-3011-AFA6-B5FBAFB6295B}"/>
          </ac:cxnSpMkLst>
        </pc:cxnChg>
        <pc:cxnChg chg="mod topLvl">
          <ac:chgData name="lucy weggler" userId="34454b4a7fe08dee" providerId="LiveId" clId="{CF98D182-A486-45B4-B62D-90AEF7A0B4B8}" dt="2022-10-05T12:28:46.907" v="2392" actId="255"/>
          <ac:cxnSpMkLst>
            <pc:docMk/>
            <pc:sldMk cId="839392537" sldId="267"/>
            <ac:cxnSpMk id="42" creationId="{C133B4B0-9605-EDDA-AEE9-D9A6DFDE61CB}"/>
          </ac:cxnSpMkLst>
        </pc:cxnChg>
        <pc:cxnChg chg="mod topLvl">
          <ac:chgData name="lucy weggler" userId="34454b4a7fe08dee" providerId="LiveId" clId="{CF98D182-A486-45B4-B62D-90AEF7A0B4B8}" dt="2022-10-05T12:28:52.306" v="2394" actId="1076"/>
          <ac:cxnSpMkLst>
            <pc:docMk/>
            <pc:sldMk cId="839392537" sldId="267"/>
            <ac:cxnSpMk id="43" creationId="{581A1DB3-104C-8275-3C37-DA2A98701D5E}"/>
          </ac:cxnSpMkLst>
        </pc:cxnChg>
        <pc:cxnChg chg="mod topLvl">
          <ac:chgData name="lucy weggler" userId="34454b4a7fe08dee" providerId="LiveId" clId="{CF98D182-A486-45B4-B62D-90AEF7A0B4B8}" dt="2022-10-05T12:28:46.907" v="2392" actId="255"/>
          <ac:cxnSpMkLst>
            <pc:docMk/>
            <pc:sldMk cId="839392537" sldId="267"/>
            <ac:cxnSpMk id="44" creationId="{11E7B317-0057-7F09-98BE-25F00DB7141F}"/>
          </ac:cxnSpMkLst>
        </pc:cxnChg>
        <pc:cxnChg chg="mod">
          <ac:chgData name="lucy weggler" userId="34454b4a7fe08dee" providerId="LiveId" clId="{CF98D182-A486-45B4-B62D-90AEF7A0B4B8}" dt="2022-10-05T12:33:49.549" v="2511" actId="20577"/>
          <ac:cxnSpMkLst>
            <pc:docMk/>
            <pc:sldMk cId="839392537" sldId="267"/>
            <ac:cxnSpMk id="45" creationId="{696754FC-50FC-880E-B404-8249194A87AF}"/>
          </ac:cxnSpMkLst>
        </pc:cxnChg>
        <pc:cxnChg chg="mod">
          <ac:chgData name="lucy weggler" userId="34454b4a7fe08dee" providerId="LiveId" clId="{CF98D182-A486-45B4-B62D-90AEF7A0B4B8}" dt="2022-10-05T12:33:49.549" v="2511" actId="20577"/>
          <ac:cxnSpMkLst>
            <pc:docMk/>
            <pc:sldMk cId="839392537" sldId="267"/>
            <ac:cxnSpMk id="46" creationId="{1E1C36BF-DC10-5578-BC8D-D41DEDDFB057}"/>
          </ac:cxnSpMkLst>
        </pc:cxnChg>
        <pc:cxnChg chg="mod topLvl">
          <ac:chgData name="lucy weggler" userId="34454b4a7fe08dee" providerId="LiveId" clId="{CF98D182-A486-45B4-B62D-90AEF7A0B4B8}" dt="2022-10-05T12:28:46.907" v="2392" actId="255"/>
          <ac:cxnSpMkLst>
            <pc:docMk/>
            <pc:sldMk cId="839392537" sldId="267"/>
            <ac:cxnSpMk id="47" creationId="{941AD1CE-7800-B4B2-F81F-ADA0B2256AAD}"/>
          </ac:cxnSpMkLst>
        </pc:cxnChg>
        <pc:cxnChg chg="mod topLvl">
          <ac:chgData name="lucy weggler" userId="34454b4a7fe08dee" providerId="LiveId" clId="{CF98D182-A486-45B4-B62D-90AEF7A0B4B8}" dt="2022-10-05T12:28:46.907" v="2392" actId="255"/>
          <ac:cxnSpMkLst>
            <pc:docMk/>
            <pc:sldMk cId="839392537" sldId="267"/>
            <ac:cxnSpMk id="48" creationId="{D1D600EC-0A02-752D-8D37-4CFB2473D2F3}"/>
          </ac:cxnSpMkLst>
        </pc:cxnChg>
        <pc:cxnChg chg="mod topLvl">
          <ac:chgData name="lucy weggler" userId="34454b4a7fe08dee" providerId="LiveId" clId="{CF98D182-A486-45B4-B62D-90AEF7A0B4B8}" dt="2022-10-05T12:28:46.907" v="2392" actId="255"/>
          <ac:cxnSpMkLst>
            <pc:docMk/>
            <pc:sldMk cId="839392537" sldId="267"/>
            <ac:cxnSpMk id="49" creationId="{772F5998-B17B-4520-A7E8-40B859E3834B}"/>
          </ac:cxnSpMkLst>
        </pc:cxnChg>
        <pc:cxnChg chg="del mod">
          <ac:chgData name="lucy weggler" userId="34454b4a7fe08dee" providerId="LiveId" clId="{CF98D182-A486-45B4-B62D-90AEF7A0B4B8}" dt="2022-10-05T12:34:23.692" v="2515" actId="478"/>
          <ac:cxnSpMkLst>
            <pc:docMk/>
            <pc:sldMk cId="839392537" sldId="267"/>
            <ac:cxnSpMk id="53" creationId="{E89666A9-0752-A96E-2EA4-BFE13C80FABE}"/>
          </ac:cxnSpMkLst>
        </pc:cxnChg>
        <pc:cxnChg chg="del mod">
          <ac:chgData name="lucy weggler" userId="34454b4a7fe08dee" providerId="LiveId" clId="{CF98D182-A486-45B4-B62D-90AEF7A0B4B8}" dt="2022-10-05T12:34:23.692" v="2515" actId="478"/>
          <ac:cxnSpMkLst>
            <pc:docMk/>
            <pc:sldMk cId="839392537" sldId="267"/>
            <ac:cxnSpMk id="55" creationId="{F182A7AB-4F66-645A-5993-BD0EA2BC1B3C}"/>
          </ac:cxnSpMkLst>
        </pc:cxnChg>
        <pc:cxnChg chg="del mod">
          <ac:chgData name="lucy weggler" userId="34454b4a7fe08dee" providerId="LiveId" clId="{CF98D182-A486-45B4-B62D-90AEF7A0B4B8}" dt="2022-10-05T12:34:23.692" v="2515" actId="478"/>
          <ac:cxnSpMkLst>
            <pc:docMk/>
            <pc:sldMk cId="839392537" sldId="267"/>
            <ac:cxnSpMk id="56" creationId="{942FA485-0754-2A9F-ECC1-5608D15BC2E2}"/>
          </ac:cxnSpMkLst>
        </pc:cxnChg>
        <pc:cxnChg chg="del mod">
          <ac:chgData name="lucy weggler" userId="34454b4a7fe08dee" providerId="LiveId" clId="{CF98D182-A486-45B4-B62D-90AEF7A0B4B8}" dt="2022-10-05T12:34:23.692" v="2515" actId="478"/>
          <ac:cxnSpMkLst>
            <pc:docMk/>
            <pc:sldMk cId="839392537" sldId="267"/>
            <ac:cxnSpMk id="57" creationId="{83C05599-8EA1-EAB2-0A17-B67FDD7D7E19}"/>
          </ac:cxnSpMkLst>
        </pc:cxnChg>
        <pc:cxnChg chg="del mod">
          <ac:chgData name="lucy weggler" userId="34454b4a7fe08dee" providerId="LiveId" clId="{CF98D182-A486-45B4-B62D-90AEF7A0B4B8}" dt="2022-10-05T12:34:23.692" v="2515" actId="478"/>
          <ac:cxnSpMkLst>
            <pc:docMk/>
            <pc:sldMk cId="839392537" sldId="267"/>
            <ac:cxnSpMk id="58" creationId="{ED82A92E-E13C-1B5F-CE47-11FBFA3C07A2}"/>
          </ac:cxnSpMkLst>
        </pc:cxnChg>
        <pc:cxnChg chg="del mod">
          <ac:chgData name="lucy weggler" userId="34454b4a7fe08dee" providerId="LiveId" clId="{CF98D182-A486-45B4-B62D-90AEF7A0B4B8}" dt="2022-10-05T12:34:23.692" v="2515" actId="478"/>
          <ac:cxnSpMkLst>
            <pc:docMk/>
            <pc:sldMk cId="839392537" sldId="267"/>
            <ac:cxnSpMk id="59" creationId="{EFA3B00F-76ED-1EA3-0962-F19B3607405F}"/>
          </ac:cxnSpMkLst>
        </pc:cxnChg>
        <pc:cxnChg chg="del mod">
          <ac:chgData name="lucy weggler" userId="34454b4a7fe08dee" providerId="LiveId" clId="{CF98D182-A486-45B4-B62D-90AEF7A0B4B8}" dt="2022-10-05T12:34:23.692" v="2515" actId="478"/>
          <ac:cxnSpMkLst>
            <pc:docMk/>
            <pc:sldMk cId="839392537" sldId="267"/>
            <ac:cxnSpMk id="64" creationId="{B09865E9-3A60-24F2-01AC-CC7D18CCFC6C}"/>
          </ac:cxnSpMkLst>
        </pc:cxnChg>
        <pc:cxnChg chg="del mod">
          <ac:chgData name="lucy weggler" userId="34454b4a7fe08dee" providerId="LiveId" clId="{CF98D182-A486-45B4-B62D-90AEF7A0B4B8}" dt="2022-10-05T12:34:23.692" v="2515" actId="478"/>
          <ac:cxnSpMkLst>
            <pc:docMk/>
            <pc:sldMk cId="839392537" sldId="267"/>
            <ac:cxnSpMk id="66" creationId="{5D7433A0-0A2F-C44D-5986-2C3532F8DEE5}"/>
          </ac:cxnSpMkLst>
        </pc:cxnChg>
        <pc:cxnChg chg="del mod">
          <ac:chgData name="lucy weggler" userId="34454b4a7fe08dee" providerId="LiveId" clId="{CF98D182-A486-45B4-B62D-90AEF7A0B4B8}" dt="2022-10-05T12:34:23.692" v="2515" actId="478"/>
          <ac:cxnSpMkLst>
            <pc:docMk/>
            <pc:sldMk cId="839392537" sldId="267"/>
            <ac:cxnSpMk id="68" creationId="{CC4DB585-F568-9B7B-EA2B-6A74C0230BFA}"/>
          </ac:cxnSpMkLst>
        </pc:cxnChg>
        <pc:cxnChg chg="del mod">
          <ac:chgData name="lucy weggler" userId="34454b4a7fe08dee" providerId="LiveId" clId="{CF98D182-A486-45B4-B62D-90AEF7A0B4B8}" dt="2022-10-05T12:34:23.692" v="2515" actId="478"/>
          <ac:cxnSpMkLst>
            <pc:docMk/>
            <pc:sldMk cId="839392537" sldId="267"/>
            <ac:cxnSpMk id="69" creationId="{1ECB3E98-A6E8-5904-C90F-CA97837AE2A2}"/>
          </ac:cxnSpMkLst>
        </pc:cxnChg>
        <pc:cxnChg chg="del mod">
          <ac:chgData name="lucy weggler" userId="34454b4a7fe08dee" providerId="LiveId" clId="{CF98D182-A486-45B4-B62D-90AEF7A0B4B8}" dt="2022-10-05T12:34:23.692" v="2515" actId="478"/>
          <ac:cxnSpMkLst>
            <pc:docMk/>
            <pc:sldMk cId="839392537" sldId="267"/>
            <ac:cxnSpMk id="70" creationId="{04DE0CDF-2C23-D07D-CC43-1C3669C304DA}"/>
          </ac:cxnSpMkLst>
        </pc:cxnChg>
        <pc:cxnChg chg="del mod">
          <ac:chgData name="lucy weggler" userId="34454b4a7fe08dee" providerId="LiveId" clId="{CF98D182-A486-45B4-B62D-90AEF7A0B4B8}" dt="2022-10-05T12:34:23.692" v="2515" actId="478"/>
          <ac:cxnSpMkLst>
            <pc:docMk/>
            <pc:sldMk cId="839392537" sldId="267"/>
            <ac:cxnSpMk id="74" creationId="{4309E517-68C1-8D8E-DBEA-03168769DEDA}"/>
          </ac:cxnSpMkLst>
        </pc:cxnChg>
        <pc:cxnChg chg="del mod">
          <ac:chgData name="lucy weggler" userId="34454b4a7fe08dee" providerId="LiveId" clId="{CF98D182-A486-45B4-B62D-90AEF7A0B4B8}" dt="2022-10-05T12:34:26.848" v="2516" actId="478"/>
          <ac:cxnSpMkLst>
            <pc:docMk/>
            <pc:sldMk cId="839392537" sldId="267"/>
            <ac:cxnSpMk id="83" creationId="{BFBA3948-F8E0-D341-4441-1ECDE34E233D}"/>
          </ac:cxnSpMkLst>
        </pc:cxnChg>
        <pc:cxnChg chg="del mod">
          <ac:chgData name="lucy weggler" userId="34454b4a7fe08dee" providerId="LiveId" clId="{CF98D182-A486-45B4-B62D-90AEF7A0B4B8}" dt="2022-10-05T12:34:26.848" v="2516" actId="478"/>
          <ac:cxnSpMkLst>
            <pc:docMk/>
            <pc:sldMk cId="839392537" sldId="267"/>
            <ac:cxnSpMk id="84" creationId="{88F790C1-469E-42EA-99F4-D0055A2D1D64}"/>
          </ac:cxnSpMkLst>
        </pc:cxnChg>
        <pc:cxnChg chg="del mod">
          <ac:chgData name="lucy weggler" userId="34454b4a7fe08dee" providerId="LiveId" clId="{CF98D182-A486-45B4-B62D-90AEF7A0B4B8}" dt="2022-10-05T12:34:26.848" v="2516" actId="478"/>
          <ac:cxnSpMkLst>
            <pc:docMk/>
            <pc:sldMk cId="839392537" sldId="267"/>
            <ac:cxnSpMk id="85" creationId="{5B29DB57-37EB-B187-F490-CDD010302A71}"/>
          </ac:cxnSpMkLst>
        </pc:cxnChg>
        <pc:cxnChg chg="del mod">
          <ac:chgData name="lucy weggler" userId="34454b4a7fe08dee" providerId="LiveId" clId="{CF98D182-A486-45B4-B62D-90AEF7A0B4B8}" dt="2022-10-05T12:34:26.848" v="2516" actId="478"/>
          <ac:cxnSpMkLst>
            <pc:docMk/>
            <pc:sldMk cId="839392537" sldId="267"/>
            <ac:cxnSpMk id="86" creationId="{C9943BE7-5423-E661-1405-95AB92E4C9B5}"/>
          </ac:cxnSpMkLst>
        </pc:cxnChg>
        <pc:cxnChg chg="del mod">
          <ac:chgData name="lucy weggler" userId="34454b4a7fe08dee" providerId="LiveId" clId="{CF98D182-A486-45B4-B62D-90AEF7A0B4B8}" dt="2022-10-05T12:34:26.848" v="2516" actId="478"/>
          <ac:cxnSpMkLst>
            <pc:docMk/>
            <pc:sldMk cId="839392537" sldId="267"/>
            <ac:cxnSpMk id="87" creationId="{238D1CDC-ABF2-2A57-2350-3F189883D137}"/>
          </ac:cxnSpMkLst>
        </pc:cxnChg>
        <pc:cxnChg chg="del mod">
          <ac:chgData name="lucy weggler" userId="34454b4a7fe08dee" providerId="LiveId" clId="{CF98D182-A486-45B4-B62D-90AEF7A0B4B8}" dt="2022-10-05T12:34:26.848" v="2516" actId="478"/>
          <ac:cxnSpMkLst>
            <pc:docMk/>
            <pc:sldMk cId="839392537" sldId="267"/>
            <ac:cxnSpMk id="92" creationId="{46E60443-6D71-1ED8-3B88-555E697892BE}"/>
          </ac:cxnSpMkLst>
        </pc:cxnChg>
        <pc:cxnChg chg="del mod">
          <ac:chgData name="lucy weggler" userId="34454b4a7fe08dee" providerId="LiveId" clId="{CF98D182-A486-45B4-B62D-90AEF7A0B4B8}" dt="2022-10-05T12:34:26.848" v="2516" actId="478"/>
          <ac:cxnSpMkLst>
            <pc:docMk/>
            <pc:sldMk cId="839392537" sldId="267"/>
            <ac:cxnSpMk id="93" creationId="{3486D6AC-0EDC-D9ED-DB40-4B4D13DCBA4E}"/>
          </ac:cxnSpMkLst>
        </pc:cxnChg>
        <pc:cxnChg chg="del mod">
          <ac:chgData name="lucy weggler" userId="34454b4a7fe08dee" providerId="LiveId" clId="{CF98D182-A486-45B4-B62D-90AEF7A0B4B8}" dt="2022-10-05T12:34:26.848" v="2516" actId="478"/>
          <ac:cxnSpMkLst>
            <pc:docMk/>
            <pc:sldMk cId="839392537" sldId="267"/>
            <ac:cxnSpMk id="96" creationId="{08EE624D-B4A3-06FB-260C-0482B4449484}"/>
          </ac:cxnSpMkLst>
        </pc:cxnChg>
        <pc:cxnChg chg="del mod">
          <ac:chgData name="lucy weggler" userId="34454b4a7fe08dee" providerId="LiveId" clId="{CF98D182-A486-45B4-B62D-90AEF7A0B4B8}" dt="2022-10-05T12:34:26.848" v="2516" actId="478"/>
          <ac:cxnSpMkLst>
            <pc:docMk/>
            <pc:sldMk cId="839392537" sldId="267"/>
            <ac:cxnSpMk id="97" creationId="{6BAB7E63-F7DC-B8D0-B8DF-345680192A71}"/>
          </ac:cxnSpMkLst>
        </pc:cxnChg>
        <pc:cxnChg chg="del mod">
          <ac:chgData name="lucy weggler" userId="34454b4a7fe08dee" providerId="LiveId" clId="{CF98D182-A486-45B4-B62D-90AEF7A0B4B8}" dt="2022-10-05T12:34:26.848" v="2516" actId="478"/>
          <ac:cxnSpMkLst>
            <pc:docMk/>
            <pc:sldMk cId="839392537" sldId="267"/>
            <ac:cxnSpMk id="98" creationId="{490BA689-1B84-EDB8-75E9-E39964F71BE0}"/>
          </ac:cxnSpMkLst>
        </pc:cxnChg>
        <pc:cxnChg chg="del mod">
          <ac:chgData name="lucy weggler" userId="34454b4a7fe08dee" providerId="LiveId" clId="{CF98D182-A486-45B4-B62D-90AEF7A0B4B8}" dt="2022-10-05T12:34:26.848" v="2516" actId="478"/>
          <ac:cxnSpMkLst>
            <pc:docMk/>
            <pc:sldMk cId="839392537" sldId="267"/>
            <ac:cxnSpMk id="99" creationId="{9EA89FA2-1EA4-D385-E0AE-5AE566ACEBFA}"/>
          </ac:cxnSpMkLst>
        </pc:cxnChg>
        <pc:cxnChg chg="del mod">
          <ac:chgData name="lucy weggler" userId="34454b4a7fe08dee" providerId="LiveId" clId="{CF98D182-A486-45B4-B62D-90AEF7A0B4B8}" dt="2022-10-05T12:34:26.848" v="2516" actId="478"/>
          <ac:cxnSpMkLst>
            <pc:docMk/>
            <pc:sldMk cId="839392537" sldId="267"/>
            <ac:cxnSpMk id="104" creationId="{DA3A02E5-0098-E045-1C14-767BE91CA1D6}"/>
          </ac:cxnSpMkLst>
        </pc:cxnChg>
        <pc:cxnChg chg="del mod">
          <ac:chgData name="lucy weggler" userId="34454b4a7fe08dee" providerId="LiveId" clId="{CF98D182-A486-45B4-B62D-90AEF7A0B4B8}" dt="2022-10-05T12:34:26.848" v="2516" actId="478"/>
          <ac:cxnSpMkLst>
            <pc:docMk/>
            <pc:sldMk cId="839392537" sldId="267"/>
            <ac:cxnSpMk id="108" creationId="{94D43FCA-BC48-C7C9-AABA-7153B3618DBA}"/>
          </ac:cxnSpMkLst>
        </pc:cxnChg>
        <pc:cxnChg chg="del mod">
          <ac:chgData name="lucy weggler" userId="34454b4a7fe08dee" providerId="LiveId" clId="{CF98D182-A486-45B4-B62D-90AEF7A0B4B8}" dt="2022-10-05T12:34:26.848" v="2516" actId="478"/>
          <ac:cxnSpMkLst>
            <pc:docMk/>
            <pc:sldMk cId="839392537" sldId="267"/>
            <ac:cxnSpMk id="112" creationId="{852D1134-AE75-20B2-2D71-C05D73B36458}"/>
          </ac:cxnSpMkLst>
        </pc:cxnChg>
      </pc:sldChg>
      <pc:sldChg chg="addSp delSp modSp add mod setBg">
        <pc:chgData name="lucy weggler" userId="34454b4a7fe08dee" providerId="LiveId" clId="{CF98D182-A486-45B4-B62D-90AEF7A0B4B8}" dt="2022-10-05T13:01:30.600" v="3141" actId="1076"/>
        <pc:sldMkLst>
          <pc:docMk/>
          <pc:sldMk cId="2428721479" sldId="268"/>
        </pc:sldMkLst>
        <pc:spChg chg="add mod">
          <ac:chgData name="lucy weggler" userId="34454b4a7fe08dee" providerId="LiveId" clId="{CF98D182-A486-45B4-B62D-90AEF7A0B4B8}" dt="2022-10-05T12:46:44.601" v="2847" actId="1076"/>
          <ac:spMkLst>
            <pc:docMk/>
            <pc:sldMk cId="2428721479" sldId="268"/>
            <ac:spMk id="39" creationId="{BBBE6421-E03A-729D-3FEB-3BD0A8A73FA3}"/>
          </ac:spMkLst>
        </pc:spChg>
        <pc:spChg chg="add mod">
          <ac:chgData name="lucy weggler" userId="34454b4a7fe08dee" providerId="LiveId" clId="{CF98D182-A486-45B4-B62D-90AEF7A0B4B8}" dt="2022-10-05T12:46:44.601" v="2847" actId="1076"/>
          <ac:spMkLst>
            <pc:docMk/>
            <pc:sldMk cId="2428721479" sldId="268"/>
            <ac:spMk id="50" creationId="{FEF7579A-F3D7-31D2-7959-EB62B3195989}"/>
          </ac:spMkLst>
        </pc:spChg>
        <pc:spChg chg="mod">
          <ac:chgData name="lucy weggler" userId="34454b4a7fe08dee" providerId="LiveId" clId="{CF98D182-A486-45B4-B62D-90AEF7A0B4B8}" dt="2022-10-05T12:51:44.623" v="2920" actId="14100"/>
          <ac:spMkLst>
            <pc:docMk/>
            <pc:sldMk cId="2428721479" sldId="268"/>
            <ac:spMk id="51" creationId="{858917D8-D26C-9748-E2F2-CEADE1F11C89}"/>
          </ac:spMkLst>
        </pc:spChg>
        <pc:spChg chg="mod">
          <ac:chgData name="lucy weggler" userId="34454b4a7fe08dee" providerId="LiveId" clId="{CF98D182-A486-45B4-B62D-90AEF7A0B4B8}" dt="2022-10-05T12:56:56.548" v="3066" actId="1076"/>
          <ac:spMkLst>
            <pc:docMk/>
            <pc:sldMk cId="2428721479" sldId="268"/>
            <ac:spMk id="52" creationId="{BBAAEB1E-44AA-6C82-A9D2-30E71A4A75F4}"/>
          </ac:spMkLst>
        </pc:spChg>
        <pc:spChg chg="mod">
          <ac:chgData name="lucy weggler" userId="34454b4a7fe08dee" providerId="LiveId" clId="{CF98D182-A486-45B4-B62D-90AEF7A0B4B8}" dt="2022-10-05T12:43:07.771" v="2696" actId="164"/>
          <ac:spMkLst>
            <pc:docMk/>
            <pc:sldMk cId="2428721479" sldId="268"/>
            <ac:spMk id="60" creationId="{5739020C-EDFB-3FA1-73C8-35B004E4C188}"/>
          </ac:spMkLst>
        </pc:spChg>
        <pc:spChg chg="mod">
          <ac:chgData name="lucy weggler" userId="34454b4a7fe08dee" providerId="LiveId" clId="{CF98D182-A486-45B4-B62D-90AEF7A0B4B8}" dt="2022-10-05T12:43:07.771" v="2696" actId="164"/>
          <ac:spMkLst>
            <pc:docMk/>
            <pc:sldMk cId="2428721479" sldId="268"/>
            <ac:spMk id="61" creationId="{5B5DB123-783F-C888-BA26-A5CD0CE08239}"/>
          </ac:spMkLst>
        </pc:spChg>
        <pc:spChg chg="mod">
          <ac:chgData name="lucy weggler" userId="34454b4a7fe08dee" providerId="LiveId" clId="{CF98D182-A486-45B4-B62D-90AEF7A0B4B8}" dt="2022-10-05T12:43:07.771" v="2696" actId="164"/>
          <ac:spMkLst>
            <pc:docMk/>
            <pc:sldMk cId="2428721479" sldId="268"/>
            <ac:spMk id="62" creationId="{D5D3EBF3-C235-E2CC-B728-B9A18190AC77}"/>
          </ac:spMkLst>
        </pc:spChg>
        <pc:spChg chg="mod">
          <ac:chgData name="lucy weggler" userId="34454b4a7fe08dee" providerId="LiveId" clId="{CF98D182-A486-45B4-B62D-90AEF7A0B4B8}" dt="2022-10-05T12:43:07.771" v="2696" actId="164"/>
          <ac:spMkLst>
            <pc:docMk/>
            <pc:sldMk cId="2428721479" sldId="268"/>
            <ac:spMk id="63" creationId="{139923F8-5756-1718-EE4F-C6E10B7B9CEA}"/>
          </ac:spMkLst>
        </pc:spChg>
        <pc:spChg chg="del">
          <ac:chgData name="lucy weggler" userId="34454b4a7fe08dee" providerId="LiveId" clId="{CF98D182-A486-45B4-B62D-90AEF7A0B4B8}" dt="2022-10-05T12:43:37.554" v="2706" actId="478"/>
          <ac:spMkLst>
            <pc:docMk/>
            <pc:sldMk cId="2428721479" sldId="268"/>
            <ac:spMk id="71" creationId="{8E6D5D05-B18A-C568-D620-204ACDD1FD59}"/>
          </ac:spMkLst>
        </pc:spChg>
        <pc:spChg chg="del">
          <ac:chgData name="lucy weggler" userId="34454b4a7fe08dee" providerId="LiveId" clId="{CF98D182-A486-45B4-B62D-90AEF7A0B4B8}" dt="2022-10-05T12:43:39.305" v="2707" actId="478"/>
          <ac:spMkLst>
            <pc:docMk/>
            <pc:sldMk cId="2428721479" sldId="268"/>
            <ac:spMk id="72" creationId="{CE2DCCF2-7129-7416-ED1E-B308CACE805C}"/>
          </ac:spMkLst>
        </pc:spChg>
        <pc:spChg chg="del">
          <ac:chgData name="lucy weggler" userId="34454b4a7fe08dee" providerId="LiveId" clId="{CF98D182-A486-45B4-B62D-90AEF7A0B4B8}" dt="2022-10-05T12:43:41.743" v="2708" actId="478"/>
          <ac:spMkLst>
            <pc:docMk/>
            <pc:sldMk cId="2428721479" sldId="268"/>
            <ac:spMk id="73" creationId="{8CC7DF41-956D-2B48-64AE-BB14D20EE99D}"/>
          </ac:spMkLst>
        </pc:spChg>
        <pc:spChg chg="del">
          <ac:chgData name="lucy weggler" userId="34454b4a7fe08dee" providerId="LiveId" clId="{CF98D182-A486-45B4-B62D-90AEF7A0B4B8}" dt="2022-10-05T12:43:43.183" v="2709" actId="478"/>
          <ac:spMkLst>
            <pc:docMk/>
            <pc:sldMk cId="2428721479" sldId="268"/>
            <ac:spMk id="75" creationId="{8F3462A4-43CE-46FA-0344-7AE83F2CC987}"/>
          </ac:spMkLst>
        </pc:spChg>
        <pc:spChg chg="mod">
          <ac:chgData name="lucy weggler" userId="34454b4a7fe08dee" providerId="LiveId" clId="{CF98D182-A486-45B4-B62D-90AEF7A0B4B8}" dt="2022-10-05T12:45:10.132" v="2791"/>
          <ac:spMkLst>
            <pc:docMk/>
            <pc:sldMk cId="2428721479" sldId="268"/>
            <ac:spMk id="82" creationId="{2F0B08CE-A394-B92B-CAAF-0D73ADCEC37C}"/>
          </ac:spMkLst>
        </pc:spChg>
        <pc:spChg chg="mod">
          <ac:chgData name="lucy weggler" userId="34454b4a7fe08dee" providerId="LiveId" clId="{CF98D182-A486-45B4-B62D-90AEF7A0B4B8}" dt="2022-10-05T12:45:10.132" v="2791"/>
          <ac:spMkLst>
            <pc:docMk/>
            <pc:sldMk cId="2428721479" sldId="268"/>
            <ac:spMk id="88" creationId="{F0B9629D-DD0D-410A-AAA8-BE2505F4AEB3}"/>
          </ac:spMkLst>
        </pc:spChg>
        <pc:spChg chg="mod">
          <ac:chgData name="lucy weggler" userId="34454b4a7fe08dee" providerId="LiveId" clId="{CF98D182-A486-45B4-B62D-90AEF7A0B4B8}" dt="2022-10-05T12:45:10.132" v="2791"/>
          <ac:spMkLst>
            <pc:docMk/>
            <pc:sldMk cId="2428721479" sldId="268"/>
            <ac:spMk id="89" creationId="{53C9FD78-01E4-DF7B-F41F-4D4A8670B2D9}"/>
          </ac:spMkLst>
        </pc:spChg>
        <pc:spChg chg="del">
          <ac:chgData name="lucy weggler" userId="34454b4a7fe08dee" providerId="LiveId" clId="{CF98D182-A486-45B4-B62D-90AEF7A0B4B8}" dt="2022-10-05T12:56:01.075" v="3056" actId="478"/>
          <ac:spMkLst>
            <pc:docMk/>
            <pc:sldMk cId="2428721479" sldId="268"/>
            <ac:spMk id="90" creationId="{F1683910-5CFF-3014-B3F5-2B3C7BB4A6BC}"/>
          </ac:spMkLst>
        </pc:spChg>
        <pc:spChg chg="del">
          <ac:chgData name="lucy weggler" userId="34454b4a7fe08dee" providerId="LiveId" clId="{CF98D182-A486-45B4-B62D-90AEF7A0B4B8}" dt="2022-10-05T12:56:01.075" v="3056" actId="478"/>
          <ac:spMkLst>
            <pc:docMk/>
            <pc:sldMk cId="2428721479" sldId="268"/>
            <ac:spMk id="91" creationId="{7C29F729-3D3A-6944-CD25-C168E71D0A35}"/>
          </ac:spMkLst>
        </pc:spChg>
        <pc:spChg chg="del">
          <ac:chgData name="lucy weggler" userId="34454b4a7fe08dee" providerId="LiveId" clId="{CF98D182-A486-45B4-B62D-90AEF7A0B4B8}" dt="2022-10-05T12:56:01.075" v="3056" actId="478"/>
          <ac:spMkLst>
            <pc:docMk/>
            <pc:sldMk cId="2428721479" sldId="268"/>
            <ac:spMk id="94" creationId="{44D7676C-4EAE-141F-264E-D0F89B36EAFF}"/>
          </ac:spMkLst>
        </pc:spChg>
        <pc:spChg chg="del mod">
          <ac:chgData name="lucy weggler" userId="34454b4a7fe08dee" providerId="LiveId" clId="{CF98D182-A486-45B4-B62D-90AEF7A0B4B8}" dt="2022-10-05T12:56:01.075" v="3056" actId="478"/>
          <ac:spMkLst>
            <pc:docMk/>
            <pc:sldMk cId="2428721479" sldId="268"/>
            <ac:spMk id="95" creationId="{20DF367F-2052-7632-42F7-DEF5B2A9D661}"/>
          </ac:spMkLst>
        </pc:spChg>
        <pc:spChg chg="add mod">
          <ac:chgData name="lucy weggler" userId="34454b4a7fe08dee" providerId="LiveId" clId="{CF98D182-A486-45B4-B62D-90AEF7A0B4B8}" dt="2022-10-05T12:47:56.778" v="2897" actId="1076"/>
          <ac:spMkLst>
            <pc:docMk/>
            <pc:sldMk cId="2428721479" sldId="268"/>
            <ac:spMk id="109" creationId="{B53B832E-AB3A-F5EE-14F1-48DB479174A4}"/>
          </ac:spMkLst>
        </pc:spChg>
        <pc:spChg chg="add mod">
          <ac:chgData name="lucy weggler" userId="34454b4a7fe08dee" providerId="LiveId" clId="{CF98D182-A486-45B4-B62D-90AEF7A0B4B8}" dt="2022-10-05T12:47:56.778" v="2897" actId="1076"/>
          <ac:spMkLst>
            <pc:docMk/>
            <pc:sldMk cId="2428721479" sldId="268"/>
            <ac:spMk id="110" creationId="{442E966F-CD34-3BE8-CDAF-23FB15C1C322}"/>
          </ac:spMkLst>
        </pc:spChg>
        <pc:spChg chg="add mod">
          <ac:chgData name="lucy weggler" userId="34454b4a7fe08dee" providerId="LiveId" clId="{CF98D182-A486-45B4-B62D-90AEF7A0B4B8}" dt="2022-10-05T12:48:06.455" v="2898" actId="1076"/>
          <ac:spMkLst>
            <pc:docMk/>
            <pc:sldMk cId="2428721479" sldId="268"/>
            <ac:spMk id="111" creationId="{42262543-A3F4-6A51-09AF-E468090613FA}"/>
          </ac:spMkLst>
        </pc:spChg>
        <pc:spChg chg="add mod">
          <ac:chgData name="lucy weggler" userId="34454b4a7fe08dee" providerId="LiveId" clId="{CF98D182-A486-45B4-B62D-90AEF7A0B4B8}" dt="2022-10-05T13:01:25.633" v="3140" actId="1076"/>
          <ac:spMkLst>
            <pc:docMk/>
            <pc:sldMk cId="2428721479" sldId="268"/>
            <ac:spMk id="113" creationId="{9C362A5E-30A6-C1D8-82CE-B711A36804CB}"/>
          </ac:spMkLst>
        </pc:spChg>
        <pc:spChg chg="add mod">
          <ac:chgData name="lucy weggler" userId="34454b4a7fe08dee" providerId="LiveId" clId="{CF98D182-A486-45B4-B62D-90AEF7A0B4B8}" dt="2022-10-05T13:01:30.600" v="3141" actId="1076"/>
          <ac:spMkLst>
            <pc:docMk/>
            <pc:sldMk cId="2428721479" sldId="268"/>
            <ac:spMk id="116" creationId="{063F4614-3857-27E0-086E-A0BD4150B285}"/>
          </ac:spMkLst>
        </pc:spChg>
        <pc:spChg chg="add mod ord">
          <ac:chgData name="lucy weggler" userId="34454b4a7fe08dee" providerId="LiveId" clId="{CF98D182-A486-45B4-B62D-90AEF7A0B4B8}" dt="2022-10-05T12:56:48.325" v="3064" actId="167"/>
          <ac:spMkLst>
            <pc:docMk/>
            <pc:sldMk cId="2428721479" sldId="268"/>
            <ac:spMk id="117" creationId="{27544420-C8D0-8DC3-9DC1-2CA240AFC263}"/>
          </ac:spMkLst>
        </pc:spChg>
        <pc:spChg chg="add mod ord">
          <ac:chgData name="lucy weggler" userId="34454b4a7fe08dee" providerId="LiveId" clId="{CF98D182-A486-45B4-B62D-90AEF7A0B4B8}" dt="2022-10-05T12:57:18.039" v="3070" actId="167"/>
          <ac:spMkLst>
            <pc:docMk/>
            <pc:sldMk cId="2428721479" sldId="268"/>
            <ac:spMk id="118" creationId="{E7C88E8A-5A32-5E9F-F25B-D118F33B78ED}"/>
          </ac:spMkLst>
        </pc:spChg>
        <pc:spChg chg="add mod">
          <ac:chgData name="lucy weggler" userId="34454b4a7fe08dee" providerId="LiveId" clId="{CF98D182-A486-45B4-B62D-90AEF7A0B4B8}" dt="2022-10-05T13:01:11.732" v="3137" actId="1076"/>
          <ac:spMkLst>
            <pc:docMk/>
            <pc:sldMk cId="2428721479" sldId="268"/>
            <ac:spMk id="119" creationId="{6AF304C9-3454-40B1-C2A0-4EB318DAA353}"/>
          </ac:spMkLst>
        </pc:spChg>
        <pc:grpChg chg="add del mod">
          <ac:chgData name="lucy weggler" userId="34454b4a7fe08dee" providerId="LiveId" clId="{CF98D182-A486-45B4-B62D-90AEF7A0B4B8}" dt="2022-10-05T12:46:01.927" v="2835" actId="478"/>
          <ac:grpSpMkLst>
            <pc:docMk/>
            <pc:sldMk cId="2428721479" sldId="268"/>
            <ac:grpSpMk id="2" creationId="{D17206A1-71DE-4834-77FB-72BA2FB8ED1D}"/>
          </ac:grpSpMkLst>
        </pc:grpChg>
        <pc:grpChg chg="mod">
          <ac:chgData name="lucy weggler" userId="34454b4a7fe08dee" providerId="LiveId" clId="{CF98D182-A486-45B4-B62D-90AEF7A0B4B8}" dt="2022-10-05T12:47:56.778" v="2897" actId="1076"/>
          <ac:grpSpMkLst>
            <pc:docMk/>
            <pc:sldMk cId="2428721479" sldId="268"/>
            <ac:grpSpMk id="54" creationId="{D16D3969-4C19-2BCF-7348-E7EF0E140EA3}"/>
          </ac:grpSpMkLst>
        </pc:grpChg>
        <pc:grpChg chg="del mod">
          <ac:chgData name="lucy weggler" userId="34454b4a7fe08dee" providerId="LiveId" clId="{CF98D182-A486-45B4-B62D-90AEF7A0B4B8}" dt="2022-10-05T12:55:59.356" v="3055" actId="478"/>
          <ac:grpSpMkLst>
            <pc:docMk/>
            <pc:sldMk cId="2428721479" sldId="268"/>
            <ac:grpSpMk id="65" creationId="{867B73F5-0B9F-E905-7CDC-0649EB30082C}"/>
          </ac:grpSpMkLst>
        </pc:grpChg>
        <pc:grpChg chg="add mod">
          <ac:chgData name="lucy weggler" userId="34454b4a7fe08dee" providerId="LiveId" clId="{CF98D182-A486-45B4-B62D-90AEF7A0B4B8}" dt="2022-10-05T12:46:44.601" v="2847" actId="1076"/>
          <ac:grpSpMkLst>
            <pc:docMk/>
            <pc:sldMk cId="2428721479" sldId="268"/>
            <ac:grpSpMk id="76" creationId="{9E967DBE-3FB8-80AB-A55C-5C063FFA272D}"/>
          </ac:grpSpMkLst>
        </pc:grpChg>
        <pc:picChg chg="add del mod">
          <ac:chgData name="lucy weggler" userId="34454b4a7fe08dee" providerId="LiveId" clId="{CF98D182-A486-45B4-B62D-90AEF7A0B4B8}" dt="2022-10-05T12:52:04.808" v="2926" actId="478"/>
          <ac:picMkLst>
            <pc:docMk/>
            <pc:sldMk cId="2428721479" sldId="268"/>
            <ac:picMk id="115" creationId="{777EDE2F-85DA-0C9C-603E-148F770B14A1}"/>
          </ac:picMkLst>
        </pc:picChg>
        <pc:cxnChg chg="add mod">
          <ac:chgData name="lucy weggler" userId="34454b4a7fe08dee" providerId="LiveId" clId="{CF98D182-A486-45B4-B62D-90AEF7A0B4B8}" dt="2022-10-05T12:46:44.601" v="2847" actId="1076"/>
          <ac:cxnSpMkLst>
            <pc:docMk/>
            <pc:sldMk cId="2428721479" sldId="268"/>
            <ac:cxnSpMk id="29" creationId="{668B07C3-50D1-8DAE-2F19-45DF89D6FA5F}"/>
          </ac:cxnSpMkLst>
        </pc:cxnChg>
        <pc:cxnChg chg="mod">
          <ac:chgData name="lucy weggler" userId="34454b4a7fe08dee" providerId="LiveId" clId="{CF98D182-A486-45B4-B62D-90AEF7A0B4B8}" dt="2022-10-05T12:44:41.651" v="2774" actId="14100"/>
          <ac:cxnSpMkLst>
            <pc:docMk/>
            <pc:sldMk cId="2428721479" sldId="268"/>
            <ac:cxnSpMk id="35" creationId="{D246F0CE-2086-3F15-D2E8-67EDD6AB92A0}"/>
          </ac:cxnSpMkLst>
        </pc:cxnChg>
        <pc:cxnChg chg="mod">
          <ac:chgData name="lucy weggler" userId="34454b4a7fe08dee" providerId="LiveId" clId="{CF98D182-A486-45B4-B62D-90AEF7A0B4B8}" dt="2022-10-05T12:44:32.942" v="2773" actId="1035"/>
          <ac:cxnSpMkLst>
            <pc:docMk/>
            <pc:sldMk cId="2428721479" sldId="268"/>
            <ac:cxnSpMk id="37" creationId="{FB82DDCD-A1D0-3011-AFA6-B5FBAFB6295B}"/>
          </ac:cxnSpMkLst>
        </pc:cxnChg>
        <pc:cxnChg chg="mod">
          <ac:chgData name="lucy weggler" userId="34454b4a7fe08dee" providerId="LiveId" clId="{CF98D182-A486-45B4-B62D-90AEF7A0B4B8}" dt="2022-10-05T12:43:07.771" v="2696" actId="164"/>
          <ac:cxnSpMkLst>
            <pc:docMk/>
            <pc:sldMk cId="2428721479" sldId="268"/>
            <ac:cxnSpMk id="53" creationId="{E89666A9-0752-A96E-2EA4-BFE13C80FABE}"/>
          </ac:cxnSpMkLst>
        </pc:cxnChg>
        <pc:cxnChg chg="mod">
          <ac:chgData name="lucy weggler" userId="34454b4a7fe08dee" providerId="LiveId" clId="{CF98D182-A486-45B4-B62D-90AEF7A0B4B8}" dt="2022-10-05T12:43:07.771" v="2696" actId="164"/>
          <ac:cxnSpMkLst>
            <pc:docMk/>
            <pc:sldMk cId="2428721479" sldId="268"/>
            <ac:cxnSpMk id="55" creationId="{F182A7AB-4F66-645A-5993-BD0EA2BC1B3C}"/>
          </ac:cxnSpMkLst>
        </pc:cxnChg>
        <pc:cxnChg chg="mod">
          <ac:chgData name="lucy weggler" userId="34454b4a7fe08dee" providerId="LiveId" clId="{CF98D182-A486-45B4-B62D-90AEF7A0B4B8}" dt="2022-10-05T12:43:07.771" v="2696" actId="164"/>
          <ac:cxnSpMkLst>
            <pc:docMk/>
            <pc:sldMk cId="2428721479" sldId="268"/>
            <ac:cxnSpMk id="56" creationId="{942FA485-0754-2A9F-ECC1-5608D15BC2E2}"/>
          </ac:cxnSpMkLst>
        </pc:cxnChg>
        <pc:cxnChg chg="mod">
          <ac:chgData name="lucy weggler" userId="34454b4a7fe08dee" providerId="LiveId" clId="{CF98D182-A486-45B4-B62D-90AEF7A0B4B8}" dt="2022-10-05T12:43:07.771" v="2696" actId="164"/>
          <ac:cxnSpMkLst>
            <pc:docMk/>
            <pc:sldMk cId="2428721479" sldId="268"/>
            <ac:cxnSpMk id="57" creationId="{83C05599-8EA1-EAB2-0A17-B67FDD7D7E19}"/>
          </ac:cxnSpMkLst>
        </pc:cxnChg>
        <pc:cxnChg chg="mod">
          <ac:chgData name="lucy weggler" userId="34454b4a7fe08dee" providerId="LiveId" clId="{CF98D182-A486-45B4-B62D-90AEF7A0B4B8}" dt="2022-10-05T12:43:07.771" v="2696" actId="164"/>
          <ac:cxnSpMkLst>
            <pc:docMk/>
            <pc:sldMk cId="2428721479" sldId="268"/>
            <ac:cxnSpMk id="58" creationId="{ED82A92E-E13C-1B5F-CE47-11FBFA3C07A2}"/>
          </ac:cxnSpMkLst>
        </pc:cxnChg>
        <pc:cxnChg chg="mod">
          <ac:chgData name="lucy weggler" userId="34454b4a7fe08dee" providerId="LiveId" clId="{CF98D182-A486-45B4-B62D-90AEF7A0B4B8}" dt="2022-10-05T12:43:07.771" v="2696" actId="164"/>
          <ac:cxnSpMkLst>
            <pc:docMk/>
            <pc:sldMk cId="2428721479" sldId="268"/>
            <ac:cxnSpMk id="59" creationId="{EFA3B00F-76ED-1EA3-0962-F19B3607405F}"/>
          </ac:cxnSpMkLst>
        </pc:cxnChg>
        <pc:cxnChg chg="mod">
          <ac:chgData name="lucy weggler" userId="34454b4a7fe08dee" providerId="LiveId" clId="{CF98D182-A486-45B4-B62D-90AEF7A0B4B8}" dt="2022-10-05T12:43:07.771" v="2696" actId="164"/>
          <ac:cxnSpMkLst>
            <pc:docMk/>
            <pc:sldMk cId="2428721479" sldId="268"/>
            <ac:cxnSpMk id="64" creationId="{B09865E9-3A60-24F2-01AC-CC7D18CCFC6C}"/>
          </ac:cxnSpMkLst>
        </pc:cxnChg>
        <pc:cxnChg chg="mod">
          <ac:chgData name="lucy weggler" userId="34454b4a7fe08dee" providerId="LiveId" clId="{CF98D182-A486-45B4-B62D-90AEF7A0B4B8}" dt="2022-10-05T12:43:07.771" v="2696" actId="164"/>
          <ac:cxnSpMkLst>
            <pc:docMk/>
            <pc:sldMk cId="2428721479" sldId="268"/>
            <ac:cxnSpMk id="66" creationId="{5D7433A0-0A2F-C44D-5986-2C3532F8DEE5}"/>
          </ac:cxnSpMkLst>
        </pc:cxnChg>
        <pc:cxnChg chg="mod">
          <ac:chgData name="lucy weggler" userId="34454b4a7fe08dee" providerId="LiveId" clId="{CF98D182-A486-45B4-B62D-90AEF7A0B4B8}" dt="2022-10-05T12:43:07.771" v="2696" actId="164"/>
          <ac:cxnSpMkLst>
            <pc:docMk/>
            <pc:sldMk cId="2428721479" sldId="268"/>
            <ac:cxnSpMk id="68" creationId="{CC4DB585-F568-9B7B-EA2B-6A74C0230BFA}"/>
          </ac:cxnSpMkLst>
        </pc:cxnChg>
        <pc:cxnChg chg="mod">
          <ac:chgData name="lucy weggler" userId="34454b4a7fe08dee" providerId="LiveId" clId="{CF98D182-A486-45B4-B62D-90AEF7A0B4B8}" dt="2022-10-05T12:43:07.771" v="2696" actId="164"/>
          <ac:cxnSpMkLst>
            <pc:docMk/>
            <pc:sldMk cId="2428721479" sldId="268"/>
            <ac:cxnSpMk id="69" creationId="{1ECB3E98-A6E8-5904-C90F-CA97837AE2A2}"/>
          </ac:cxnSpMkLst>
        </pc:cxnChg>
        <pc:cxnChg chg="mod">
          <ac:chgData name="lucy weggler" userId="34454b4a7fe08dee" providerId="LiveId" clId="{CF98D182-A486-45B4-B62D-90AEF7A0B4B8}" dt="2022-10-05T12:43:07.771" v="2696" actId="164"/>
          <ac:cxnSpMkLst>
            <pc:docMk/>
            <pc:sldMk cId="2428721479" sldId="268"/>
            <ac:cxnSpMk id="70" creationId="{04DE0CDF-2C23-D07D-CC43-1C3669C304DA}"/>
          </ac:cxnSpMkLst>
        </pc:cxnChg>
        <pc:cxnChg chg="mod">
          <ac:chgData name="lucy weggler" userId="34454b4a7fe08dee" providerId="LiveId" clId="{CF98D182-A486-45B4-B62D-90AEF7A0B4B8}" dt="2022-10-05T12:43:07.771" v="2696" actId="164"/>
          <ac:cxnSpMkLst>
            <pc:docMk/>
            <pc:sldMk cId="2428721479" sldId="268"/>
            <ac:cxnSpMk id="74" creationId="{4309E517-68C1-8D8E-DBEA-03168769DEDA}"/>
          </ac:cxnSpMkLst>
        </pc:cxnChg>
        <pc:cxnChg chg="mod">
          <ac:chgData name="lucy weggler" userId="34454b4a7fe08dee" providerId="LiveId" clId="{CF98D182-A486-45B4-B62D-90AEF7A0B4B8}" dt="2022-10-05T12:45:10.132" v="2791"/>
          <ac:cxnSpMkLst>
            <pc:docMk/>
            <pc:sldMk cId="2428721479" sldId="268"/>
            <ac:cxnSpMk id="77" creationId="{F13B7FFE-0B9F-9041-132B-A979C1ACF4F1}"/>
          </ac:cxnSpMkLst>
        </pc:cxnChg>
        <pc:cxnChg chg="mod">
          <ac:chgData name="lucy weggler" userId="34454b4a7fe08dee" providerId="LiveId" clId="{CF98D182-A486-45B4-B62D-90AEF7A0B4B8}" dt="2022-10-05T12:45:10.132" v="2791"/>
          <ac:cxnSpMkLst>
            <pc:docMk/>
            <pc:sldMk cId="2428721479" sldId="268"/>
            <ac:cxnSpMk id="78" creationId="{A2B3CE74-B15B-D842-D9D1-DFF214CEDC4E}"/>
          </ac:cxnSpMkLst>
        </pc:cxnChg>
        <pc:cxnChg chg="mod">
          <ac:chgData name="lucy weggler" userId="34454b4a7fe08dee" providerId="LiveId" clId="{CF98D182-A486-45B4-B62D-90AEF7A0B4B8}" dt="2022-10-05T12:45:10.132" v="2791"/>
          <ac:cxnSpMkLst>
            <pc:docMk/>
            <pc:sldMk cId="2428721479" sldId="268"/>
            <ac:cxnSpMk id="79" creationId="{57703AE3-E351-FD99-4429-48C5CB6D7C4B}"/>
          </ac:cxnSpMkLst>
        </pc:cxnChg>
        <pc:cxnChg chg="mod">
          <ac:chgData name="lucy weggler" userId="34454b4a7fe08dee" providerId="LiveId" clId="{CF98D182-A486-45B4-B62D-90AEF7A0B4B8}" dt="2022-10-05T12:45:10.132" v="2791"/>
          <ac:cxnSpMkLst>
            <pc:docMk/>
            <pc:sldMk cId="2428721479" sldId="268"/>
            <ac:cxnSpMk id="80" creationId="{017329A3-F66D-8C71-2BAB-CC130C38450C}"/>
          </ac:cxnSpMkLst>
        </pc:cxnChg>
        <pc:cxnChg chg="mod">
          <ac:chgData name="lucy weggler" userId="34454b4a7fe08dee" providerId="LiveId" clId="{CF98D182-A486-45B4-B62D-90AEF7A0B4B8}" dt="2022-10-05T12:45:10.132" v="2791"/>
          <ac:cxnSpMkLst>
            <pc:docMk/>
            <pc:sldMk cId="2428721479" sldId="268"/>
            <ac:cxnSpMk id="81" creationId="{7782106B-A7C6-CFEB-71B3-A750346C666B}"/>
          </ac:cxnSpMkLst>
        </pc:cxnChg>
        <pc:cxnChg chg="del">
          <ac:chgData name="lucy weggler" userId="34454b4a7fe08dee" providerId="LiveId" clId="{CF98D182-A486-45B4-B62D-90AEF7A0B4B8}" dt="2022-10-05T12:56:01.075" v="3056" actId="478"/>
          <ac:cxnSpMkLst>
            <pc:docMk/>
            <pc:sldMk cId="2428721479" sldId="268"/>
            <ac:cxnSpMk id="83" creationId="{BFBA3948-F8E0-D341-4441-1ECDE34E233D}"/>
          </ac:cxnSpMkLst>
        </pc:cxnChg>
        <pc:cxnChg chg="del">
          <ac:chgData name="lucy weggler" userId="34454b4a7fe08dee" providerId="LiveId" clId="{CF98D182-A486-45B4-B62D-90AEF7A0B4B8}" dt="2022-10-05T12:56:01.075" v="3056" actId="478"/>
          <ac:cxnSpMkLst>
            <pc:docMk/>
            <pc:sldMk cId="2428721479" sldId="268"/>
            <ac:cxnSpMk id="84" creationId="{88F790C1-469E-42EA-99F4-D0055A2D1D64}"/>
          </ac:cxnSpMkLst>
        </pc:cxnChg>
        <pc:cxnChg chg="del">
          <ac:chgData name="lucy weggler" userId="34454b4a7fe08dee" providerId="LiveId" clId="{CF98D182-A486-45B4-B62D-90AEF7A0B4B8}" dt="2022-10-05T12:56:01.075" v="3056" actId="478"/>
          <ac:cxnSpMkLst>
            <pc:docMk/>
            <pc:sldMk cId="2428721479" sldId="268"/>
            <ac:cxnSpMk id="85" creationId="{5B29DB57-37EB-B187-F490-CDD010302A71}"/>
          </ac:cxnSpMkLst>
        </pc:cxnChg>
        <pc:cxnChg chg="del">
          <ac:chgData name="lucy weggler" userId="34454b4a7fe08dee" providerId="LiveId" clId="{CF98D182-A486-45B4-B62D-90AEF7A0B4B8}" dt="2022-10-05T12:56:01.075" v="3056" actId="478"/>
          <ac:cxnSpMkLst>
            <pc:docMk/>
            <pc:sldMk cId="2428721479" sldId="268"/>
            <ac:cxnSpMk id="86" creationId="{C9943BE7-5423-E661-1405-95AB92E4C9B5}"/>
          </ac:cxnSpMkLst>
        </pc:cxnChg>
        <pc:cxnChg chg="del">
          <ac:chgData name="lucy weggler" userId="34454b4a7fe08dee" providerId="LiveId" clId="{CF98D182-A486-45B4-B62D-90AEF7A0B4B8}" dt="2022-10-05T12:56:01.075" v="3056" actId="478"/>
          <ac:cxnSpMkLst>
            <pc:docMk/>
            <pc:sldMk cId="2428721479" sldId="268"/>
            <ac:cxnSpMk id="87" creationId="{238D1CDC-ABF2-2A57-2350-3F189883D137}"/>
          </ac:cxnSpMkLst>
        </pc:cxnChg>
        <pc:cxnChg chg="del">
          <ac:chgData name="lucy weggler" userId="34454b4a7fe08dee" providerId="LiveId" clId="{CF98D182-A486-45B4-B62D-90AEF7A0B4B8}" dt="2022-10-05T12:56:01.075" v="3056" actId="478"/>
          <ac:cxnSpMkLst>
            <pc:docMk/>
            <pc:sldMk cId="2428721479" sldId="268"/>
            <ac:cxnSpMk id="92" creationId="{46E60443-6D71-1ED8-3B88-555E697892BE}"/>
          </ac:cxnSpMkLst>
        </pc:cxnChg>
        <pc:cxnChg chg="del">
          <ac:chgData name="lucy weggler" userId="34454b4a7fe08dee" providerId="LiveId" clId="{CF98D182-A486-45B4-B62D-90AEF7A0B4B8}" dt="2022-10-05T12:56:01.075" v="3056" actId="478"/>
          <ac:cxnSpMkLst>
            <pc:docMk/>
            <pc:sldMk cId="2428721479" sldId="268"/>
            <ac:cxnSpMk id="93" creationId="{3486D6AC-0EDC-D9ED-DB40-4B4D13DCBA4E}"/>
          </ac:cxnSpMkLst>
        </pc:cxnChg>
        <pc:cxnChg chg="del">
          <ac:chgData name="lucy weggler" userId="34454b4a7fe08dee" providerId="LiveId" clId="{CF98D182-A486-45B4-B62D-90AEF7A0B4B8}" dt="2022-10-05T12:56:01.075" v="3056" actId="478"/>
          <ac:cxnSpMkLst>
            <pc:docMk/>
            <pc:sldMk cId="2428721479" sldId="268"/>
            <ac:cxnSpMk id="96" creationId="{08EE624D-B4A3-06FB-260C-0482B4449484}"/>
          </ac:cxnSpMkLst>
        </pc:cxnChg>
        <pc:cxnChg chg="del">
          <ac:chgData name="lucy weggler" userId="34454b4a7fe08dee" providerId="LiveId" clId="{CF98D182-A486-45B4-B62D-90AEF7A0B4B8}" dt="2022-10-05T12:56:01.075" v="3056" actId="478"/>
          <ac:cxnSpMkLst>
            <pc:docMk/>
            <pc:sldMk cId="2428721479" sldId="268"/>
            <ac:cxnSpMk id="97" creationId="{6BAB7E63-F7DC-B8D0-B8DF-345680192A71}"/>
          </ac:cxnSpMkLst>
        </pc:cxnChg>
        <pc:cxnChg chg="del">
          <ac:chgData name="lucy weggler" userId="34454b4a7fe08dee" providerId="LiveId" clId="{CF98D182-A486-45B4-B62D-90AEF7A0B4B8}" dt="2022-10-05T12:56:01.075" v="3056" actId="478"/>
          <ac:cxnSpMkLst>
            <pc:docMk/>
            <pc:sldMk cId="2428721479" sldId="268"/>
            <ac:cxnSpMk id="98" creationId="{490BA689-1B84-EDB8-75E9-E39964F71BE0}"/>
          </ac:cxnSpMkLst>
        </pc:cxnChg>
        <pc:cxnChg chg="del">
          <ac:chgData name="lucy weggler" userId="34454b4a7fe08dee" providerId="LiveId" clId="{CF98D182-A486-45B4-B62D-90AEF7A0B4B8}" dt="2022-10-05T12:56:01.075" v="3056" actId="478"/>
          <ac:cxnSpMkLst>
            <pc:docMk/>
            <pc:sldMk cId="2428721479" sldId="268"/>
            <ac:cxnSpMk id="99" creationId="{9EA89FA2-1EA4-D385-E0AE-5AE566ACEBFA}"/>
          </ac:cxnSpMkLst>
        </pc:cxnChg>
        <pc:cxnChg chg="mod">
          <ac:chgData name="lucy weggler" userId="34454b4a7fe08dee" providerId="LiveId" clId="{CF98D182-A486-45B4-B62D-90AEF7A0B4B8}" dt="2022-10-05T12:45:10.132" v="2791"/>
          <ac:cxnSpMkLst>
            <pc:docMk/>
            <pc:sldMk cId="2428721479" sldId="268"/>
            <ac:cxnSpMk id="100" creationId="{F75C49B8-EA4C-456B-BEEF-ACC0B0C78514}"/>
          </ac:cxnSpMkLst>
        </pc:cxnChg>
        <pc:cxnChg chg="mod">
          <ac:chgData name="lucy weggler" userId="34454b4a7fe08dee" providerId="LiveId" clId="{CF98D182-A486-45B4-B62D-90AEF7A0B4B8}" dt="2022-10-05T12:45:10.132" v="2791"/>
          <ac:cxnSpMkLst>
            <pc:docMk/>
            <pc:sldMk cId="2428721479" sldId="268"/>
            <ac:cxnSpMk id="101" creationId="{D27CA280-8220-10B9-C1BB-E623B8A958DB}"/>
          </ac:cxnSpMkLst>
        </pc:cxnChg>
        <pc:cxnChg chg="mod">
          <ac:chgData name="lucy weggler" userId="34454b4a7fe08dee" providerId="LiveId" clId="{CF98D182-A486-45B4-B62D-90AEF7A0B4B8}" dt="2022-10-05T12:45:10.132" v="2791"/>
          <ac:cxnSpMkLst>
            <pc:docMk/>
            <pc:sldMk cId="2428721479" sldId="268"/>
            <ac:cxnSpMk id="102" creationId="{A389A6AB-8318-66AC-3E79-FC7CFDE52335}"/>
          </ac:cxnSpMkLst>
        </pc:cxnChg>
        <pc:cxnChg chg="mod">
          <ac:chgData name="lucy weggler" userId="34454b4a7fe08dee" providerId="LiveId" clId="{CF98D182-A486-45B4-B62D-90AEF7A0B4B8}" dt="2022-10-05T12:45:10.132" v="2791"/>
          <ac:cxnSpMkLst>
            <pc:docMk/>
            <pc:sldMk cId="2428721479" sldId="268"/>
            <ac:cxnSpMk id="103" creationId="{F79E6967-752F-4F85-946F-44C63830C876}"/>
          </ac:cxnSpMkLst>
        </pc:cxnChg>
        <pc:cxnChg chg="del">
          <ac:chgData name="lucy weggler" userId="34454b4a7fe08dee" providerId="LiveId" clId="{CF98D182-A486-45B4-B62D-90AEF7A0B4B8}" dt="2022-10-05T12:56:01.075" v="3056" actId="478"/>
          <ac:cxnSpMkLst>
            <pc:docMk/>
            <pc:sldMk cId="2428721479" sldId="268"/>
            <ac:cxnSpMk id="104" creationId="{DA3A02E5-0098-E045-1C14-767BE91CA1D6}"/>
          </ac:cxnSpMkLst>
        </pc:cxnChg>
        <pc:cxnChg chg="mod">
          <ac:chgData name="lucy weggler" userId="34454b4a7fe08dee" providerId="LiveId" clId="{CF98D182-A486-45B4-B62D-90AEF7A0B4B8}" dt="2022-10-05T12:45:10.132" v="2791"/>
          <ac:cxnSpMkLst>
            <pc:docMk/>
            <pc:sldMk cId="2428721479" sldId="268"/>
            <ac:cxnSpMk id="105" creationId="{5353C59A-7502-B7B8-8C7B-C829FC066607}"/>
          </ac:cxnSpMkLst>
        </pc:cxnChg>
        <pc:cxnChg chg="mod">
          <ac:chgData name="lucy weggler" userId="34454b4a7fe08dee" providerId="LiveId" clId="{CF98D182-A486-45B4-B62D-90AEF7A0B4B8}" dt="2022-10-05T12:45:10.132" v="2791"/>
          <ac:cxnSpMkLst>
            <pc:docMk/>
            <pc:sldMk cId="2428721479" sldId="268"/>
            <ac:cxnSpMk id="106" creationId="{6AF1A739-076A-0476-8903-3D14EB15FAD8}"/>
          </ac:cxnSpMkLst>
        </pc:cxnChg>
        <pc:cxnChg chg="add mod">
          <ac:chgData name="lucy weggler" userId="34454b4a7fe08dee" providerId="LiveId" clId="{CF98D182-A486-45B4-B62D-90AEF7A0B4B8}" dt="2022-10-05T12:47:56.778" v="2897" actId="1076"/>
          <ac:cxnSpMkLst>
            <pc:docMk/>
            <pc:sldMk cId="2428721479" sldId="268"/>
            <ac:cxnSpMk id="107" creationId="{A1494D93-2C74-546D-7EBB-1E7C7AB49289}"/>
          </ac:cxnSpMkLst>
        </pc:cxnChg>
        <pc:cxnChg chg="del">
          <ac:chgData name="lucy weggler" userId="34454b4a7fe08dee" providerId="LiveId" clId="{CF98D182-A486-45B4-B62D-90AEF7A0B4B8}" dt="2022-10-05T12:56:01.075" v="3056" actId="478"/>
          <ac:cxnSpMkLst>
            <pc:docMk/>
            <pc:sldMk cId="2428721479" sldId="268"/>
            <ac:cxnSpMk id="108" creationId="{94D43FCA-BC48-C7C9-AABA-7153B3618DBA}"/>
          </ac:cxnSpMkLst>
        </pc:cxnChg>
        <pc:cxnChg chg="del">
          <ac:chgData name="lucy weggler" userId="34454b4a7fe08dee" providerId="LiveId" clId="{CF98D182-A486-45B4-B62D-90AEF7A0B4B8}" dt="2022-10-05T12:56:01.075" v="3056" actId="478"/>
          <ac:cxnSpMkLst>
            <pc:docMk/>
            <pc:sldMk cId="2428721479" sldId="268"/>
            <ac:cxnSpMk id="112" creationId="{852D1134-AE75-20B2-2D71-C05D73B36458}"/>
          </ac:cxnSpMkLst>
        </pc:cxnChg>
      </pc:sldChg>
      <pc:sldChg chg="addSp modSp add del">
        <pc:chgData name="lucy weggler" userId="34454b4a7fe08dee" providerId="LiveId" clId="{CF98D182-A486-45B4-B62D-90AEF7A0B4B8}" dt="2022-10-05T13:08:06.824" v="3259" actId="2696"/>
        <pc:sldMkLst>
          <pc:docMk/>
          <pc:sldMk cId="3252063903" sldId="269"/>
        </pc:sldMkLst>
        <pc:spChg chg="mod">
          <ac:chgData name="lucy weggler" userId="34454b4a7fe08dee" providerId="LiveId" clId="{CF98D182-A486-45B4-B62D-90AEF7A0B4B8}" dt="2022-10-05T13:02:06.705" v="3147" actId="164"/>
          <ac:spMkLst>
            <pc:docMk/>
            <pc:sldMk cId="3252063903" sldId="269"/>
            <ac:spMk id="90" creationId="{F1683910-5CFF-3014-B3F5-2B3C7BB4A6BC}"/>
          </ac:spMkLst>
        </pc:spChg>
        <pc:spChg chg="mod">
          <ac:chgData name="lucy weggler" userId="34454b4a7fe08dee" providerId="LiveId" clId="{CF98D182-A486-45B4-B62D-90AEF7A0B4B8}" dt="2022-10-05T13:02:06.705" v="3147" actId="164"/>
          <ac:spMkLst>
            <pc:docMk/>
            <pc:sldMk cId="3252063903" sldId="269"/>
            <ac:spMk id="91" creationId="{7C29F729-3D3A-6944-CD25-C168E71D0A35}"/>
          </ac:spMkLst>
        </pc:spChg>
        <pc:spChg chg="mod">
          <ac:chgData name="lucy weggler" userId="34454b4a7fe08dee" providerId="LiveId" clId="{CF98D182-A486-45B4-B62D-90AEF7A0B4B8}" dt="2022-10-05T13:02:06.705" v="3147" actId="164"/>
          <ac:spMkLst>
            <pc:docMk/>
            <pc:sldMk cId="3252063903" sldId="269"/>
            <ac:spMk id="94" creationId="{44D7676C-4EAE-141F-264E-D0F89B36EAFF}"/>
          </ac:spMkLst>
        </pc:spChg>
        <pc:spChg chg="mod">
          <ac:chgData name="lucy weggler" userId="34454b4a7fe08dee" providerId="LiveId" clId="{CF98D182-A486-45B4-B62D-90AEF7A0B4B8}" dt="2022-10-05T13:02:06.705" v="3147" actId="164"/>
          <ac:spMkLst>
            <pc:docMk/>
            <pc:sldMk cId="3252063903" sldId="269"/>
            <ac:spMk id="95" creationId="{20DF367F-2052-7632-42F7-DEF5B2A9D661}"/>
          </ac:spMkLst>
        </pc:spChg>
        <pc:grpChg chg="add mod">
          <ac:chgData name="lucy weggler" userId="34454b4a7fe08dee" providerId="LiveId" clId="{CF98D182-A486-45B4-B62D-90AEF7A0B4B8}" dt="2022-10-05T13:02:06.705" v="3147" actId="164"/>
          <ac:grpSpMkLst>
            <pc:docMk/>
            <pc:sldMk cId="3252063903" sldId="269"/>
            <ac:grpSpMk id="2" creationId="{6FBBB0BD-C0AE-E351-E751-E1C2FE559A5B}"/>
          </ac:grpSpMkLst>
        </pc:grpChg>
        <pc:cxnChg chg="mod">
          <ac:chgData name="lucy weggler" userId="34454b4a7fe08dee" providerId="LiveId" clId="{CF98D182-A486-45B4-B62D-90AEF7A0B4B8}" dt="2022-10-05T13:02:06.705" v="3147" actId="164"/>
          <ac:cxnSpMkLst>
            <pc:docMk/>
            <pc:sldMk cId="3252063903" sldId="269"/>
            <ac:cxnSpMk id="83" creationId="{BFBA3948-F8E0-D341-4441-1ECDE34E233D}"/>
          </ac:cxnSpMkLst>
        </pc:cxnChg>
        <pc:cxnChg chg="mod">
          <ac:chgData name="lucy weggler" userId="34454b4a7fe08dee" providerId="LiveId" clId="{CF98D182-A486-45B4-B62D-90AEF7A0B4B8}" dt="2022-10-05T13:02:06.705" v="3147" actId="164"/>
          <ac:cxnSpMkLst>
            <pc:docMk/>
            <pc:sldMk cId="3252063903" sldId="269"/>
            <ac:cxnSpMk id="84" creationId="{88F790C1-469E-42EA-99F4-D0055A2D1D64}"/>
          </ac:cxnSpMkLst>
        </pc:cxnChg>
        <pc:cxnChg chg="mod">
          <ac:chgData name="lucy weggler" userId="34454b4a7fe08dee" providerId="LiveId" clId="{CF98D182-A486-45B4-B62D-90AEF7A0B4B8}" dt="2022-10-05T13:02:06.705" v="3147" actId="164"/>
          <ac:cxnSpMkLst>
            <pc:docMk/>
            <pc:sldMk cId="3252063903" sldId="269"/>
            <ac:cxnSpMk id="85" creationId="{5B29DB57-37EB-B187-F490-CDD010302A71}"/>
          </ac:cxnSpMkLst>
        </pc:cxnChg>
        <pc:cxnChg chg="mod">
          <ac:chgData name="lucy weggler" userId="34454b4a7fe08dee" providerId="LiveId" clId="{CF98D182-A486-45B4-B62D-90AEF7A0B4B8}" dt="2022-10-05T13:02:06.705" v="3147" actId="164"/>
          <ac:cxnSpMkLst>
            <pc:docMk/>
            <pc:sldMk cId="3252063903" sldId="269"/>
            <ac:cxnSpMk id="86" creationId="{C9943BE7-5423-E661-1405-95AB92E4C9B5}"/>
          </ac:cxnSpMkLst>
        </pc:cxnChg>
        <pc:cxnChg chg="mod">
          <ac:chgData name="lucy weggler" userId="34454b4a7fe08dee" providerId="LiveId" clId="{CF98D182-A486-45B4-B62D-90AEF7A0B4B8}" dt="2022-10-05T13:02:06.705" v="3147" actId="164"/>
          <ac:cxnSpMkLst>
            <pc:docMk/>
            <pc:sldMk cId="3252063903" sldId="269"/>
            <ac:cxnSpMk id="87" creationId="{238D1CDC-ABF2-2A57-2350-3F189883D137}"/>
          </ac:cxnSpMkLst>
        </pc:cxnChg>
        <pc:cxnChg chg="mod">
          <ac:chgData name="lucy weggler" userId="34454b4a7fe08dee" providerId="LiveId" clId="{CF98D182-A486-45B4-B62D-90AEF7A0B4B8}" dt="2022-10-05T13:02:06.705" v="3147" actId="164"/>
          <ac:cxnSpMkLst>
            <pc:docMk/>
            <pc:sldMk cId="3252063903" sldId="269"/>
            <ac:cxnSpMk id="92" creationId="{46E60443-6D71-1ED8-3B88-555E697892BE}"/>
          </ac:cxnSpMkLst>
        </pc:cxnChg>
        <pc:cxnChg chg="mod">
          <ac:chgData name="lucy weggler" userId="34454b4a7fe08dee" providerId="LiveId" clId="{CF98D182-A486-45B4-B62D-90AEF7A0B4B8}" dt="2022-10-05T13:02:06.705" v="3147" actId="164"/>
          <ac:cxnSpMkLst>
            <pc:docMk/>
            <pc:sldMk cId="3252063903" sldId="269"/>
            <ac:cxnSpMk id="93" creationId="{3486D6AC-0EDC-D9ED-DB40-4B4D13DCBA4E}"/>
          </ac:cxnSpMkLst>
        </pc:cxnChg>
        <pc:cxnChg chg="mod">
          <ac:chgData name="lucy weggler" userId="34454b4a7fe08dee" providerId="LiveId" clId="{CF98D182-A486-45B4-B62D-90AEF7A0B4B8}" dt="2022-10-05T13:02:06.705" v="3147" actId="164"/>
          <ac:cxnSpMkLst>
            <pc:docMk/>
            <pc:sldMk cId="3252063903" sldId="269"/>
            <ac:cxnSpMk id="96" creationId="{08EE624D-B4A3-06FB-260C-0482B4449484}"/>
          </ac:cxnSpMkLst>
        </pc:cxnChg>
        <pc:cxnChg chg="mod">
          <ac:chgData name="lucy weggler" userId="34454b4a7fe08dee" providerId="LiveId" clId="{CF98D182-A486-45B4-B62D-90AEF7A0B4B8}" dt="2022-10-05T13:02:06.705" v="3147" actId="164"/>
          <ac:cxnSpMkLst>
            <pc:docMk/>
            <pc:sldMk cId="3252063903" sldId="269"/>
            <ac:cxnSpMk id="97" creationId="{6BAB7E63-F7DC-B8D0-B8DF-345680192A71}"/>
          </ac:cxnSpMkLst>
        </pc:cxnChg>
        <pc:cxnChg chg="mod">
          <ac:chgData name="lucy weggler" userId="34454b4a7fe08dee" providerId="LiveId" clId="{CF98D182-A486-45B4-B62D-90AEF7A0B4B8}" dt="2022-10-05T13:02:06.705" v="3147" actId="164"/>
          <ac:cxnSpMkLst>
            <pc:docMk/>
            <pc:sldMk cId="3252063903" sldId="269"/>
            <ac:cxnSpMk id="98" creationId="{490BA689-1B84-EDB8-75E9-E39964F71BE0}"/>
          </ac:cxnSpMkLst>
        </pc:cxnChg>
        <pc:cxnChg chg="mod">
          <ac:chgData name="lucy weggler" userId="34454b4a7fe08dee" providerId="LiveId" clId="{CF98D182-A486-45B4-B62D-90AEF7A0B4B8}" dt="2022-10-05T13:02:06.705" v="3147" actId="164"/>
          <ac:cxnSpMkLst>
            <pc:docMk/>
            <pc:sldMk cId="3252063903" sldId="269"/>
            <ac:cxnSpMk id="99" creationId="{9EA89FA2-1EA4-D385-E0AE-5AE566ACEBFA}"/>
          </ac:cxnSpMkLst>
        </pc:cxnChg>
        <pc:cxnChg chg="mod">
          <ac:chgData name="lucy weggler" userId="34454b4a7fe08dee" providerId="LiveId" clId="{CF98D182-A486-45B4-B62D-90AEF7A0B4B8}" dt="2022-10-05T13:02:06.705" v="3147" actId="164"/>
          <ac:cxnSpMkLst>
            <pc:docMk/>
            <pc:sldMk cId="3252063903" sldId="269"/>
            <ac:cxnSpMk id="104" creationId="{DA3A02E5-0098-E045-1C14-767BE91CA1D6}"/>
          </ac:cxnSpMkLst>
        </pc:cxnChg>
        <pc:cxnChg chg="mod">
          <ac:chgData name="lucy weggler" userId="34454b4a7fe08dee" providerId="LiveId" clId="{CF98D182-A486-45B4-B62D-90AEF7A0B4B8}" dt="2022-10-05T13:02:06.705" v="3147" actId="164"/>
          <ac:cxnSpMkLst>
            <pc:docMk/>
            <pc:sldMk cId="3252063903" sldId="269"/>
            <ac:cxnSpMk id="107" creationId="{A1494D93-2C74-546D-7EBB-1E7C7AB49289}"/>
          </ac:cxnSpMkLst>
        </pc:cxnChg>
        <pc:cxnChg chg="mod">
          <ac:chgData name="lucy weggler" userId="34454b4a7fe08dee" providerId="LiveId" clId="{CF98D182-A486-45B4-B62D-90AEF7A0B4B8}" dt="2022-10-05T13:02:06.705" v="3147" actId="164"/>
          <ac:cxnSpMkLst>
            <pc:docMk/>
            <pc:sldMk cId="3252063903" sldId="269"/>
            <ac:cxnSpMk id="108" creationId="{94D43FCA-BC48-C7C9-AABA-7153B3618DBA}"/>
          </ac:cxnSpMkLst>
        </pc:cxnChg>
        <pc:cxnChg chg="mod">
          <ac:chgData name="lucy weggler" userId="34454b4a7fe08dee" providerId="LiveId" clId="{CF98D182-A486-45B4-B62D-90AEF7A0B4B8}" dt="2022-10-05T13:02:06.705" v="3147" actId="164"/>
          <ac:cxnSpMkLst>
            <pc:docMk/>
            <pc:sldMk cId="3252063903" sldId="269"/>
            <ac:cxnSpMk id="112" creationId="{852D1134-AE75-20B2-2D71-C05D73B36458}"/>
          </ac:cxnSpMkLst>
        </pc:cxnChg>
      </pc:sldChg>
      <pc:sldChg chg="addSp delSp modSp add mod">
        <pc:chgData name="lucy weggler" userId="34454b4a7fe08dee" providerId="LiveId" clId="{CF98D182-A486-45B4-B62D-90AEF7A0B4B8}" dt="2022-10-05T13:07:58.717" v="3258" actId="14100"/>
        <pc:sldMkLst>
          <pc:docMk/>
          <pc:sldMk cId="2046483630" sldId="270"/>
        </pc:sldMkLst>
        <pc:spChg chg="del mod">
          <ac:chgData name="lucy weggler" userId="34454b4a7fe08dee" providerId="LiveId" clId="{CF98D182-A486-45B4-B62D-90AEF7A0B4B8}" dt="2022-10-05T13:02:26.386" v="3152" actId="478"/>
          <ac:spMkLst>
            <pc:docMk/>
            <pc:sldMk cId="2046483630" sldId="270"/>
            <ac:spMk id="23" creationId="{C971FADD-36EC-A9DD-BB0F-CDD0BFE8680C}"/>
          </ac:spMkLst>
        </pc:spChg>
        <pc:spChg chg="del mod">
          <ac:chgData name="lucy weggler" userId="34454b4a7fe08dee" providerId="LiveId" clId="{CF98D182-A486-45B4-B62D-90AEF7A0B4B8}" dt="2022-10-05T13:02:24.166" v="3151" actId="478"/>
          <ac:spMkLst>
            <pc:docMk/>
            <pc:sldMk cId="2046483630" sldId="270"/>
            <ac:spMk id="24" creationId="{B2E829E1-8896-7FC4-2D9D-BB5DBD713C3C}"/>
          </ac:spMkLst>
        </pc:spChg>
        <pc:spChg chg="del mod">
          <ac:chgData name="lucy weggler" userId="34454b4a7fe08dee" providerId="LiveId" clId="{CF98D182-A486-45B4-B62D-90AEF7A0B4B8}" dt="2022-10-05T13:02:28.274" v="3153" actId="478"/>
          <ac:spMkLst>
            <pc:docMk/>
            <pc:sldMk cId="2046483630" sldId="270"/>
            <ac:spMk id="28" creationId="{760442C1-5019-D7C2-98EB-EA0BCB60AFE0}"/>
          </ac:spMkLst>
        </pc:spChg>
        <pc:spChg chg="del mod">
          <ac:chgData name="lucy weggler" userId="34454b4a7fe08dee" providerId="LiveId" clId="{CF98D182-A486-45B4-B62D-90AEF7A0B4B8}" dt="2022-10-05T13:02:20.407" v="3150" actId="478"/>
          <ac:spMkLst>
            <pc:docMk/>
            <pc:sldMk cId="2046483630" sldId="270"/>
            <ac:spMk id="30" creationId="{73932FFB-955F-12DC-F763-553C01AB3E69}"/>
          </ac:spMkLst>
        </pc:spChg>
        <pc:spChg chg="del">
          <ac:chgData name="lucy weggler" userId="34454b4a7fe08dee" providerId="LiveId" clId="{CF98D182-A486-45B4-B62D-90AEF7A0B4B8}" dt="2022-10-05T13:04:21.970" v="3175" actId="478"/>
          <ac:spMkLst>
            <pc:docMk/>
            <pc:sldMk cId="2046483630" sldId="270"/>
            <ac:spMk id="50" creationId="{FEF7579A-F3D7-31D2-7959-EB62B3195989}"/>
          </ac:spMkLst>
        </pc:spChg>
        <pc:spChg chg="mod">
          <ac:chgData name="lucy weggler" userId="34454b4a7fe08dee" providerId="LiveId" clId="{CF98D182-A486-45B4-B62D-90AEF7A0B4B8}" dt="2022-10-05T13:00:14.503" v="3120" actId="20577"/>
          <ac:spMkLst>
            <pc:docMk/>
            <pc:sldMk cId="2046483630" sldId="270"/>
            <ac:spMk id="52" creationId="{BBAAEB1E-44AA-6C82-A9D2-30E71A4A75F4}"/>
          </ac:spMkLst>
        </pc:spChg>
        <pc:spChg chg="add mod">
          <ac:chgData name="lucy weggler" userId="34454b4a7fe08dee" providerId="LiveId" clId="{CF98D182-A486-45B4-B62D-90AEF7A0B4B8}" dt="2022-10-05T13:03:43.095" v="3168" actId="20577"/>
          <ac:spMkLst>
            <pc:docMk/>
            <pc:sldMk cId="2046483630" sldId="270"/>
            <ac:spMk id="61" creationId="{B76A1C9B-1EFB-9587-4BF9-4AEB09A7F4E0}"/>
          </ac:spMkLst>
        </pc:spChg>
        <pc:spChg chg="add mod">
          <ac:chgData name="lucy weggler" userId="34454b4a7fe08dee" providerId="LiveId" clId="{CF98D182-A486-45B4-B62D-90AEF7A0B4B8}" dt="2022-10-05T13:03:55.077" v="3170" actId="1076"/>
          <ac:spMkLst>
            <pc:docMk/>
            <pc:sldMk cId="2046483630" sldId="270"/>
            <ac:spMk id="62" creationId="{F8926202-72F9-F9EF-ABE3-42A2850368D4}"/>
          </ac:spMkLst>
        </pc:spChg>
        <pc:spChg chg="add mod">
          <ac:chgData name="lucy weggler" userId="34454b4a7fe08dee" providerId="LiveId" clId="{CF98D182-A486-45B4-B62D-90AEF7A0B4B8}" dt="2022-10-05T13:04:06.482" v="3172" actId="1076"/>
          <ac:spMkLst>
            <pc:docMk/>
            <pc:sldMk cId="2046483630" sldId="270"/>
            <ac:spMk id="63" creationId="{26FEA046-6FC3-84B2-8C82-633288638ECD}"/>
          </ac:spMkLst>
        </pc:spChg>
        <pc:spChg chg="add mod">
          <ac:chgData name="lucy weggler" userId="34454b4a7fe08dee" providerId="LiveId" clId="{CF98D182-A486-45B4-B62D-90AEF7A0B4B8}" dt="2022-10-05T13:05:07.415" v="3181" actId="1076"/>
          <ac:spMkLst>
            <pc:docMk/>
            <pc:sldMk cId="2046483630" sldId="270"/>
            <ac:spMk id="67" creationId="{A19B7C39-4115-129E-C963-3DAC43F61DDB}"/>
          </ac:spMkLst>
        </pc:spChg>
        <pc:spChg chg="add mod">
          <ac:chgData name="lucy weggler" userId="34454b4a7fe08dee" providerId="LiveId" clId="{CF98D182-A486-45B4-B62D-90AEF7A0B4B8}" dt="2022-10-05T13:06:41.741" v="3204" actId="1076"/>
          <ac:spMkLst>
            <pc:docMk/>
            <pc:sldMk cId="2046483630" sldId="270"/>
            <ac:spMk id="68" creationId="{BBE9D36F-1CA0-0FD6-ADB0-41DD100C7879}"/>
          </ac:spMkLst>
        </pc:spChg>
        <pc:spChg chg="add del mod">
          <ac:chgData name="lucy weggler" userId="34454b4a7fe08dee" providerId="LiveId" clId="{CF98D182-A486-45B4-B62D-90AEF7A0B4B8}" dt="2022-10-05T13:06:30.131" v="3201" actId="478"/>
          <ac:spMkLst>
            <pc:docMk/>
            <pc:sldMk cId="2046483630" sldId="270"/>
            <ac:spMk id="70" creationId="{F43214FE-C6CB-0E6A-6DA7-A751226C3E98}"/>
          </ac:spMkLst>
        </pc:spChg>
        <pc:spChg chg="add mod">
          <ac:chgData name="lucy weggler" userId="34454b4a7fe08dee" providerId="LiveId" clId="{CF98D182-A486-45B4-B62D-90AEF7A0B4B8}" dt="2022-10-05T13:06:39.281" v="3203" actId="1076"/>
          <ac:spMkLst>
            <pc:docMk/>
            <pc:sldMk cId="2046483630" sldId="270"/>
            <ac:spMk id="71" creationId="{248F724C-B5A2-C7AB-FBC4-985BD2293F15}"/>
          </ac:spMkLst>
        </pc:spChg>
        <pc:spChg chg="del mod topLvl">
          <ac:chgData name="lucy weggler" userId="34454b4a7fe08dee" providerId="LiveId" clId="{CF98D182-A486-45B4-B62D-90AEF7A0B4B8}" dt="2022-10-05T13:06:26.404" v="3199" actId="478"/>
          <ac:spMkLst>
            <pc:docMk/>
            <pc:sldMk cId="2046483630" sldId="270"/>
            <ac:spMk id="82" creationId="{2F0B08CE-A394-B92B-CAAF-0D73ADCEC37C}"/>
          </ac:spMkLst>
        </pc:spChg>
        <pc:spChg chg="mod topLvl">
          <ac:chgData name="lucy weggler" userId="34454b4a7fe08dee" providerId="LiveId" clId="{CF98D182-A486-45B4-B62D-90AEF7A0B4B8}" dt="2022-10-05T13:06:07.778" v="3194" actId="165"/>
          <ac:spMkLst>
            <pc:docMk/>
            <pc:sldMk cId="2046483630" sldId="270"/>
            <ac:spMk id="88" creationId="{F0B9629D-DD0D-410A-AAA8-BE2505F4AEB3}"/>
          </ac:spMkLst>
        </pc:spChg>
        <pc:spChg chg="mod topLvl">
          <ac:chgData name="lucy weggler" userId="34454b4a7fe08dee" providerId="LiveId" clId="{CF98D182-A486-45B4-B62D-90AEF7A0B4B8}" dt="2022-10-05T13:06:07.778" v="3194" actId="165"/>
          <ac:spMkLst>
            <pc:docMk/>
            <pc:sldMk cId="2046483630" sldId="270"/>
            <ac:spMk id="89" creationId="{53C9FD78-01E4-DF7B-F41F-4D4A8670B2D9}"/>
          </ac:spMkLst>
        </pc:spChg>
        <pc:spChg chg="mod">
          <ac:chgData name="lucy weggler" userId="34454b4a7fe08dee" providerId="LiveId" clId="{CF98D182-A486-45B4-B62D-90AEF7A0B4B8}" dt="2022-10-05T13:05:37.596" v="3189" actId="1076"/>
          <ac:spMkLst>
            <pc:docMk/>
            <pc:sldMk cId="2046483630" sldId="270"/>
            <ac:spMk id="109" creationId="{B53B832E-AB3A-F5EE-14F1-48DB479174A4}"/>
          </ac:spMkLst>
        </pc:spChg>
        <pc:spChg chg="mod">
          <ac:chgData name="lucy weggler" userId="34454b4a7fe08dee" providerId="LiveId" clId="{CF98D182-A486-45B4-B62D-90AEF7A0B4B8}" dt="2022-10-05T13:04:18.406" v="3174" actId="20577"/>
          <ac:spMkLst>
            <pc:docMk/>
            <pc:sldMk cId="2046483630" sldId="270"/>
            <ac:spMk id="110" creationId="{442E966F-CD34-3BE8-CDAF-23FB15C1C322}"/>
          </ac:spMkLst>
        </pc:spChg>
        <pc:spChg chg="mod">
          <ac:chgData name="lucy weggler" userId="34454b4a7fe08dee" providerId="LiveId" clId="{CF98D182-A486-45B4-B62D-90AEF7A0B4B8}" dt="2022-10-05T13:02:57.701" v="3160" actId="1076"/>
          <ac:spMkLst>
            <pc:docMk/>
            <pc:sldMk cId="2046483630" sldId="270"/>
            <ac:spMk id="111" creationId="{42262543-A3F4-6A51-09AF-E468090613FA}"/>
          </ac:spMkLst>
        </pc:spChg>
        <pc:spChg chg="mod">
          <ac:chgData name="lucy weggler" userId="34454b4a7fe08dee" providerId="LiveId" clId="{CF98D182-A486-45B4-B62D-90AEF7A0B4B8}" dt="2022-10-05T13:06:50.183" v="3206" actId="1076"/>
          <ac:spMkLst>
            <pc:docMk/>
            <pc:sldMk cId="2046483630" sldId="270"/>
            <ac:spMk id="113" creationId="{9C362A5E-30A6-C1D8-82CE-B711A36804CB}"/>
          </ac:spMkLst>
        </pc:spChg>
        <pc:spChg chg="mod">
          <ac:chgData name="lucy weggler" userId="34454b4a7fe08dee" providerId="LiveId" clId="{CF98D182-A486-45B4-B62D-90AEF7A0B4B8}" dt="2022-10-05T13:07:48.257" v="3254" actId="1076"/>
          <ac:spMkLst>
            <pc:docMk/>
            <pc:sldMk cId="2046483630" sldId="270"/>
            <ac:spMk id="116" creationId="{063F4614-3857-27E0-086E-A0BD4150B285}"/>
          </ac:spMkLst>
        </pc:spChg>
        <pc:spChg chg="mod">
          <ac:chgData name="lucy weggler" userId="34454b4a7fe08dee" providerId="LiveId" clId="{CF98D182-A486-45B4-B62D-90AEF7A0B4B8}" dt="2022-10-05T13:07:58.717" v="3258" actId="14100"/>
          <ac:spMkLst>
            <pc:docMk/>
            <pc:sldMk cId="2046483630" sldId="270"/>
            <ac:spMk id="117" creationId="{27544420-C8D0-8DC3-9DC1-2CA240AFC263}"/>
          </ac:spMkLst>
        </pc:spChg>
        <pc:spChg chg="mod">
          <ac:chgData name="lucy weggler" userId="34454b4a7fe08dee" providerId="LiveId" clId="{CF98D182-A486-45B4-B62D-90AEF7A0B4B8}" dt="2022-10-05T13:07:55.979" v="3257" actId="14100"/>
          <ac:spMkLst>
            <pc:docMk/>
            <pc:sldMk cId="2046483630" sldId="270"/>
            <ac:spMk id="118" creationId="{E7C88E8A-5A32-5E9F-F25B-D118F33B78ED}"/>
          </ac:spMkLst>
        </pc:spChg>
        <pc:grpChg chg="add mod">
          <ac:chgData name="lucy weggler" userId="34454b4a7fe08dee" providerId="LiveId" clId="{CF98D182-A486-45B4-B62D-90AEF7A0B4B8}" dt="2022-10-05T13:02:53.990" v="3159" actId="1076"/>
          <ac:grpSpMkLst>
            <pc:docMk/>
            <pc:sldMk cId="2046483630" sldId="270"/>
            <ac:grpSpMk id="2" creationId="{27517C3A-431D-7696-A8EB-CBA091A12DE5}"/>
          </ac:grpSpMkLst>
        </pc:grpChg>
        <pc:grpChg chg="del">
          <ac:chgData name="lucy weggler" userId="34454b4a7fe08dee" providerId="LiveId" clId="{CF98D182-A486-45B4-B62D-90AEF7A0B4B8}" dt="2022-10-05T13:02:39.836" v="3155" actId="478"/>
          <ac:grpSpMkLst>
            <pc:docMk/>
            <pc:sldMk cId="2046483630" sldId="270"/>
            <ac:grpSpMk id="54" creationId="{D16D3969-4C19-2BCF-7348-E7EF0E140EA3}"/>
          </ac:grpSpMkLst>
        </pc:grpChg>
        <pc:grpChg chg="del">
          <ac:chgData name="lucy weggler" userId="34454b4a7fe08dee" providerId="LiveId" clId="{CF98D182-A486-45B4-B62D-90AEF7A0B4B8}" dt="2022-10-05T13:06:07.778" v="3194" actId="165"/>
          <ac:grpSpMkLst>
            <pc:docMk/>
            <pc:sldMk cId="2046483630" sldId="270"/>
            <ac:grpSpMk id="76" creationId="{9E967DBE-3FB8-80AB-A55C-5C063FFA272D}"/>
          </ac:grpSpMkLst>
        </pc:grpChg>
        <pc:cxnChg chg="mod">
          <ac:chgData name="lucy weggler" userId="34454b4a7fe08dee" providerId="LiveId" clId="{CF98D182-A486-45B4-B62D-90AEF7A0B4B8}" dt="2022-10-05T13:03:30.052" v="3164" actId="14100"/>
          <ac:cxnSpMkLst>
            <pc:docMk/>
            <pc:sldMk cId="2046483630" sldId="270"/>
            <ac:cxnSpMk id="13" creationId="{631F4EE3-CBA3-192B-B56A-DE0D51AEA53D}"/>
          </ac:cxnSpMkLst>
        </pc:cxnChg>
        <pc:cxnChg chg="mod">
          <ac:chgData name="lucy weggler" userId="34454b4a7fe08dee" providerId="LiveId" clId="{CF98D182-A486-45B4-B62D-90AEF7A0B4B8}" dt="2022-10-05T13:04:45.991" v="3178" actId="14100"/>
          <ac:cxnSpMkLst>
            <pc:docMk/>
            <pc:sldMk cId="2046483630" sldId="270"/>
            <ac:cxnSpMk id="15" creationId="{B5C93756-9A7F-3EEA-5490-BC6CFF9F18AB}"/>
          </ac:cxnSpMkLst>
        </pc:cxnChg>
        <pc:cxnChg chg="mod">
          <ac:chgData name="lucy weggler" userId="34454b4a7fe08dee" providerId="LiveId" clId="{CF98D182-A486-45B4-B62D-90AEF7A0B4B8}" dt="2022-10-05T13:02:11.170" v="3148"/>
          <ac:cxnSpMkLst>
            <pc:docMk/>
            <pc:sldMk cId="2046483630" sldId="270"/>
            <ac:cxnSpMk id="17" creationId="{3C7DF603-E600-C865-E32F-34F2F47900A9}"/>
          </ac:cxnSpMkLst>
        </pc:cxnChg>
        <pc:cxnChg chg="del mod">
          <ac:chgData name="lucy weggler" userId="34454b4a7fe08dee" providerId="LiveId" clId="{CF98D182-A486-45B4-B62D-90AEF7A0B4B8}" dt="2022-10-05T13:03:20.763" v="3163" actId="478"/>
          <ac:cxnSpMkLst>
            <pc:docMk/>
            <pc:sldMk cId="2046483630" sldId="270"/>
            <ac:cxnSpMk id="18" creationId="{512B8F0C-D31A-B83D-3BDF-6F93CD8FCD5B}"/>
          </ac:cxnSpMkLst>
        </pc:cxnChg>
        <pc:cxnChg chg="mod">
          <ac:chgData name="lucy weggler" userId="34454b4a7fe08dee" providerId="LiveId" clId="{CF98D182-A486-45B4-B62D-90AEF7A0B4B8}" dt="2022-10-05T13:02:11.170" v="3148"/>
          <ac:cxnSpMkLst>
            <pc:docMk/>
            <pc:sldMk cId="2046483630" sldId="270"/>
            <ac:cxnSpMk id="20" creationId="{0492904A-433A-7D4B-C5EB-290075A31EC6}"/>
          </ac:cxnSpMkLst>
        </pc:cxnChg>
        <pc:cxnChg chg="mod">
          <ac:chgData name="lucy weggler" userId="34454b4a7fe08dee" providerId="LiveId" clId="{CF98D182-A486-45B4-B62D-90AEF7A0B4B8}" dt="2022-10-05T13:02:11.170" v="3148"/>
          <ac:cxnSpMkLst>
            <pc:docMk/>
            <pc:sldMk cId="2046483630" sldId="270"/>
            <ac:cxnSpMk id="25" creationId="{5EA52396-A443-7874-BFF4-B7AA89D08166}"/>
          </ac:cxnSpMkLst>
        </pc:cxnChg>
        <pc:cxnChg chg="mod">
          <ac:chgData name="lucy weggler" userId="34454b4a7fe08dee" providerId="LiveId" clId="{CF98D182-A486-45B4-B62D-90AEF7A0B4B8}" dt="2022-10-05T13:02:11.170" v="3148"/>
          <ac:cxnSpMkLst>
            <pc:docMk/>
            <pc:sldMk cId="2046483630" sldId="270"/>
            <ac:cxnSpMk id="26" creationId="{55534768-E617-84A6-05DA-2A6F788D3C42}"/>
          </ac:cxnSpMkLst>
        </pc:cxnChg>
        <pc:cxnChg chg="del">
          <ac:chgData name="lucy weggler" userId="34454b4a7fe08dee" providerId="LiveId" clId="{CF98D182-A486-45B4-B62D-90AEF7A0B4B8}" dt="2022-10-05T13:04:21.970" v="3175" actId="478"/>
          <ac:cxnSpMkLst>
            <pc:docMk/>
            <pc:sldMk cId="2046483630" sldId="270"/>
            <ac:cxnSpMk id="29" creationId="{668B07C3-50D1-8DAE-2F19-45DF89D6FA5F}"/>
          </ac:cxnSpMkLst>
        </pc:cxnChg>
        <pc:cxnChg chg="mod">
          <ac:chgData name="lucy weggler" userId="34454b4a7fe08dee" providerId="LiveId" clId="{CF98D182-A486-45B4-B62D-90AEF7A0B4B8}" dt="2022-10-05T13:02:11.170" v="3148"/>
          <ac:cxnSpMkLst>
            <pc:docMk/>
            <pc:sldMk cId="2046483630" sldId="270"/>
            <ac:cxnSpMk id="32" creationId="{08AEB4D0-7379-4CF7-1593-E44371C05F47}"/>
          </ac:cxnSpMkLst>
        </pc:cxnChg>
        <pc:cxnChg chg="mod">
          <ac:chgData name="lucy weggler" userId="34454b4a7fe08dee" providerId="LiveId" clId="{CF98D182-A486-45B4-B62D-90AEF7A0B4B8}" dt="2022-10-05T13:02:11.170" v="3148"/>
          <ac:cxnSpMkLst>
            <pc:docMk/>
            <pc:sldMk cId="2046483630" sldId="270"/>
            <ac:cxnSpMk id="36" creationId="{35FFCDB9-D382-5631-7C70-5E526B2EB570}"/>
          </ac:cxnSpMkLst>
        </pc:cxnChg>
        <pc:cxnChg chg="mod">
          <ac:chgData name="lucy weggler" userId="34454b4a7fe08dee" providerId="LiveId" clId="{CF98D182-A486-45B4-B62D-90AEF7A0B4B8}" dt="2022-10-05T13:02:39.836" v="3155" actId="478"/>
          <ac:cxnSpMkLst>
            <pc:docMk/>
            <pc:sldMk cId="2046483630" sldId="270"/>
            <ac:cxnSpMk id="43" creationId="{581A1DB3-104C-8275-3C37-DA2A98701D5E}"/>
          </ac:cxnSpMkLst>
        </pc:cxnChg>
        <pc:cxnChg chg="mod">
          <ac:chgData name="lucy weggler" userId="34454b4a7fe08dee" providerId="LiveId" clId="{CF98D182-A486-45B4-B62D-90AEF7A0B4B8}" dt="2022-10-05T13:02:11.170" v="3148"/>
          <ac:cxnSpMkLst>
            <pc:docMk/>
            <pc:sldMk cId="2046483630" sldId="270"/>
            <ac:cxnSpMk id="45" creationId="{FFF94265-3133-CD6D-CAF3-C93898AE5A6A}"/>
          </ac:cxnSpMkLst>
        </pc:cxnChg>
        <pc:cxnChg chg="mod">
          <ac:chgData name="lucy weggler" userId="34454b4a7fe08dee" providerId="LiveId" clId="{CF98D182-A486-45B4-B62D-90AEF7A0B4B8}" dt="2022-10-05T13:02:11.170" v="3148"/>
          <ac:cxnSpMkLst>
            <pc:docMk/>
            <pc:sldMk cId="2046483630" sldId="270"/>
            <ac:cxnSpMk id="46" creationId="{50C4077E-5E22-EE96-6E99-08C9743F8D00}"/>
          </ac:cxnSpMkLst>
        </pc:cxnChg>
        <pc:cxnChg chg="mod">
          <ac:chgData name="lucy weggler" userId="34454b4a7fe08dee" providerId="LiveId" clId="{CF98D182-A486-45B4-B62D-90AEF7A0B4B8}" dt="2022-10-05T13:02:11.170" v="3148"/>
          <ac:cxnSpMkLst>
            <pc:docMk/>
            <pc:sldMk cId="2046483630" sldId="270"/>
            <ac:cxnSpMk id="53" creationId="{416319E6-EF56-2C6B-1AB0-4FB5647D589F}"/>
          </ac:cxnSpMkLst>
        </pc:cxnChg>
        <pc:cxnChg chg="mod">
          <ac:chgData name="lucy weggler" userId="34454b4a7fe08dee" providerId="LiveId" clId="{CF98D182-A486-45B4-B62D-90AEF7A0B4B8}" dt="2022-10-05T13:02:11.170" v="3148"/>
          <ac:cxnSpMkLst>
            <pc:docMk/>
            <pc:sldMk cId="2046483630" sldId="270"/>
            <ac:cxnSpMk id="55" creationId="{FF57A121-7FED-B355-0B02-032C74D9C0B9}"/>
          </ac:cxnSpMkLst>
        </pc:cxnChg>
        <pc:cxnChg chg="mod">
          <ac:chgData name="lucy weggler" userId="34454b4a7fe08dee" providerId="LiveId" clId="{CF98D182-A486-45B4-B62D-90AEF7A0B4B8}" dt="2022-10-05T13:02:11.170" v="3148"/>
          <ac:cxnSpMkLst>
            <pc:docMk/>
            <pc:sldMk cId="2046483630" sldId="270"/>
            <ac:cxnSpMk id="56" creationId="{A2CDFCF3-C706-3774-C697-6DB282B32D6A}"/>
          </ac:cxnSpMkLst>
        </pc:cxnChg>
        <pc:cxnChg chg="del mod">
          <ac:chgData name="lucy weggler" userId="34454b4a7fe08dee" providerId="LiveId" clId="{CF98D182-A486-45B4-B62D-90AEF7A0B4B8}" dt="2022-10-05T13:02:34.893" v="3154" actId="478"/>
          <ac:cxnSpMkLst>
            <pc:docMk/>
            <pc:sldMk cId="2046483630" sldId="270"/>
            <ac:cxnSpMk id="57" creationId="{72ADC9CA-7642-5610-1F19-3564E5091B64}"/>
          </ac:cxnSpMkLst>
        </pc:cxnChg>
        <pc:cxnChg chg="mod topLvl">
          <ac:chgData name="lucy weggler" userId="34454b4a7fe08dee" providerId="LiveId" clId="{CF98D182-A486-45B4-B62D-90AEF7A0B4B8}" dt="2022-10-05T13:06:26.404" v="3199" actId="478"/>
          <ac:cxnSpMkLst>
            <pc:docMk/>
            <pc:sldMk cId="2046483630" sldId="270"/>
            <ac:cxnSpMk id="77" creationId="{F13B7FFE-0B9F-9041-132B-A979C1ACF4F1}"/>
          </ac:cxnSpMkLst>
        </pc:cxnChg>
        <pc:cxnChg chg="mod topLvl">
          <ac:chgData name="lucy weggler" userId="34454b4a7fe08dee" providerId="LiveId" clId="{CF98D182-A486-45B4-B62D-90AEF7A0B4B8}" dt="2022-10-05T13:06:07.778" v="3194" actId="165"/>
          <ac:cxnSpMkLst>
            <pc:docMk/>
            <pc:sldMk cId="2046483630" sldId="270"/>
            <ac:cxnSpMk id="78" creationId="{A2B3CE74-B15B-D842-D9D1-DFF214CEDC4E}"/>
          </ac:cxnSpMkLst>
        </pc:cxnChg>
        <pc:cxnChg chg="mod topLvl">
          <ac:chgData name="lucy weggler" userId="34454b4a7fe08dee" providerId="LiveId" clId="{CF98D182-A486-45B4-B62D-90AEF7A0B4B8}" dt="2022-10-05T13:06:07.778" v="3194" actId="165"/>
          <ac:cxnSpMkLst>
            <pc:docMk/>
            <pc:sldMk cId="2046483630" sldId="270"/>
            <ac:cxnSpMk id="79" creationId="{57703AE3-E351-FD99-4429-48C5CB6D7C4B}"/>
          </ac:cxnSpMkLst>
        </pc:cxnChg>
        <pc:cxnChg chg="mod topLvl">
          <ac:chgData name="lucy weggler" userId="34454b4a7fe08dee" providerId="LiveId" clId="{CF98D182-A486-45B4-B62D-90AEF7A0B4B8}" dt="2022-10-05T13:06:07.778" v="3194" actId="165"/>
          <ac:cxnSpMkLst>
            <pc:docMk/>
            <pc:sldMk cId="2046483630" sldId="270"/>
            <ac:cxnSpMk id="80" creationId="{017329A3-F66D-8C71-2BAB-CC130C38450C}"/>
          </ac:cxnSpMkLst>
        </pc:cxnChg>
        <pc:cxnChg chg="mod topLvl">
          <ac:chgData name="lucy weggler" userId="34454b4a7fe08dee" providerId="LiveId" clId="{CF98D182-A486-45B4-B62D-90AEF7A0B4B8}" dt="2022-10-05T13:06:07.778" v="3194" actId="165"/>
          <ac:cxnSpMkLst>
            <pc:docMk/>
            <pc:sldMk cId="2046483630" sldId="270"/>
            <ac:cxnSpMk id="81" creationId="{7782106B-A7C6-CFEB-71B3-A750346C666B}"/>
          </ac:cxnSpMkLst>
        </pc:cxnChg>
        <pc:cxnChg chg="mod topLvl">
          <ac:chgData name="lucy weggler" userId="34454b4a7fe08dee" providerId="LiveId" clId="{CF98D182-A486-45B4-B62D-90AEF7A0B4B8}" dt="2022-10-05T13:06:07.778" v="3194" actId="165"/>
          <ac:cxnSpMkLst>
            <pc:docMk/>
            <pc:sldMk cId="2046483630" sldId="270"/>
            <ac:cxnSpMk id="100" creationId="{F75C49B8-EA4C-456B-BEEF-ACC0B0C78514}"/>
          </ac:cxnSpMkLst>
        </pc:cxnChg>
        <pc:cxnChg chg="mod topLvl">
          <ac:chgData name="lucy weggler" userId="34454b4a7fe08dee" providerId="LiveId" clId="{CF98D182-A486-45B4-B62D-90AEF7A0B4B8}" dt="2022-10-05T13:06:07.778" v="3194" actId="165"/>
          <ac:cxnSpMkLst>
            <pc:docMk/>
            <pc:sldMk cId="2046483630" sldId="270"/>
            <ac:cxnSpMk id="101" creationId="{D27CA280-8220-10B9-C1BB-E623B8A958DB}"/>
          </ac:cxnSpMkLst>
        </pc:cxnChg>
        <pc:cxnChg chg="mod topLvl">
          <ac:chgData name="lucy weggler" userId="34454b4a7fe08dee" providerId="LiveId" clId="{CF98D182-A486-45B4-B62D-90AEF7A0B4B8}" dt="2022-10-05T13:06:07.778" v="3194" actId="165"/>
          <ac:cxnSpMkLst>
            <pc:docMk/>
            <pc:sldMk cId="2046483630" sldId="270"/>
            <ac:cxnSpMk id="102" creationId="{A389A6AB-8318-66AC-3E79-FC7CFDE52335}"/>
          </ac:cxnSpMkLst>
        </pc:cxnChg>
        <pc:cxnChg chg="mod topLvl">
          <ac:chgData name="lucy weggler" userId="34454b4a7fe08dee" providerId="LiveId" clId="{CF98D182-A486-45B4-B62D-90AEF7A0B4B8}" dt="2022-10-05T13:06:07.778" v="3194" actId="165"/>
          <ac:cxnSpMkLst>
            <pc:docMk/>
            <pc:sldMk cId="2046483630" sldId="270"/>
            <ac:cxnSpMk id="103" creationId="{F79E6967-752F-4F85-946F-44C63830C876}"/>
          </ac:cxnSpMkLst>
        </pc:cxnChg>
        <pc:cxnChg chg="mod topLvl">
          <ac:chgData name="lucy weggler" userId="34454b4a7fe08dee" providerId="LiveId" clId="{CF98D182-A486-45B4-B62D-90AEF7A0B4B8}" dt="2022-10-05T13:06:07.778" v="3194" actId="165"/>
          <ac:cxnSpMkLst>
            <pc:docMk/>
            <pc:sldMk cId="2046483630" sldId="270"/>
            <ac:cxnSpMk id="105" creationId="{5353C59A-7502-B7B8-8C7B-C829FC066607}"/>
          </ac:cxnSpMkLst>
        </pc:cxnChg>
        <pc:cxnChg chg="mod topLvl">
          <ac:chgData name="lucy weggler" userId="34454b4a7fe08dee" providerId="LiveId" clId="{CF98D182-A486-45B4-B62D-90AEF7A0B4B8}" dt="2022-10-05T13:06:07.778" v="3194" actId="165"/>
          <ac:cxnSpMkLst>
            <pc:docMk/>
            <pc:sldMk cId="2046483630" sldId="270"/>
            <ac:cxnSpMk id="106" creationId="{6AF1A739-076A-0476-8903-3D14EB15FAD8}"/>
          </ac:cxnSpMkLst>
        </pc:cxnChg>
        <pc:cxnChg chg="del">
          <ac:chgData name="lucy weggler" userId="34454b4a7fe08dee" providerId="LiveId" clId="{CF98D182-A486-45B4-B62D-90AEF7A0B4B8}" dt="2022-10-05T13:04:37.770" v="3177" actId="478"/>
          <ac:cxnSpMkLst>
            <pc:docMk/>
            <pc:sldMk cId="2046483630" sldId="270"/>
            <ac:cxnSpMk id="107" creationId="{A1494D93-2C74-546D-7EBB-1E7C7AB4928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32A85-3035-4EB3-A593-0CA442AD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C3B6ED-55D4-4BD3-860F-A28741F56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78B09-61AE-428F-B5C2-F8F0163B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5FC1F-524E-406E-94EA-3557067D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2BA19-AC8E-4D11-992E-B98D802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8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5F6F6-059B-4D8C-816B-1E4A3CEE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6ACE86-11C3-4DFF-9B4A-825F0B5D7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47CB54-BEBC-4EC3-A639-488BC6EC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392609-C1E7-4909-AF61-5D465C80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A862B4-6296-4320-A30D-9958CEEB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43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7B1875-80C9-4E6D-B55A-A59A54B8B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4C9A6-00DC-4EFE-BFD3-CB5B1493B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6D496-598C-4200-BF62-8B156EE2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DF504-C431-40E1-B000-B1805524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125DF-F2C5-40D6-99F4-D55BFF7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5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41FE7-FF2F-465D-9B68-CDB51CC2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D3913-E0EC-41B5-871A-0F2AFB33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8B1151-DB3C-4D20-BA26-2862242B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E04006-0806-4278-9603-57E6B920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3FD75-86B9-4B65-86FC-572315F6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7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229FA-1987-4833-9468-71A84893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6B8C7F-CA0F-4554-B1D4-13831DB93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06E4D-31F1-47DD-8973-6412854E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64B7-B6B6-4F9B-B446-23F27EB0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AD864-8E34-44E2-8660-25DECE1F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18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2C9E7-0579-44E1-9953-7E4B89E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3DC7D3-F044-44F2-BD72-9E5FACF0E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F77CD8-52BA-4049-99B2-949F6922F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28B9D-182B-451B-80D7-EBD41720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C82540-B9D7-4DAE-A2E1-E0CF5CBA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F1F09-D0E0-4814-9037-9505BBC9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39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B4402-0B4C-478B-8AAA-8F171717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3BF767-407A-4F0E-95EA-FC87C94E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CC739A-E3A6-48BD-A376-2838D9526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9340BF-75BE-4121-A0B7-60767C22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361A2-7D1B-4634-A13B-25DA45AA3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BC330B-540B-4791-B7CB-02A9EF22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B11A5E-C1DE-4703-BB44-1584B9CF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C9152C-0F56-4A5A-A4C7-65E0171C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9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E9482-9A5E-4EB8-BACF-F8013012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6AF75B-37C0-4B61-B511-06B4A142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B88B0A-E288-4697-96F3-1868AF4C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0B8377-875A-486D-8771-20D04F1C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6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7BE262-48B3-48A3-ADD2-0080AA27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3221CE-CEE7-4EF0-8837-69ABB741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F71B4D-8DD8-4464-B5D6-E1ECC98E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72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31237-CEFD-4741-8069-C6556892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9949F1-3BAA-468F-BD26-D048F1164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02AE5F-E016-436E-AD80-2DEB3DF68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0DD288-18F2-4AF5-B7A2-0628453E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14BEF0-685B-4D33-A0D1-370DF843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8942A9-0AF5-4113-BB58-51AD431B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D5351-C73B-44B8-B4EF-239137BE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580843-E299-4C49-88BB-B8F5FCDE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2A17D5-4134-4756-A90A-4BFB30336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D723F-E4BC-424C-86B2-ED416557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B8B-CB59-4ECC-A8FD-685D53B28B02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A0E429-D5E5-4759-984F-2A46AE9D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35D2D7-CDDF-4F47-89D8-CBAE651C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4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FF8B01-ABB3-429A-80E7-D922A2B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86F7FD-9934-4230-A4CE-F3E74F0C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DCCFE1-59EE-4A1A-866B-050AF217D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CB8B-CB59-4ECC-A8FD-685D53B28B02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8421AC-6193-444A-AC69-88E1B3EF4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86D78E-DA51-4601-B919-56AE6315E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BC528-5ED7-4786-A262-D4655DE1E5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4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3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31.png"/><Relationship Id="rId7" Type="http://schemas.openxmlformats.org/officeDocument/2006/relationships/image" Target="../media/image43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30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33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32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">
            <a:extLst>
              <a:ext uri="{FF2B5EF4-FFF2-40B4-BE49-F238E27FC236}">
                <a16:creationId xmlns:a16="http://schemas.microsoft.com/office/drawing/2014/main" id="{91A9770E-B3E6-48B3-96C0-502707BC0878}"/>
              </a:ext>
            </a:extLst>
          </p:cNvPr>
          <p:cNvSpPr txBox="1"/>
          <p:nvPr/>
        </p:nvSpPr>
        <p:spPr>
          <a:xfrm>
            <a:off x="281448" y="187264"/>
            <a:ext cx="8399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Verkettung von Funktionen</a:t>
            </a:r>
          </a:p>
          <a:p>
            <a:endParaRPr lang="de-DE" dirty="0">
              <a:solidFill>
                <a:srgbClr val="C00000"/>
              </a:solidFill>
            </a:endParaRPr>
          </a:p>
          <a:p>
            <a:r>
              <a:rPr lang="de-DE" dirty="0">
                <a:solidFill>
                  <a:srgbClr val="C00000"/>
                </a:solidFill>
              </a:rPr>
              <a:t>Autor: Prof. Andreas Zeiser HTW Berlin</a:t>
            </a:r>
          </a:p>
        </p:txBody>
      </p:sp>
    </p:spTree>
    <p:extLst>
      <p:ext uri="{BB962C8B-B14F-4D97-AF65-F5344CB8AC3E}">
        <p14:creationId xmlns:p14="http://schemas.microsoft.com/office/powerpoint/2010/main" val="35603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7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prechblase: rechteckig mit abgerundeten Ecken 117">
            <a:extLst>
              <a:ext uri="{FF2B5EF4-FFF2-40B4-BE49-F238E27FC236}">
                <a16:creationId xmlns:a16="http://schemas.microsoft.com/office/drawing/2014/main" id="{E7C88E8A-5A32-5E9F-F25B-D118F33B78ED}"/>
              </a:ext>
            </a:extLst>
          </p:cNvPr>
          <p:cNvSpPr/>
          <p:nvPr/>
        </p:nvSpPr>
        <p:spPr>
          <a:xfrm>
            <a:off x="3486148" y="103948"/>
            <a:ext cx="4591049" cy="705688"/>
          </a:xfrm>
          <a:prstGeom prst="wedgeRoundRectCallout">
            <a:avLst>
              <a:gd name="adj1" fmla="val -43945"/>
              <a:gd name="adj2" fmla="val 1380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7" name="Sprechblase: rechteckig mit abgerundeten Ecken 116">
            <a:extLst>
              <a:ext uri="{FF2B5EF4-FFF2-40B4-BE49-F238E27FC236}">
                <a16:creationId xmlns:a16="http://schemas.microsoft.com/office/drawing/2014/main" id="{27544420-C8D0-8DC3-9DC1-2CA240AFC263}"/>
              </a:ext>
            </a:extLst>
          </p:cNvPr>
          <p:cNvSpPr/>
          <p:nvPr/>
        </p:nvSpPr>
        <p:spPr>
          <a:xfrm>
            <a:off x="3486150" y="113326"/>
            <a:ext cx="4591049" cy="705688"/>
          </a:xfrm>
          <a:prstGeom prst="wedgeRoundRectCallout">
            <a:avLst>
              <a:gd name="adj1" fmla="val 33648"/>
              <a:gd name="adj2" fmla="val 127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8AF3618-E9BA-579B-6B92-DDEEAB164D6A}"/>
              </a:ext>
            </a:extLst>
          </p:cNvPr>
          <p:cNvGrpSpPr/>
          <p:nvPr/>
        </p:nvGrpSpPr>
        <p:grpSpPr>
          <a:xfrm>
            <a:off x="246546" y="302531"/>
            <a:ext cx="3333027" cy="2384120"/>
            <a:chOff x="6156017" y="857243"/>
            <a:chExt cx="4688701" cy="2734322"/>
          </a:xfrm>
        </p:grpSpPr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9C13486B-0ABA-8CBF-3195-F497E2FC8838}"/>
                </a:ext>
              </a:extLst>
            </p:cNvPr>
            <p:cNvCxnSpPr/>
            <p:nvPr/>
          </p:nvCxnSpPr>
          <p:spPr>
            <a:xfrm>
              <a:off x="6156017" y="2970128"/>
              <a:ext cx="42879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18CBE3FE-5EF5-38E1-7016-7E2EC88DFB80}"/>
                </a:ext>
              </a:extLst>
            </p:cNvPr>
            <p:cNvCxnSpPr/>
            <p:nvPr/>
          </p:nvCxnSpPr>
          <p:spPr>
            <a:xfrm flipV="1">
              <a:off x="7532056" y="857243"/>
              <a:ext cx="0" cy="27343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8D0883E7-734E-C009-039A-DBF43F2FF671}"/>
                </a:ext>
              </a:extLst>
            </p:cNvPr>
            <p:cNvCxnSpPr/>
            <p:nvPr/>
          </p:nvCxnSpPr>
          <p:spPr>
            <a:xfrm>
              <a:off x="6156017" y="2970128"/>
              <a:ext cx="138491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5E2A56F8-1AFE-52E9-B8C3-257585B87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056" y="1425414"/>
              <a:ext cx="1526959" cy="154471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A93634F-C654-9CE0-89D1-4A375BF37884}"/>
                </a:ext>
              </a:extLst>
            </p:cNvPr>
            <p:cNvCxnSpPr>
              <a:cxnSpLocks/>
            </p:cNvCxnSpPr>
            <p:nvPr/>
          </p:nvCxnSpPr>
          <p:spPr>
            <a:xfrm>
              <a:off x="9122638" y="2217006"/>
              <a:ext cx="115242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C229523E-5FD9-9541-4CF5-3CD7C6C754D6}"/>
                    </a:ext>
                  </a:extLst>
                </p:cNvPr>
                <p:cNvSpPr txBox="1"/>
                <p:nvPr/>
              </p:nvSpPr>
              <p:spPr>
                <a:xfrm>
                  <a:off x="10357456" y="2751754"/>
                  <a:ext cx="487262" cy="3882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C229523E-5FD9-9541-4CF5-3CD7C6C75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7456" y="2751754"/>
                  <a:ext cx="487262" cy="3882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C9145699-2861-B920-32DB-5E310B7B094A}"/>
                    </a:ext>
                  </a:extLst>
                </p:cNvPr>
                <p:cNvSpPr txBox="1"/>
                <p:nvPr/>
              </p:nvSpPr>
              <p:spPr>
                <a:xfrm>
                  <a:off x="6583449" y="882489"/>
                  <a:ext cx="975878" cy="423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C9145699-2861-B920-32DB-5E310B7B0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449" y="882489"/>
                  <a:ext cx="975878" cy="423583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E0C2BF2A-65BB-DCC8-AEDC-8722D616AB8F}"/>
                    </a:ext>
                  </a:extLst>
                </p:cNvPr>
                <p:cNvSpPr txBox="1"/>
                <p:nvPr/>
              </p:nvSpPr>
              <p:spPr>
                <a:xfrm>
                  <a:off x="8041493" y="3070130"/>
                  <a:ext cx="485277" cy="3882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E0C2BF2A-65BB-DCC8-AEDC-8722D616A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493" y="3070130"/>
                  <a:ext cx="485277" cy="3882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A9486AFF-1AA7-9AF0-E118-9A90C72C9CED}"/>
                    </a:ext>
                  </a:extLst>
                </p:cNvPr>
                <p:cNvSpPr txBox="1"/>
                <p:nvPr/>
              </p:nvSpPr>
              <p:spPr>
                <a:xfrm>
                  <a:off x="7031321" y="2006995"/>
                  <a:ext cx="485277" cy="3882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A9486AFF-1AA7-9AF0-E118-9A90C72C9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321" y="2006995"/>
                  <a:ext cx="485277" cy="3882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778B275-1011-B2D9-33A7-4FA61670B7CB}"/>
                </a:ext>
              </a:extLst>
            </p:cNvPr>
            <p:cNvCxnSpPr>
              <a:cxnSpLocks/>
            </p:cNvCxnSpPr>
            <p:nvPr/>
          </p:nvCxnSpPr>
          <p:spPr>
            <a:xfrm>
              <a:off x="9059015" y="2890816"/>
              <a:ext cx="0" cy="161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2DBA0F31-C276-4E6A-EB19-38EC580DBF6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8284131" y="2872475"/>
              <a:ext cx="11404" cy="197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750AB9D-89AA-1C4A-7C05-649B408FC7A2}"/>
                </a:ext>
              </a:extLst>
            </p:cNvPr>
            <p:cNvCxnSpPr>
              <a:cxnSpLocks/>
            </p:cNvCxnSpPr>
            <p:nvPr/>
          </p:nvCxnSpPr>
          <p:spPr>
            <a:xfrm>
              <a:off x="9850608" y="2901171"/>
              <a:ext cx="0" cy="168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FB839F5A-F84F-C140-8D1C-C034F6946D4B}"/>
                </a:ext>
              </a:extLst>
            </p:cNvPr>
            <p:cNvCxnSpPr/>
            <p:nvPr/>
          </p:nvCxnSpPr>
          <p:spPr>
            <a:xfrm>
              <a:off x="6752298" y="2892288"/>
              <a:ext cx="0" cy="61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E8A16B5-95C1-EDEE-1E17-E4D22D904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2512" y="2206649"/>
              <a:ext cx="149441" cy="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D41EF69-F1F5-F24D-7EBB-8357FFB723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5109" y="1435770"/>
              <a:ext cx="149441" cy="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D16D3969-4C19-2BCF-7348-E7EF0E140EA3}"/>
              </a:ext>
            </a:extLst>
          </p:cNvPr>
          <p:cNvGrpSpPr/>
          <p:nvPr/>
        </p:nvGrpSpPr>
        <p:grpSpPr>
          <a:xfrm>
            <a:off x="8290819" y="1758992"/>
            <a:ext cx="3308196" cy="2466174"/>
            <a:chOff x="4171208" y="1730740"/>
            <a:chExt cx="3842706" cy="2477743"/>
          </a:xfrm>
        </p:grpSpPr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8085B4C-45EA-A9F8-7802-D8BAF9F21A27}"/>
                </a:ext>
              </a:extLst>
            </p:cNvPr>
            <p:cNvCxnSpPr/>
            <p:nvPr/>
          </p:nvCxnSpPr>
          <p:spPr>
            <a:xfrm>
              <a:off x="4171208" y="2121359"/>
              <a:ext cx="34984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0A5B9F7E-BC5D-9A60-35A0-DB2D84D46B95}"/>
                </a:ext>
              </a:extLst>
            </p:cNvPr>
            <p:cNvCxnSpPr/>
            <p:nvPr/>
          </p:nvCxnSpPr>
          <p:spPr>
            <a:xfrm flipV="1">
              <a:off x="5293901" y="1730740"/>
              <a:ext cx="0" cy="24777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E8C6C585-1D4D-C021-81EB-9646A800E6B5}"/>
                </a:ext>
              </a:extLst>
            </p:cNvPr>
            <p:cNvCxnSpPr/>
            <p:nvPr/>
          </p:nvCxnSpPr>
          <p:spPr>
            <a:xfrm>
              <a:off x="4188828" y="2121359"/>
              <a:ext cx="112993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D246F0CE-2086-3F15-D2E8-67EDD6AB92A0}"/>
                </a:ext>
              </a:extLst>
            </p:cNvPr>
            <p:cNvCxnSpPr>
              <a:cxnSpLocks/>
            </p:cNvCxnSpPr>
            <p:nvPr/>
          </p:nvCxnSpPr>
          <p:spPr>
            <a:xfrm>
              <a:off x="5293900" y="2121359"/>
              <a:ext cx="1155198" cy="19272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B82DDCD-A1D0-3011-AFA6-B5FBAFB6295B}"/>
                </a:ext>
              </a:extLst>
            </p:cNvPr>
            <p:cNvCxnSpPr>
              <a:cxnSpLocks/>
            </p:cNvCxnSpPr>
            <p:nvPr/>
          </p:nvCxnSpPr>
          <p:spPr>
            <a:xfrm>
              <a:off x="6563061" y="3155106"/>
              <a:ext cx="94025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DB08B740-A6ED-8D45-F882-991617C8A108}"/>
                    </a:ext>
                  </a:extLst>
                </p:cNvPr>
                <p:cNvSpPr txBox="1"/>
                <p:nvPr/>
              </p:nvSpPr>
              <p:spPr>
                <a:xfrm>
                  <a:off x="7611572" y="1936532"/>
                  <a:ext cx="402342" cy="340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DB08B740-A6ED-8D45-F882-991617C8A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1572" y="1936532"/>
                  <a:ext cx="402342" cy="34014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1E9D22D4-140B-C51E-0457-C3C4D3C2C522}"/>
                    </a:ext>
                  </a:extLst>
                </p:cNvPr>
                <p:cNvSpPr txBox="1"/>
                <p:nvPr/>
              </p:nvSpPr>
              <p:spPr>
                <a:xfrm>
                  <a:off x="5698625" y="2172238"/>
                  <a:ext cx="400703" cy="340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1E9D22D4-140B-C51E-0457-C3C4D3C2C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625" y="2172238"/>
                  <a:ext cx="400703" cy="34014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DE636D09-078E-282D-9D4B-DF19D196CDDD}"/>
                    </a:ext>
                  </a:extLst>
                </p:cNvPr>
                <p:cNvSpPr txBox="1"/>
                <p:nvPr/>
              </p:nvSpPr>
              <p:spPr>
                <a:xfrm>
                  <a:off x="4729366" y="2654429"/>
                  <a:ext cx="579456" cy="340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DE636D09-078E-282D-9D4B-DF19D196C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366" y="2654429"/>
                  <a:ext cx="579456" cy="3401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133B4B0-9605-EDDA-AEE9-D9A6DFDE61CB}"/>
                </a:ext>
              </a:extLst>
            </p:cNvPr>
            <p:cNvCxnSpPr>
              <a:cxnSpLocks/>
            </p:cNvCxnSpPr>
            <p:nvPr/>
          </p:nvCxnSpPr>
          <p:spPr>
            <a:xfrm>
              <a:off x="6539727" y="2049489"/>
              <a:ext cx="0" cy="146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581A1DB3-104C-8275-3C37-DA2A98701D5E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5898976" y="1993130"/>
              <a:ext cx="6919" cy="179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11E7B317-0057-7F09-98BE-25F00DB7141F}"/>
                </a:ext>
              </a:extLst>
            </p:cNvPr>
            <p:cNvCxnSpPr>
              <a:cxnSpLocks/>
            </p:cNvCxnSpPr>
            <p:nvPr/>
          </p:nvCxnSpPr>
          <p:spPr>
            <a:xfrm>
              <a:off x="7185578" y="2058873"/>
              <a:ext cx="0" cy="153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41AD1CE-7800-B4B2-F81F-ADA0B2256AAD}"/>
                </a:ext>
              </a:extLst>
            </p:cNvPr>
            <p:cNvCxnSpPr/>
            <p:nvPr/>
          </p:nvCxnSpPr>
          <p:spPr>
            <a:xfrm>
              <a:off x="4657706" y="2050823"/>
              <a:ext cx="0" cy="55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D1D600EC-0A02-752D-8D37-4CFB2473D2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7161" y="3534547"/>
              <a:ext cx="121927" cy="1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772F5998-B17B-4520-A7E8-40B859E38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1121" y="2836005"/>
              <a:ext cx="121927" cy="1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feil: nach unten gekrümmt 50">
            <a:extLst>
              <a:ext uri="{FF2B5EF4-FFF2-40B4-BE49-F238E27FC236}">
                <a16:creationId xmlns:a16="http://schemas.microsoft.com/office/drawing/2014/main" id="{858917D8-D26C-9748-E2F2-CEADE1F11C89}"/>
              </a:ext>
            </a:extLst>
          </p:cNvPr>
          <p:cNvSpPr/>
          <p:nvPr/>
        </p:nvSpPr>
        <p:spPr>
          <a:xfrm rot="5400000">
            <a:off x="3049424" y="1790194"/>
            <a:ext cx="963873" cy="596850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BBAAEB1E-44AA-6C82-A9D2-30E71A4A75F4}"/>
                  </a:ext>
                </a:extLst>
              </p:cNvPr>
              <p:cNvSpPr txBox="1"/>
              <p:nvPr/>
            </p:nvSpPr>
            <p:spPr>
              <a:xfrm>
                <a:off x="3606783" y="190453"/>
                <a:ext cx="4349781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Spiegelung an x-Achse mit Dehnung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de-DE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de-DE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BBAAEB1E-44AA-6C82-A9D2-30E71A4A7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783" y="190453"/>
                <a:ext cx="4349781" cy="491096"/>
              </a:xfrm>
              <a:prstGeom prst="rect">
                <a:avLst/>
              </a:prstGeom>
              <a:blipFill>
                <a:blip r:embed="rId9"/>
                <a:stretch>
                  <a:fillRect l="-1262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68B07C3-50D1-8DAE-2F19-45DF89D6FA5F}"/>
              </a:ext>
            </a:extLst>
          </p:cNvPr>
          <p:cNvCxnSpPr>
            <a:cxnSpLocks/>
          </p:cNvCxnSpPr>
          <p:nvPr/>
        </p:nvCxnSpPr>
        <p:spPr>
          <a:xfrm flipV="1">
            <a:off x="4861010" y="4194321"/>
            <a:ext cx="104967" cy="1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BBBE6421-E03A-729D-3FEB-3BD0A8A73FA3}"/>
                  </a:ext>
                </a:extLst>
              </p:cNvPr>
              <p:cNvSpPr txBox="1"/>
              <p:nvPr/>
            </p:nvSpPr>
            <p:spPr>
              <a:xfrm>
                <a:off x="4434299" y="3399357"/>
                <a:ext cx="498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BBBE6421-E03A-729D-3FEB-3BD0A8A73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299" y="3399357"/>
                <a:ext cx="49885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FEF7579A-F3D7-31D2-7959-EB62B3195989}"/>
                  </a:ext>
                </a:extLst>
              </p:cNvPr>
              <p:cNvSpPr txBox="1"/>
              <p:nvPr/>
            </p:nvSpPr>
            <p:spPr>
              <a:xfrm>
                <a:off x="4428546" y="4020762"/>
                <a:ext cx="498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FEF7579A-F3D7-31D2-7959-EB62B3195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546" y="4020762"/>
                <a:ext cx="49885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9E967DBE-3FB8-80AB-A55C-5C063FFA272D}"/>
              </a:ext>
            </a:extLst>
          </p:cNvPr>
          <p:cNvGrpSpPr/>
          <p:nvPr/>
        </p:nvGrpSpPr>
        <p:grpSpPr>
          <a:xfrm>
            <a:off x="3953779" y="1758992"/>
            <a:ext cx="3308196" cy="2466174"/>
            <a:chOff x="4171208" y="1730740"/>
            <a:chExt cx="3842706" cy="2477743"/>
          </a:xfrm>
        </p:grpSpPr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F13B7FFE-0B9F-9041-132B-A979C1ACF4F1}"/>
                </a:ext>
              </a:extLst>
            </p:cNvPr>
            <p:cNvCxnSpPr/>
            <p:nvPr/>
          </p:nvCxnSpPr>
          <p:spPr>
            <a:xfrm>
              <a:off x="4171208" y="2121359"/>
              <a:ext cx="34984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A2B3CE74-B15B-D842-D9D1-DFF214CEDC4E}"/>
                </a:ext>
              </a:extLst>
            </p:cNvPr>
            <p:cNvCxnSpPr/>
            <p:nvPr/>
          </p:nvCxnSpPr>
          <p:spPr>
            <a:xfrm flipV="1">
              <a:off x="5293901" y="1730740"/>
              <a:ext cx="0" cy="24777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57703AE3-E351-FD99-4429-48C5CB6D7C4B}"/>
                </a:ext>
              </a:extLst>
            </p:cNvPr>
            <p:cNvCxnSpPr/>
            <p:nvPr/>
          </p:nvCxnSpPr>
          <p:spPr>
            <a:xfrm>
              <a:off x="4188828" y="2121359"/>
              <a:ext cx="112993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017329A3-F66D-8C71-2BAB-CC130C38450C}"/>
                </a:ext>
              </a:extLst>
            </p:cNvPr>
            <p:cNvCxnSpPr>
              <a:cxnSpLocks/>
            </p:cNvCxnSpPr>
            <p:nvPr/>
          </p:nvCxnSpPr>
          <p:spPr>
            <a:xfrm>
              <a:off x="5293901" y="2121359"/>
              <a:ext cx="1153589" cy="1298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782106B-A7C6-CFEB-71B3-A750346C666B}"/>
                </a:ext>
              </a:extLst>
            </p:cNvPr>
            <p:cNvCxnSpPr>
              <a:cxnSpLocks/>
            </p:cNvCxnSpPr>
            <p:nvPr/>
          </p:nvCxnSpPr>
          <p:spPr>
            <a:xfrm>
              <a:off x="6563061" y="2791458"/>
              <a:ext cx="94025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feld 81">
                  <a:extLst>
                    <a:ext uri="{FF2B5EF4-FFF2-40B4-BE49-F238E27FC236}">
                      <a16:creationId xmlns:a16="http://schemas.microsoft.com/office/drawing/2014/main" id="{2F0B08CE-A394-B92B-CAAF-0D73ADCEC37C}"/>
                    </a:ext>
                  </a:extLst>
                </p:cNvPr>
                <p:cNvSpPr txBox="1"/>
                <p:nvPr/>
              </p:nvSpPr>
              <p:spPr>
                <a:xfrm>
                  <a:off x="7611572" y="1936532"/>
                  <a:ext cx="402342" cy="340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82" name="Textfeld 81">
                  <a:extLst>
                    <a:ext uri="{FF2B5EF4-FFF2-40B4-BE49-F238E27FC236}">
                      <a16:creationId xmlns:a16="http://schemas.microsoft.com/office/drawing/2014/main" id="{2F0B08CE-A394-B92B-CAAF-0D73ADCEC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1572" y="1936532"/>
                  <a:ext cx="402342" cy="34014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F0B9629D-DD0D-410A-AAA8-BE2505F4AEB3}"/>
                    </a:ext>
                  </a:extLst>
                </p:cNvPr>
                <p:cNvSpPr txBox="1"/>
                <p:nvPr/>
              </p:nvSpPr>
              <p:spPr>
                <a:xfrm>
                  <a:off x="5698625" y="2172238"/>
                  <a:ext cx="400703" cy="340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F0B9629D-DD0D-410A-AAA8-BE2505F4A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625" y="2172238"/>
                  <a:ext cx="400703" cy="34014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feld 88">
                  <a:extLst>
                    <a:ext uri="{FF2B5EF4-FFF2-40B4-BE49-F238E27FC236}">
                      <a16:creationId xmlns:a16="http://schemas.microsoft.com/office/drawing/2014/main" id="{53C9FD78-01E4-DF7B-F41F-4D4A8670B2D9}"/>
                    </a:ext>
                  </a:extLst>
                </p:cNvPr>
                <p:cNvSpPr txBox="1"/>
                <p:nvPr/>
              </p:nvSpPr>
              <p:spPr>
                <a:xfrm>
                  <a:off x="4729366" y="2654429"/>
                  <a:ext cx="579456" cy="340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89" name="Textfeld 88">
                  <a:extLst>
                    <a:ext uri="{FF2B5EF4-FFF2-40B4-BE49-F238E27FC236}">
                      <a16:creationId xmlns:a16="http://schemas.microsoft.com/office/drawing/2014/main" id="{53C9FD78-01E4-DF7B-F41F-4D4A8670B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366" y="2654429"/>
                  <a:ext cx="579456" cy="34014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F75C49B8-EA4C-456B-BEEF-ACC0B0C78514}"/>
                </a:ext>
              </a:extLst>
            </p:cNvPr>
            <p:cNvCxnSpPr>
              <a:cxnSpLocks/>
            </p:cNvCxnSpPr>
            <p:nvPr/>
          </p:nvCxnSpPr>
          <p:spPr>
            <a:xfrm>
              <a:off x="6539727" y="2049489"/>
              <a:ext cx="0" cy="146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27CA280-8220-10B9-C1BB-E623B8A958DB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5898976" y="1993130"/>
              <a:ext cx="6919" cy="179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A389A6AB-8318-66AC-3E79-FC7CFDE52335}"/>
                </a:ext>
              </a:extLst>
            </p:cNvPr>
            <p:cNvCxnSpPr>
              <a:cxnSpLocks/>
            </p:cNvCxnSpPr>
            <p:nvPr/>
          </p:nvCxnSpPr>
          <p:spPr>
            <a:xfrm>
              <a:off x="7185578" y="2058873"/>
              <a:ext cx="0" cy="153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79E6967-752F-4F85-946F-44C63830C876}"/>
                </a:ext>
              </a:extLst>
            </p:cNvPr>
            <p:cNvCxnSpPr/>
            <p:nvPr/>
          </p:nvCxnSpPr>
          <p:spPr>
            <a:xfrm>
              <a:off x="4657706" y="2050823"/>
              <a:ext cx="0" cy="55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5353C59A-7502-B7B8-8C7B-C829FC066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7161" y="3534547"/>
              <a:ext cx="121927" cy="1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6AF1A739-076A-0476-8903-3D14EB15F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1121" y="2836005"/>
              <a:ext cx="121927" cy="1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A1494D93-2C74-546D-7EBB-1E7C7AB49289}"/>
              </a:ext>
            </a:extLst>
          </p:cNvPr>
          <p:cNvCxnSpPr>
            <a:cxnSpLocks/>
          </p:cNvCxnSpPr>
          <p:nvPr/>
        </p:nvCxnSpPr>
        <p:spPr>
          <a:xfrm flipV="1">
            <a:off x="9212361" y="4099555"/>
            <a:ext cx="104967" cy="1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B53B832E-AB3A-F5EE-14F1-48DB479174A4}"/>
                  </a:ext>
                </a:extLst>
              </p:cNvPr>
              <p:cNvSpPr txBox="1"/>
              <p:nvPr/>
            </p:nvSpPr>
            <p:spPr>
              <a:xfrm>
                <a:off x="8785650" y="3380791"/>
                <a:ext cx="498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B53B832E-AB3A-F5EE-14F1-48DB47917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650" y="3380791"/>
                <a:ext cx="498855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442E966F-CD34-3BE8-CDAF-23FB15C1C322}"/>
                  </a:ext>
                </a:extLst>
              </p:cNvPr>
              <p:cNvSpPr txBox="1"/>
              <p:nvPr/>
            </p:nvSpPr>
            <p:spPr>
              <a:xfrm>
                <a:off x="8779897" y="3925996"/>
                <a:ext cx="498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442E966F-CD34-3BE8-CDAF-23FB15C1C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897" y="3925996"/>
                <a:ext cx="498855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42262543-A3F4-6A51-09AF-E468090613FA}"/>
                  </a:ext>
                </a:extLst>
              </p:cNvPr>
              <p:cNvSpPr txBox="1"/>
              <p:nvPr/>
            </p:nvSpPr>
            <p:spPr>
              <a:xfrm>
                <a:off x="8771339" y="1206884"/>
                <a:ext cx="1737527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42262543-A3F4-6A51-09AF-E46809061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339" y="1206884"/>
                <a:ext cx="1737527" cy="55335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Pfeil: gestreift nach rechts 112">
            <a:extLst>
              <a:ext uri="{FF2B5EF4-FFF2-40B4-BE49-F238E27FC236}">
                <a16:creationId xmlns:a16="http://schemas.microsoft.com/office/drawing/2014/main" id="{9C362A5E-30A6-C1D8-82CE-B711A36804CB}"/>
              </a:ext>
            </a:extLst>
          </p:cNvPr>
          <p:cNvSpPr/>
          <p:nvPr/>
        </p:nvSpPr>
        <p:spPr>
          <a:xfrm rot="5400000">
            <a:off x="7240893" y="1947630"/>
            <a:ext cx="982125" cy="14863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063F4614-3857-27E0-086E-A0BD4150B285}"/>
                  </a:ext>
                </a:extLst>
              </p:cNvPr>
              <p:cNvSpPr txBox="1"/>
              <p:nvPr/>
            </p:nvSpPr>
            <p:spPr>
              <a:xfrm>
                <a:off x="7091966" y="2486341"/>
                <a:ext cx="1443589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f>
                        <m:fPr>
                          <m:ctrlPr>
                            <a:rPr lang="de-DE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de-DE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063F4614-3857-27E0-086E-A0BD4150B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966" y="2486341"/>
                <a:ext cx="1443589" cy="55335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Pfeil: gestreift nach rechts 118">
            <a:extLst>
              <a:ext uri="{FF2B5EF4-FFF2-40B4-BE49-F238E27FC236}">
                <a16:creationId xmlns:a16="http://schemas.microsoft.com/office/drawing/2014/main" id="{6AF304C9-3454-40B1-C2A0-4EB318DAA353}"/>
              </a:ext>
            </a:extLst>
          </p:cNvPr>
          <p:cNvSpPr/>
          <p:nvPr/>
        </p:nvSpPr>
        <p:spPr>
          <a:xfrm rot="16200000">
            <a:off x="7239278" y="885744"/>
            <a:ext cx="982125" cy="14863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72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7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prechblase: rechteckig mit abgerundeten Ecken 117">
            <a:extLst>
              <a:ext uri="{FF2B5EF4-FFF2-40B4-BE49-F238E27FC236}">
                <a16:creationId xmlns:a16="http://schemas.microsoft.com/office/drawing/2014/main" id="{E7C88E8A-5A32-5E9F-F25B-D118F33B78ED}"/>
              </a:ext>
            </a:extLst>
          </p:cNvPr>
          <p:cNvSpPr/>
          <p:nvPr/>
        </p:nvSpPr>
        <p:spPr>
          <a:xfrm>
            <a:off x="547267" y="3101133"/>
            <a:ext cx="3149047" cy="538693"/>
          </a:xfrm>
          <a:prstGeom prst="wedgeRoundRectCallout">
            <a:avLst>
              <a:gd name="adj1" fmla="val 43533"/>
              <a:gd name="adj2" fmla="val -143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7" name="Sprechblase: rechteckig mit abgerundeten Ecken 116">
            <a:extLst>
              <a:ext uri="{FF2B5EF4-FFF2-40B4-BE49-F238E27FC236}">
                <a16:creationId xmlns:a16="http://schemas.microsoft.com/office/drawing/2014/main" id="{27544420-C8D0-8DC3-9DC1-2CA240AFC263}"/>
              </a:ext>
            </a:extLst>
          </p:cNvPr>
          <p:cNvSpPr/>
          <p:nvPr/>
        </p:nvSpPr>
        <p:spPr>
          <a:xfrm>
            <a:off x="5820855" y="340795"/>
            <a:ext cx="3237420" cy="536648"/>
          </a:xfrm>
          <a:prstGeom prst="wedgeRoundRectCallout">
            <a:avLst>
              <a:gd name="adj1" fmla="val 10561"/>
              <a:gd name="adj2" fmla="val 156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8AF3618-E9BA-579B-6B92-DDEEAB164D6A}"/>
              </a:ext>
            </a:extLst>
          </p:cNvPr>
          <p:cNvGrpSpPr/>
          <p:nvPr/>
        </p:nvGrpSpPr>
        <p:grpSpPr>
          <a:xfrm>
            <a:off x="246546" y="302531"/>
            <a:ext cx="3333027" cy="2384120"/>
            <a:chOff x="6156017" y="857243"/>
            <a:chExt cx="4688701" cy="2734322"/>
          </a:xfrm>
        </p:grpSpPr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9C13486B-0ABA-8CBF-3195-F497E2FC8838}"/>
                </a:ext>
              </a:extLst>
            </p:cNvPr>
            <p:cNvCxnSpPr/>
            <p:nvPr/>
          </p:nvCxnSpPr>
          <p:spPr>
            <a:xfrm>
              <a:off x="6156017" y="2970128"/>
              <a:ext cx="42879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18CBE3FE-5EF5-38E1-7016-7E2EC88DFB80}"/>
                </a:ext>
              </a:extLst>
            </p:cNvPr>
            <p:cNvCxnSpPr/>
            <p:nvPr/>
          </p:nvCxnSpPr>
          <p:spPr>
            <a:xfrm flipV="1">
              <a:off x="7532056" y="857243"/>
              <a:ext cx="0" cy="27343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8D0883E7-734E-C009-039A-DBF43F2FF671}"/>
                </a:ext>
              </a:extLst>
            </p:cNvPr>
            <p:cNvCxnSpPr/>
            <p:nvPr/>
          </p:nvCxnSpPr>
          <p:spPr>
            <a:xfrm>
              <a:off x="6156017" y="2970128"/>
              <a:ext cx="138491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5E2A56F8-1AFE-52E9-B8C3-257585B87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056" y="1425414"/>
              <a:ext cx="1526959" cy="154471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A93634F-C654-9CE0-89D1-4A375BF37884}"/>
                </a:ext>
              </a:extLst>
            </p:cNvPr>
            <p:cNvCxnSpPr>
              <a:cxnSpLocks/>
            </p:cNvCxnSpPr>
            <p:nvPr/>
          </p:nvCxnSpPr>
          <p:spPr>
            <a:xfrm>
              <a:off x="9122638" y="2217006"/>
              <a:ext cx="115242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C229523E-5FD9-9541-4CF5-3CD7C6C754D6}"/>
                    </a:ext>
                  </a:extLst>
                </p:cNvPr>
                <p:cNvSpPr txBox="1"/>
                <p:nvPr/>
              </p:nvSpPr>
              <p:spPr>
                <a:xfrm>
                  <a:off x="10357456" y="2751754"/>
                  <a:ext cx="487262" cy="3882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C229523E-5FD9-9541-4CF5-3CD7C6C75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7456" y="2751754"/>
                  <a:ext cx="487262" cy="3882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C9145699-2861-B920-32DB-5E310B7B094A}"/>
                    </a:ext>
                  </a:extLst>
                </p:cNvPr>
                <p:cNvSpPr txBox="1"/>
                <p:nvPr/>
              </p:nvSpPr>
              <p:spPr>
                <a:xfrm>
                  <a:off x="6583449" y="882489"/>
                  <a:ext cx="975878" cy="423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C9145699-2861-B920-32DB-5E310B7B0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449" y="882489"/>
                  <a:ext cx="975878" cy="423583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E0C2BF2A-65BB-DCC8-AEDC-8722D616AB8F}"/>
                    </a:ext>
                  </a:extLst>
                </p:cNvPr>
                <p:cNvSpPr txBox="1"/>
                <p:nvPr/>
              </p:nvSpPr>
              <p:spPr>
                <a:xfrm>
                  <a:off x="8041493" y="3070130"/>
                  <a:ext cx="485277" cy="3882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E0C2BF2A-65BB-DCC8-AEDC-8722D616A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493" y="3070130"/>
                  <a:ext cx="485277" cy="3882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A9486AFF-1AA7-9AF0-E118-9A90C72C9CED}"/>
                    </a:ext>
                  </a:extLst>
                </p:cNvPr>
                <p:cNvSpPr txBox="1"/>
                <p:nvPr/>
              </p:nvSpPr>
              <p:spPr>
                <a:xfrm>
                  <a:off x="7031321" y="2006995"/>
                  <a:ext cx="485277" cy="3882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A9486AFF-1AA7-9AF0-E118-9A90C72C9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321" y="2006995"/>
                  <a:ext cx="485277" cy="3882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778B275-1011-B2D9-33A7-4FA61670B7CB}"/>
                </a:ext>
              </a:extLst>
            </p:cNvPr>
            <p:cNvCxnSpPr>
              <a:cxnSpLocks/>
            </p:cNvCxnSpPr>
            <p:nvPr/>
          </p:nvCxnSpPr>
          <p:spPr>
            <a:xfrm>
              <a:off x="9059015" y="2890816"/>
              <a:ext cx="0" cy="161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2DBA0F31-C276-4E6A-EB19-38EC580DBF6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8284131" y="2872475"/>
              <a:ext cx="11404" cy="197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750AB9D-89AA-1C4A-7C05-649B408FC7A2}"/>
                </a:ext>
              </a:extLst>
            </p:cNvPr>
            <p:cNvCxnSpPr>
              <a:cxnSpLocks/>
            </p:cNvCxnSpPr>
            <p:nvPr/>
          </p:nvCxnSpPr>
          <p:spPr>
            <a:xfrm>
              <a:off x="9850608" y="2901171"/>
              <a:ext cx="0" cy="168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FB839F5A-F84F-C140-8D1C-C034F6946D4B}"/>
                </a:ext>
              </a:extLst>
            </p:cNvPr>
            <p:cNvCxnSpPr/>
            <p:nvPr/>
          </p:nvCxnSpPr>
          <p:spPr>
            <a:xfrm>
              <a:off x="6752298" y="2892288"/>
              <a:ext cx="0" cy="61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E8A16B5-95C1-EDEE-1E17-E4D22D904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2512" y="2206649"/>
              <a:ext cx="149441" cy="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D41EF69-F1F5-F24D-7EBB-8357FFB723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5109" y="1435770"/>
              <a:ext cx="149441" cy="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feil: nach unten gekrümmt 50">
            <a:extLst>
              <a:ext uri="{FF2B5EF4-FFF2-40B4-BE49-F238E27FC236}">
                <a16:creationId xmlns:a16="http://schemas.microsoft.com/office/drawing/2014/main" id="{858917D8-D26C-9748-E2F2-CEADE1F11C89}"/>
              </a:ext>
            </a:extLst>
          </p:cNvPr>
          <p:cNvSpPr/>
          <p:nvPr/>
        </p:nvSpPr>
        <p:spPr>
          <a:xfrm rot="5400000">
            <a:off x="3049424" y="1790194"/>
            <a:ext cx="963873" cy="596850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BBAAEB1E-44AA-6C82-A9D2-30E71A4A75F4}"/>
                  </a:ext>
                </a:extLst>
              </p:cNvPr>
              <p:cNvSpPr txBox="1"/>
              <p:nvPr/>
            </p:nvSpPr>
            <p:spPr>
              <a:xfrm>
                <a:off x="622524" y="3194724"/>
                <a:ext cx="3073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Spiegelung an x-Achse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de-DE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BBAAEB1E-44AA-6C82-A9D2-30E71A4A7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4" y="3194724"/>
                <a:ext cx="3073790" cy="369332"/>
              </a:xfrm>
              <a:prstGeom prst="rect">
                <a:avLst/>
              </a:prstGeom>
              <a:blipFill>
                <a:blip r:embed="rId6"/>
                <a:stretch>
                  <a:fillRect l="-1587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BBBE6421-E03A-729D-3FEB-3BD0A8A73FA3}"/>
                  </a:ext>
                </a:extLst>
              </p:cNvPr>
              <p:cNvSpPr txBox="1"/>
              <p:nvPr/>
            </p:nvSpPr>
            <p:spPr>
              <a:xfrm>
                <a:off x="4434299" y="3399357"/>
                <a:ext cx="498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BBBE6421-E03A-729D-3FEB-3BD0A8A73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299" y="3399357"/>
                <a:ext cx="49885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F13B7FFE-0B9F-9041-132B-A979C1ACF4F1}"/>
              </a:ext>
            </a:extLst>
          </p:cNvPr>
          <p:cNvCxnSpPr>
            <a:cxnSpLocks/>
          </p:cNvCxnSpPr>
          <p:nvPr/>
        </p:nvCxnSpPr>
        <p:spPr>
          <a:xfrm flipV="1">
            <a:off x="3982409" y="2130607"/>
            <a:ext cx="2961818" cy="14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A2B3CE74-B15B-D842-D9D1-DFF214CEDC4E}"/>
              </a:ext>
            </a:extLst>
          </p:cNvPr>
          <p:cNvCxnSpPr>
            <a:cxnSpLocks/>
          </p:cNvCxnSpPr>
          <p:nvPr/>
        </p:nvCxnSpPr>
        <p:spPr>
          <a:xfrm flipV="1">
            <a:off x="4914901" y="1758992"/>
            <a:ext cx="5408" cy="1984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7703AE3-E351-FD99-4429-48C5CB6D7C4B}"/>
              </a:ext>
            </a:extLst>
          </p:cNvPr>
          <p:cNvCxnSpPr/>
          <p:nvPr/>
        </p:nvCxnSpPr>
        <p:spPr>
          <a:xfrm>
            <a:off x="3968949" y="2147787"/>
            <a:ext cx="9727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017329A3-F66D-8C71-2BAB-CC130C38450C}"/>
              </a:ext>
            </a:extLst>
          </p:cNvPr>
          <p:cNvCxnSpPr>
            <a:cxnSpLocks/>
          </p:cNvCxnSpPr>
          <p:nvPr/>
        </p:nvCxnSpPr>
        <p:spPr>
          <a:xfrm>
            <a:off x="4920309" y="2147787"/>
            <a:ext cx="993128" cy="12928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7782106B-A7C6-CFEB-71B3-A750346C666B}"/>
              </a:ext>
            </a:extLst>
          </p:cNvPr>
          <p:cNvCxnSpPr>
            <a:cxnSpLocks/>
          </p:cNvCxnSpPr>
          <p:nvPr/>
        </p:nvCxnSpPr>
        <p:spPr>
          <a:xfrm>
            <a:off x="6012933" y="2814757"/>
            <a:ext cx="8094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0B9629D-DD0D-410A-AAA8-BE2505F4AEB3}"/>
                  </a:ext>
                </a:extLst>
              </p:cNvPr>
              <p:cNvSpPr txBox="1"/>
              <p:nvPr/>
            </p:nvSpPr>
            <p:spPr>
              <a:xfrm>
                <a:off x="5268737" y="2198428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0B9629D-DD0D-410A-AAA8-BE2505F4A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37" y="2198428"/>
                <a:ext cx="34496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53C9FD78-01E4-DF7B-F41F-4D4A8670B2D9}"/>
                  </a:ext>
                </a:extLst>
              </p:cNvPr>
              <p:cNvSpPr txBox="1"/>
              <p:nvPr/>
            </p:nvSpPr>
            <p:spPr>
              <a:xfrm>
                <a:off x="4434300" y="2678368"/>
                <a:ext cx="498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53C9FD78-01E4-DF7B-F41F-4D4A8670B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00" y="2678368"/>
                <a:ext cx="49885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75C49B8-EA4C-456B-BEEF-ACC0B0C78514}"/>
              </a:ext>
            </a:extLst>
          </p:cNvPr>
          <p:cNvCxnSpPr>
            <a:cxnSpLocks/>
          </p:cNvCxnSpPr>
          <p:nvPr/>
        </p:nvCxnSpPr>
        <p:spPr>
          <a:xfrm>
            <a:off x="5992844" y="2076253"/>
            <a:ext cx="0" cy="145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D27CA280-8220-10B9-C1BB-E623B8A958DB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5441220" y="2020157"/>
            <a:ext cx="5957" cy="17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A389A6AB-8318-66AC-3E79-FC7CFDE52335}"/>
              </a:ext>
            </a:extLst>
          </p:cNvPr>
          <p:cNvCxnSpPr>
            <a:cxnSpLocks/>
          </p:cNvCxnSpPr>
          <p:nvPr/>
        </p:nvCxnSpPr>
        <p:spPr>
          <a:xfrm>
            <a:off x="6548859" y="2085593"/>
            <a:ext cx="0" cy="152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F79E6967-752F-4F85-946F-44C63830C876}"/>
              </a:ext>
            </a:extLst>
          </p:cNvPr>
          <p:cNvCxnSpPr/>
          <p:nvPr/>
        </p:nvCxnSpPr>
        <p:spPr>
          <a:xfrm>
            <a:off x="4372607" y="2077580"/>
            <a:ext cx="0" cy="5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5353C59A-7502-B7B8-8C7B-C829FC066607}"/>
              </a:ext>
            </a:extLst>
          </p:cNvPr>
          <p:cNvCxnSpPr>
            <a:cxnSpLocks/>
          </p:cNvCxnSpPr>
          <p:nvPr/>
        </p:nvCxnSpPr>
        <p:spPr>
          <a:xfrm flipV="1">
            <a:off x="4871462" y="3554376"/>
            <a:ext cx="104967" cy="1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6AF1A739-076A-0476-8903-3D14EB15FAD8}"/>
              </a:ext>
            </a:extLst>
          </p:cNvPr>
          <p:cNvCxnSpPr>
            <a:cxnSpLocks/>
          </p:cNvCxnSpPr>
          <p:nvPr/>
        </p:nvCxnSpPr>
        <p:spPr>
          <a:xfrm flipV="1">
            <a:off x="4866262" y="2859096"/>
            <a:ext cx="104967" cy="1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B53B832E-AB3A-F5EE-14F1-48DB479174A4}"/>
                  </a:ext>
                </a:extLst>
              </p:cNvPr>
              <p:cNvSpPr txBox="1"/>
              <p:nvPr/>
            </p:nvSpPr>
            <p:spPr>
              <a:xfrm>
                <a:off x="9398350" y="3450451"/>
                <a:ext cx="498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B53B832E-AB3A-F5EE-14F1-48DB47917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350" y="3450451"/>
                <a:ext cx="49885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442E966F-CD34-3BE8-CDAF-23FB15C1C322}"/>
                  </a:ext>
                </a:extLst>
              </p:cNvPr>
              <p:cNvSpPr txBox="1"/>
              <p:nvPr/>
            </p:nvSpPr>
            <p:spPr>
              <a:xfrm>
                <a:off x="9398350" y="2907128"/>
                <a:ext cx="498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442E966F-CD34-3BE8-CDAF-23FB15C1C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350" y="2907128"/>
                <a:ext cx="49885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42262543-A3F4-6A51-09AF-E468090613FA}"/>
                  </a:ext>
                </a:extLst>
              </p:cNvPr>
              <p:cNvSpPr txBox="1"/>
              <p:nvPr/>
            </p:nvSpPr>
            <p:spPr>
              <a:xfrm>
                <a:off x="9388894" y="1159395"/>
                <a:ext cx="1818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42262543-A3F4-6A51-09AF-E46809061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894" y="1159395"/>
                <a:ext cx="1818062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Pfeil: gestreift nach rechts 112">
            <a:extLst>
              <a:ext uri="{FF2B5EF4-FFF2-40B4-BE49-F238E27FC236}">
                <a16:creationId xmlns:a16="http://schemas.microsoft.com/office/drawing/2014/main" id="{9C362A5E-30A6-C1D8-82CE-B711A36804CB}"/>
              </a:ext>
            </a:extLst>
          </p:cNvPr>
          <p:cNvSpPr/>
          <p:nvPr/>
        </p:nvSpPr>
        <p:spPr>
          <a:xfrm rot="10800000">
            <a:off x="8009375" y="1451679"/>
            <a:ext cx="777104" cy="14133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063F4614-3857-27E0-086E-A0BD4150B285}"/>
                  </a:ext>
                </a:extLst>
              </p:cNvPr>
              <p:cNvSpPr txBox="1"/>
              <p:nvPr/>
            </p:nvSpPr>
            <p:spPr>
              <a:xfrm>
                <a:off x="5416873" y="439451"/>
                <a:ext cx="40282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0" dirty="0">
                    <a:solidFill>
                      <a:schemeClr val="bg1"/>
                    </a:solidFill>
                  </a:rPr>
                  <a:t>Stauchung in y-Richtung: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DE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de-DE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063F4614-3857-27E0-086E-A0BD4150B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873" y="439451"/>
                <a:ext cx="4028263" cy="338554"/>
              </a:xfrm>
              <a:prstGeom prst="rect">
                <a:avLst/>
              </a:prstGeom>
              <a:blipFill>
                <a:blip r:embed="rId1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7517C3A-431D-7696-A8EB-CBA091A12DE5}"/>
              </a:ext>
            </a:extLst>
          </p:cNvPr>
          <p:cNvGrpSpPr/>
          <p:nvPr/>
        </p:nvGrpSpPr>
        <p:grpSpPr>
          <a:xfrm>
            <a:off x="8874865" y="1587453"/>
            <a:ext cx="2644648" cy="2150458"/>
            <a:chOff x="7465697" y="4438755"/>
            <a:chExt cx="2958918" cy="2381617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1F4EE3-CBA3-192B-B56A-DE0D51AEA53D}"/>
                </a:ext>
              </a:extLst>
            </p:cNvPr>
            <p:cNvCxnSpPr>
              <a:cxnSpLocks/>
            </p:cNvCxnSpPr>
            <p:nvPr/>
          </p:nvCxnSpPr>
          <p:spPr>
            <a:xfrm>
              <a:off x="9200767" y="6076255"/>
              <a:ext cx="1208955" cy="11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B5C93756-9A7F-3EEA-5490-BC6CFF9F18AB}"/>
                </a:ext>
              </a:extLst>
            </p:cNvPr>
            <p:cNvCxnSpPr>
              <a:cxnSpLocks/>
            </p:cNvCxnSpPr>
            <p:nvPr/>
          </p:nvCxnSpPr>
          <p:spPr>
            <a:xfrm>
              <a:off x="7465697" y="5439532"/>
              <a:ext cx="2958918" cy="375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3C7DF603-E600-C865-E32F-34F2F47900A9}"/>
                </a:ext>
              </a:extLst>
            </p:cNvPr>
            <p:cNvCxnSpPr>
              <a:cxnSpLocks/>
            </p:cNvCxnSpPr>
            <p:nvPr/>
          </p:nvCxnSpPr>
          <p:spPr>
            <a:xfrm>
              <a:off x="9170299" y="5384067"/>
              <a:ext cx="0" cy="1397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492904A-433A-7D4B-C5EB-290075A31EC6}"/>
                </a:ext>
              </a:extLst>
            </p:cNvPr>
            <p:cNvCxnSpPr>
              <a:cxnSpLocks/>
            </p:cNvCxnSpPr>
            <p:nvPr/>
          </p:nvCxnSpPr>
          <p:spPr>
            <a:xfrm>
              <a:off x="9801818" y="5382946"/>
              <a:ext cx="0" cy="1397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5EA52396-A443-7874-BFF4-B7AA89D08166}"/>
                </a:ext>
              </a:extLst>
            </p:cNvPr>
            <p:cNvCxnSpPr>
              <a:cxnSpLocks/>
            </p:cNvCxnSpPr>
            <p:nvPr/>
          </p:nvCxnSpPr>
          <p:spPr>
            <a:xfrm>
              <a:off x="8541463" y="5412175"/>
              <a:ext cx="0" cy="1397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55534768-E617-84A6-05DA-2A6F788D3C42}"/>
                </a:ext>
              </a:extLst>
            </p:cNvPr>
            <p:cNvCxnSpPr>
              <a:cxnSpLocks/>
            </p:cNvCxnSpPr>
            <p:nvPr/>
          </p:nvCxnSpPr>
          <p:spPr>
            <a:xfrm>
              <a:off x="7937779" y="5412175"/>
              <a:ext cx="0" cy="1397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08AEB4D0-7379-4CF7-1593-E44371C05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3354" y="4438755"/>
              <a:ext cx="0" cy="23816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5FFCDB9-D382-5631-7C70-5E526B2EB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0071" y="4837458"/>
              <a:ext cx="130541" cy="1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FF94265-3133-CD6D-CAF3-C93898AE5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0134" y="5451260"/>
              <a:ext cx="130541" cy="1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50C4077E-5E22-EE96-6E99-08C9743F8D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1545" y="6090691"/>
              <a:ext cx="130541" cy="1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416319E6-EF56-2C6B-1AB0-4FB5647D589F}"/>
                </a:ext>
              </a:extLst>
            </p:cNvPr>
            <p:cNvCxnSpPr>
              <a:cxnSpLocks/>
            </p:cNvCxnSpPr>
            <p:nvPr/>
          </p:nvCxnSpPr>
          <p:spPr>
            <a:xfrm>
              <a:off x="7465697" y="5454212"/>
              <a:ext cx="1109709" cy="88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FF57A121-7FED-B355-0B02-032C74D9C0B9}"/>
                </a:ext>
              </a:extLst>
            </p:cNvPr>
            <p:cNvCxnSpPr>
              <a:cxnSpLocks/>
            </p:cNvCxnSpPr>
            <p:nvPr/>
          </p:nvCxnSpPr>
          <p:spPr>
            <a:xfrm>
              <a:off x="8545100" y="5472906"/>
              <a:ext cx="592169" cy="12178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A2CDFCF3-C706-3774-C697-6DB282B32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3024" y="6704730"/>
              <a:ext cx="130541" cy="1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B76A1C9B-1EFB-9587-4BF9-4AEB09A7F4E0}"/>
                  </a:ext>
                </a:extLst>
              </p:cNvPr>
              <p:cNvSpPr txBox="1"/>
              <p:nvPr/>
            </p:nvSpPr>
            <p:spPr>
              <a:xfrm>
                <a:off x="10774744" y="209435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B76A1C9B-1EFB-9587-4BF9-4AEB09A7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744" y="2094356"/>
                <a:ext cx="344966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F8926202-72F9-F9EF-ABE3-42A2850368D4}"/>
                  </a:ext>
                </a:extLst>
              </p:cNvPr>
              <p:cNvSpPr txBox="1"/>
              <p:nvPr/>
            </p:nvSpPr>
            <p:spPr>
              <a:xfrm>
                <a:off x="5820855" y="2198429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F8926202-72F9-F9EF-ABE3-42A28503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5" y="2198429"/>
                <a:ext cx="34496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26FEA046-6FC3-84B2-8C82-633288638ECD}"/>
                  </a:ext>
                </a:extLst>
              </p:cNvPr>
              <p:cNvSpPr txBox="1"/>
              <p:nvPr/>
            </p:nvSpPr>
            <p:spPr>
              <a:xfrm>
                <a:off x="10225935" y="2113392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26FEA046-6FC3-84B2-8C82-633288638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935" y="2113392"/>
                <a:ext cx="34496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A19B7C39-4115-129E-C963-3DAC43F61DDB}"/>
                  </a:ext>
                </a:extLst>
              </p:cNvPr>
              <p:cNvSpPr txBox="1"/>
              <p:nvPr/>
            </p:nvSpPr>
            <p:spPr>
              <a:xfrm>
                <a:off x="11448246" y="2367705"/>
                <a:ext cx="346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A19B7C39-4115-129E-C963-3DAC43F61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246" y="2367705"/>
                <a:ext cx="34637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Pfeil: gestreift nach rechts 67">
            <a:extLst>
              <a:ext uri="{FF2B5EF4-FFF2-40B4-BE49-F238E27FC236}">
                <a16:creationId xmlns:a16="http://schemas.microsoft.com/office/drawing/2014/main" id="{BBE9D36F-1CA0-0FD6-ADB0-41DD100C7879}"/>
              </a:ext>
            </a:extLst>
          </p:cNvPr>
          <p:cNvSpPr/>
          <p:nvPr/>
        </p:nvSpPr>
        <p:spPr>
          <a:xfrm>
            <a:off x="7120022" y="1479110"/>
            <a:ext cx="856857" cy="14133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248F724C-B5A2-C7AB-FBC4-985BD2293F15}"/>
                  </a:ext>
                </a:extLst>
              </p:cNvPr>
              <p:cNvSpPr txBox="1"/>
              <p:nvPr/>
            </p:nvSpPr>
            <p:spPr>
              <a:xfrm>
                <a:off x="6857401" y="1961330"/>
                <a:ext cx="346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248F724C-B5A2-C7AB-FBC4-985BD2293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401" y="1961330"/>
                <a:ext cx="34637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48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D6ACC292-9D21-47B5-BA1F-A97C36303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" y="0"/>
            <a:ext cx="10099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7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Vogel, Blume enthält.&#10;&#10;Automatisch generierte Beschreibung">
            <a:extLst>
              <a:ext uri="{FF2B5EF4-FFF2-40B4-BE49-F238E27FC236}">
                <a16:creationId xmlns:a16="http://schemas.microsoft.com/office/drawing/2014/main" id="{B85325C2-2E18-449A-8869-6DAE29FD8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27" y="0"/>
            <a:ext cx="10053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Uhr enthält.&#10;&#10;Automatisch generierte Beschreibung">
            <a:extLst>
              <a:ext uri="{FF2B5EF4-FFF2-40B4-BE49-F238E27FC236}">
                <a16:creationId xmlns:a16="http://schemas.microsoft.com/office/drawing/2014/main" id="{2E0B6DC1-0A5E-4BF7-8E88-FE01CA2E2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6" y="0"/>
            <a:ext cx="10141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9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D7D02C5-0AA9-4616-BDAA-1C8705AA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82" y="0"/>
            <a:ext cx="10042635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E92D95B-8800-4EA7-946E-0AB1CF4EDF84}"/>
              </a:ext>
            </a:extLst>
          </p:cNvPr>
          <p:cNvSpPr txBox="1"/>
          <p:nvPr/>
        </p:nvSpPr>
        <p:spPr>
          <a:xfrm>
            <a:off x="3592287" y="308283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37388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Uhr enthält.&#10;&#10;Automatisch generierte Beschreibung">
            <a:extLst>
              <a:ext uri="{FF2B5EF4-FFF2-40B4-BE49-F238E27FC236}">
                <a16:creationId xmlns:a16="http://schemas.microsoft.com/office/drawing/2014/main" id="{2E0B6DC1-0A5E-4BF7-8E88-FE01CA2E2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6" y="0"/>
            <a:ext cx="10141367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2FF7ECE8-3FF6-954F-8A56-6D3419B92B88}"/>
              </a:ext>
            </a:extLst>
          </p:cNvPr>
          <p:cNvSpPr/>
          <p:nvPr/>
        </p:nvSpPr>
        <p:spPr>
          <a:xfrm>
            <a:off x="1160206" y="1393794"/>
            <a:ext cx="9688307" cy="5379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DE33D5-0576-AEEA-8EA2-F857DCF8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7" y="1815947"/>
            <a:ext cx="2938283" cy="20241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17E8E3-8743-FFD5-E278-E0EFF096C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554" y="1758726"/>
            <a:ext cx="3098082" cy="21028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DCED6C9-89DD-57F4-0E88-7CBA4CAC9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430" y="3874914"/>
            <a:ext cx="3024329" cy="22242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067657-F773-029D-CCEA-850A9DFF3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571" y="4083728"/>
            <a:ext cx="2643954" cy="199945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DA82527-6AFC-4FDF-BEB9-015C269E1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397" y="1843961"/>
            <a:ext cx="2949799" cy="189104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2F34405-30CD-4CE4-AE78-3B9B8554E71E}"/>
              </a:ext>
            </a:extLst>
          </p:cNvPr>
          <p:cNvSpPr/>
          <p:nvPr/>
        </p:nvSpPr>
        <p:spPr>
          <a:xfrm>
            <a:off x="899522" y="3636685"/>
            <a:ext cx="2816990" cy="449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Quelle: </a:t>
            </a:r>
            <a:r>
              <a:rPr lang="de-DE" sz="1000" dirty="0" err="1">
                <a:solidFill>
                  <a:schemeClr val="tx1"/>
                </a:solidFill>
              </a:rPr>
              <a:t>Hoever</a:t>
            </a:r>
            <a:r>
              <a:rPr lang="de-DE" sz="1000" dirty="0">
                <a:solidFill>
                  <a:schemeClr val="tx1"/>
                </a:solidFill>
              </a:rPr>
              <a:t> „Arbeitsbuch Höhere Mathematik“</a:t>
            </a:r>
            <a:r>
              <a:rPr lang="de-DE" sz="10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0AD6536-5120-25E1-BEB1-37898F81969B}"/>
              </a:ext>
            </a:extLst>
          </p:cNvPr>
          <p:cNvSpPr/>
          <p:nvPr/>
        </p:nvSpPr>
        <p:spPr>
          <a:xfrm>
            <a:off x="1029864" y="1835083"/>
            <a:ext cx="2816990" cy="1899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58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7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B8E721B-49F8-765D-62CD-1FABE05493A8}"/>
              </a:ext>
            </a:extLst>
          </p:cNvPr>
          <p:cNvCxnSpPr/>
          <p:nvPr/>
        </p:nvCxnSpPr>
        <p:spPr>
          <a:xfrm>
            <a:off x="221942" y="2370053"/>
            <a:ext cx="42879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72E0A0A-0C66-73D1-0888-3D063C577201}"/>
              </a:ext>
            </a:extLst>
          </p:cNvPr>
          <p:cNvCxnSpPr/>
          <p:nvPr/>
        </p:nvCxnSpPr>
        <p:spPr>
          <a:xfrm flipV="1">
            <a:off x="1597981" y="257168"/>
            <a:ext cx="0" cy="27343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F5ED5-E6DB-9659-9795-FAB58B2AC3C0}"/>
              </a:ext>
            </a:extLst>
          </p:cNvPr>
          <p:cNvCxnSpPr/>
          <p:nvPr/>
        </p:nvCxnSpPr>
        <p:spPr>
          <a:xfrm>
            <a:off x="221942" y="2370053"/>
            <a:ext cx="13849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1534A15-52F4-C1BD-4343-33759F7245BA}"/>
              </a:ext>
            </a:extLst>
          </p:cNvPr>
          <p:cNvCxnSpPr>
            <a:cxnSpLocks/>
          </p:cNvCxnSpPr>
          <p:nvPr/>
        </p:nvCxnSpPr>
        <p:spPr>
          <a:xfrm flipV="1">
            <a:off x="1597981" y="825339"/>
            <a:ext cx="1526959" cy="15447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F5F78B1-CD6D-0029-50A3-ECA2C50B5C1C}"/>
              </a:ext>
            </a:extLst>
          </p:cNvPr>
          <p:cNvCxnSpPr>
            <a:cxnSpLocks/>
          </p:cNvCxnSpPr>
          <p:nvPr/>
        </p:nvCxnSpPr>
        <p:spPr>
          <a:xfrm>
            <a:off x="3188563" y="1616931"/>
            <a:ext cx="115242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1CCC7AE-D5FD-EC9C-2173-C379EC931428}"/>
                  </a:ext>
                </a:extLst>
              </p:cNvPr>
              <p:cNvSpPr txBox="1"/>
              <p:nvPr/>
            </p:nvSpPr>
            <p:spPr>
              <a:xfrm>
                <a:off x="4425968" y="2030603"/>
                <a:ext cx="5080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1CCC7AE-D5FD-EC9C-2173-C379EC931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968" y="2030603"/>
                <a:ext cx="5080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4490C24-5669-8D05-7B6A-4B55717A70E0}"/>
                  </a:ext>
                </a:extLst>
              </p:cNvPr>
              <p:cNvSpPr txBox="1"/>
              <p:nvPr/>
            </p:nvSpPr>
            <p:spPr>
              <a:xfrm>
                <a:off x="1854706" y="482951"/>
                <a:ext cx="10860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4490C24-5669-8D05-7B6A-4B55717A7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06" y="482951"/>
                <a:ext cx="108600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B5729E5-FCAC-C18A-414F-974D12EE3A31}"/>
                  </a:ext>
                </a:extLst>
              </p:cNvPr>
              <p:cNvSpPr txBox="1"/>
              <p:nvPr/>
            </p:nvSpPr>
            <p:spPr>
              <a:xfrm>
                <a:off x="2107417" y="2470055"/>
                <a:ext cx="5080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B5729E5-FCAC-C18A-414F-974D12EE3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17" y="2470055"/>
                <a:ext cx="50808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56727C4-D621-361A-4E9B-24A6AFE0701C}"/>
                  </a:ext>
                </a:extLst>
              </p:cNvPr>
              <p:cNvSpPr txBox="1"/>
              <p:nvPr/>
            </p:nvSpPr>
            <p:spPr>
              <a:xfrm>
                <a:off x="1095069" y="1298494"/>
                <a:ext cx="5080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56727C4-D621-361A-4E9B-24A6AFE07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69" y="1298494"/>
                <a:ext cx="50808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3C2813C-FC67-7785-49D3-CC3F36129901}"/>
              </a:ext>
            </a:extLst>
          </p:cNvPr>
          <p:cNvCxnSpPr>
            <a:cxnSpLocks/>
          </p:cNvCxnSpPr>
          <p:nvPr/>
        </p:nvCxnSpPr>
        <p:spPr>
          <a:xfrm>
            <a:off x="3124940" y="2290741"/>
            <a:ext cx="0" cy="161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4C26054-E772-28EC-F533-21844AD0D58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460" y="2272399"/>
            <a:ext cx="1" cy="1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CA715CE-3B5F-8734-1467-D0512A8C0C33}"/>
              </a:ext>
            </a:extLst>
          </p:cNvPr>
          <p:cNvCxnSpPr>
            <a:cxnSpLocks/>
          </p:cNvCxnSpPr>
          <p:nvPr/>
        </p:nvCxnSpPr>
        <p:spPr>
          <a:xfrm>
            <a:off x="3916533" y="2301096"/>
            <a:ext cx="0" cy="168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74DFD56-0961-0E26-2A7B-023B480CB980}"/>
              </a:ext>
            </a:extLst>
          </p:cNvPr>
          <p:cNvCxnSpPr/>
          <p:nvPr/>
        </p:nvCxnSpPr>
        <p:spPr>
          <a:xfrm>
            <a:off x="818223" y="2292213"/>
            <a:ext cx="0" cy="6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8443243-703A-7B12-C348-5387161B4E8B}"/>
              </a:ext>
            </a:extLst>
          </p:cNvPr>
          <p:cNvCxnSpPr>
            <a:cxnSpLocks/>
          </p:cNvCxnSpPr>
          <p:nvPr/>
        </p:nvCxnSpPr>
        <p:spPr>
          <a:xfrm flipV="1">
            <a:off x="1528437" y="1606574"/>
            <a:ext cx="149441" cy="2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922455E-1B6E-6F41-75AE-C7D4B71D2DB5}"/>
              </a:ext>
            </a:extLst>
          </p:cNvPr>
          <p:cNvCxnSpPr>
            <a:cxnSpLocks/>
          </p:cNvCxnSpPr>
          <p:nvPr/>
        </p:nvCxnSpPr>
        <p:spPr>
          <a:xfrm flipV="1">
            <a:off x="1521034" y="835695"/>
            <a:ext cx="149441" cy="2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65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7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B8E721B-49F8-765D-62CD-1FABE05493A8}"/>
              </a:ext>
            </a:extLst>
          </p:cNvPr>
          <p:cNvCxnSpPr>
            <a:cxnSpLocks/>
          </p:cNvCxnSpPr>
          <p:nvPr/>
        </p:nvCxnSpPr>
        <p:spPr>
          <a:xfrm flipV="1">
            <a:off x="208931" y="2369436"/>
            <a:ext cx="3381129" cy="7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72E0A0A-0C66-73D1-0888-3D063C577201}"/>
              </a:ext>
            </a:extLst>
          </p:cNvPr>
          <p:cNvCxnSpPr>
            <a:cxnSpLocks/>
          </p:cNvCxnSpPr>
          <p:nvPr/>
        </p:nvCxnSpPr>
        <p:spPr>
          <a:xfrm flipV="1">
            <a:off x="2421653" y="541935"/>
            <a:ext cx="36197" cy="2387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F5ED5-E6DB-9659-9795-FAB58B2AC3C0}"/>
              </a:ext>
            </a:extLst>
          </p:cNvPr>
          <p:cNvCxnSpPr>
            <a:cxnSpLocks/>
          </p:cNvCxnSpPr>
          <p:nvPr/>
        </p:nvCxnSpPr>
        <p:spPr>
          <a:xfrm>
            <a:off x="220013" y="1190262"/>
            <a:ext cx="10662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1534A15-52F4-C1BD-4343-33759F7245BA}"/>
              </a:ext>
            </a:extLst>
          </p:cNvPr>
          <p:cNvCxnSpPr>
            <a:cxnSpLocks/>
          </p:cNvCxnSpPr>
          <p:nvPr/>
        </p:nvCxnSpPr>
        <p:spPr>
          <a:xfrm>
            <a:off x="1263433" y="1190262"/>
            <a:ext cx="1183429" cy="11648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F5F78B1-CD6D-0029-50A3-ECA2C50B5C1C}"/>
              </a:ext>
            </a:extLst>
          </p:cNvPr>
          <p:cNvCxnSpPr>
            <a:cxnSpLocks/>
          </p:cNvCxnSpPr>
          <p:nvPr/>
        </p:nvCxnSpPr>
        <p:spPr>
          <a:xfrm>
            <a:off x="2466896" y="1718037"/>
            <a:ext cx="10066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1CCC7AE-D5FD-EC9C-2173-C379EC931428}"/>
                  </a:ext>
                </a:extLst>
              </p:cNvPr>
              <p:cNvSpPr txBox="1"/>
              <p:nvPr/>
            </p:nvSpPr>
            <p:spPr>
              <a:xfrm>
                <a:off x="3516781" y="2075835"/>
                <a:ext cx="443829" cy="505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1CCC7AE-D5FD-EC9C-2173-C379EC931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81" y="2075835"/>
                <a:ext cx="443829" cy="50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4490C24-5669-8D05-7B6A-4B55717A70E0}"/>
                  </a:ext>
                </a:extLst>
              </p:cNvPr>
              <p:cNvSpPr txBox="1"/>
              <p:nvPr/>
            </p:nvSpPr>
            <p:spPr>
              <a:xfrm>
                <a:off x="1189663" y="353891"/>
                <a:ext cx="12662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4490C24-5669-8D05-7B6A-4B55717A7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663" y="353891"/>
                <a:ext cx="126624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B5729E5-FCAC-C18A-414F-974D12EE3A31}"/>
                  </a:ext>
                </a:extLst>
              </p:cNvPr>
              <p:cNvSpPr txBox="1"/>
              <p:nvPr/>
            </p:nvSpPr>
            <p:spPr>
              <a:xfrm>
                <a:off x="2826596" y="2377115"/>
                <a:ext cx="443829" cy="505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B5729E5-FCAC-C18A-414F-974D12EE3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6" y="2377115"/>
                <a:ext cx="443829" cy="505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56727C4-D621-361A-4E9B-24A6AFE0701C}"/>
                  </a:ext>
                </a:extLst>
              </p:cNvPr>
              <p:cNvSpPr txBox="1"/>
              <p:nvPr/>
            </p:nvSpPr>
            <p:spPr>
              <a:xfrm>
                <a:off x="2012078" y="1420718"/>
                <a:ext cx="443829" cy="505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56727C4-D621-361A-4E9B-24A6AFE07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078" y="1420718"/>
                <a:ext cx="443829" cy="5057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3C2813C-FC67-7785-49D3-CC3F36129901}"/>
              </a:ext>
            </a:extLst>
          </p:cNvPr>
          <p:cNvCxnSpPr>
            <a:cxnSpLocks/>
          </p:cNvCxnSpPr>
          <p:nvPr/>
        </p:nvCxnSpPr>
        <p:spPr>
          <a:xfrm>
            <a:off x="1829702" y="2303234"/>
            <a:ext cx="0" cy="13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CA715CE-3B5F-8734-1467-D0512A8C0C33}"/>
              </a:ext>
            </a:extLst>
          </p:cNvPr>
          <p:cNvCxnSpPr>
            <a:cxnSpLocks/>
          </p:cNvCxnSpPr>
          <p:nvPr/>
        </p:nvCxnSpPr>
        <p:spPr>
          <a:xfrm>
            <a:off x="3048511" y="2309792"/>
            <a:ext cx="0" cy="146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8443243-703A-7B12-C348-5387161B4E8B}"/>
              </a:ext>
            </a:extLst>
          </p:cNvPr>
          <p:cNvCxnSpPr>
            <a:cxnSpLocks/>
          </p:cNvCxnSpPr>
          <p:nvPr/>
        </p:nvCxnSpPr>
        <p:spPr>
          <a:xfrm flipV="1">
            <a:off x="2366078" y="1724436"/>
            <a:ext cx="130541" cy="1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922455E-1B6E-6F41-75AE-C7D4B71D2DB5}"/>
              </a:ext>
            </a:extLst>
          </p:cNvPr>
          <p:cNvCxnSpPr>
            <a:cxnSpLocks/>
          </p:cNvCxnSpPr>
          <p:nvPr/>
        </p:nvCxnSpPr>
        <p:spPr>
          <a:xfrm flipV="1">
            <a:off x="2386141" y="1184138"/>
            <a:ext cx="130541" cy="1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96754FC-50FC-880E-B404-8249194A87AF}"/>
              </a:ext>
            </a:extLst>
          </p:cNvPr>
          <p:cNvCxnSpPr>
            <a:cxnSpLocks/>
          </p:cNvCxnSpPr>
          <p:nvPr/>
        </p:nvCxnSpPr>
        <p:spPr>
          <a:xfrm>
            <a:off x="1218355" y="2302113"/>
            <a:ext cx="0" cy="13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1E1C36BF-DC10-5578-BC8D-D41DEDDFB057}"/>
              </a:ext>
            </a:extLst>
          </p:cNvPr>
          <p:cNvCxnSpPr>
            <a:cxnSpLocks/>
          </p:cNvCxnSpPr>
          <p:nvPr/>
        </p:nvCxnSpPr>
        <p:spPr>
          <a:xfrm>
            <a:off x="605722" y="2302111"/>
            <a:ext cx="0" cy="13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E89666A9-0752-A96E-2EA4-BFE13C80FABE}"/>
              </a:ext>
            </a:extLst>
          </p:cNvPr>
          <p:cNvCxnSpPr>
            <a:cxnSpLocks/>
          </p:cNvCxnSpPr>
          <p:nvPr/>
        </p:nvCxnSpPr>
        <p:spPr>
          <a:xfrm>
            <a:off x="4370262" y="1162101"/>
            <a:ext cx="1157193" cy="11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182A7AB-4F66-645A-5993-BD0EA2BC1B3C}"/>
              </a:ext>
            </a:extLst>
          </p:cNvPr>
          <p:cNvCxnSpPr>
            <a:cxnSpLocks/>
          </p:cNvCxnSpPr>
          <p:nvPr/>
        </p:nvCxnSpPr>
        <p:spPr>
          <a:xfrm flipV="1">
            <a:off x="4370262" y="1148676"/>
            <a:ext cx="3381129" cy="7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2FA485-0754-2A9F-ECC1-5608D15BC2E2}"/>
              </a:ext>
            </a:extLst>
          </p:cNvPr>
          <p:cNvCxnSpPr>
            <a:cxnSpLocks/>
          </p:cNvCxnSpPr>
          <p:nvPr/>
        </p:nvCxnSpPr>
        <p:spPr>
          <a:xfrm>
            <a:off x="6062057" y="1082474"/>
            <a:ext cx="0" cy="13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83C05599-8EA1-EAB2-0A17-B67FDD7D7E19}"/>
              </a:ext>
            </a:extLst>
          </p:cNvPr>
          <p:cNvCxnSpPr>
            <a:cxnSpLocks/>
          </p:cNvCxnSpPr>
          <p:nvPr/>
        </p:nvCxnSpPr>
        <p:spPr>
          <a:xfrm>
            <a:off x="7209842" y="1089032"/>
            <a:ext cx="0" cy="146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D82A92E-E13C-1B5F-CE47-11FBFA3C07A2}"/>
              </a:ext>
            </a:extLst>
          </p:cNvPr>
          <p:cNvCxnSpPr>
            <a:cxnSpLocks/>
          </p:cNvCxnSpPr>
          <p:nvPr/>
        </p:nvCxnSpPr>
        <p:spPr>
          <a:xfrm>
            <a:off x="6649189" y="1081353"/>
            <a:ext cx="0" cy="13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FA3B00F-76ED-1EA3-0962-F19B3607405F}"/>
              </a:ext>
            </a:extLst>
          </p:cNvPr>
          <p:cNvCxnSpPr>
            <a:cxnSpLocks/>
          </p:cNvCxnSpPr>
          <p:nvPr/>
        </p:nvCxnSpPr>
        <p:spPr>
          <a:xfrm>
            <a:off x="4891345" y="1081351"/>
            <a:ext cx="0" cy="13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5739020C-EDFB-3FA1-73C8-35B004E4C188}"/>
                  </a:ext>
                </a:extLst>
              </p:cNvPr>
              <p:cNvSpPr txBox="1"/>
              <p:nvPr/>
            </p:nvSpPr>
            <p:spPr>
              <a:xfrm>
                <a:off x="4748773" y="1447862"/>
                <a:ext cx="8114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5739020C-EDFB-3FA1-73C8-35B004E4C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773" y="1447862"/>
                <a:ext cx="81144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5B5DB123-783F-C888-BA26-A5CD0CE08239}"/>
                  </a:ext>
                </a:extLst>
              </p:cNvPr>
              <p:cNvSpPr txBox="1"/>
              <p:nvPr/>
            </p:nvSpPr>
            <p:spPr>
              <a:xfrm>
                <a:off x="5835161" y="1176200"/>
                <a:ext cx="443829" cy="505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5B5DB123-783F-C888-BA26-A5CD0CE08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161" y="1176200"/>
                <a:ext cx="443829" cy="5057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D5D3EBF3-C235-E2CC-B728-B9A18190AC77}"/>
                  </a:ext>
                </a:extLst>
              </p:cNvPr>
              <p:cNvSpPr txBox="1"/>
              <p:nvPr/>
            </p:nvSpPr>
            <p:spPr>
              <a:xfrm>
                <a:off x="5471657" y="289115"/>
                <a:ext cx="1275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D5D3EBF3-C235-E2CC-B728-B9A18190A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57" y="289115"/>
                <a:ext cx="1275734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39923F8-5756-1718-EE4F-C6E10B7B9CEA}"/>
                  </a:ext>
                </a:extLst>
              </p:cNvPr>
              <p:cNvSpPr txBox="1"/>
              <p:nvPr/>
            </p:nvSpPr>
            <p:spPr>
              <a:xfrm>
                <a:off x="7633573" y="828456"/>
                <a:ext cx="443829" cy="505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39923F8-5756-1718-EE4F-C6E10B7B9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573" y="828456"/>
                <a:ext cx="443829" cy="5057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B09865E9-3A60-24F2-01AC-CC7D18CCFC6C}"/>
              </a:ext>
            </a:extLst>
          </p:cNvPr>
          <p:cNvCxnSpPr>
            <a:cxnSpLocks/>
          </p:cNvCxnSpPr>
          <p:nvPr/>
        </p:nvCxnSpPr>
        <p:spPr>
          <a:xfrm flipV="1">
            <a:off x="6649189" y="2038720"/>
            <a:ext cx="919686" cy="45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5D7433A0-0A2F-C44D-5986-2C3532F8DEE5}"/>
              </a:ext>
            </a:extLst>
          </p:cNvPr>
          <p:cNvCxnSpPr>
            <a:cxnSpLocks/>
          </p:cNvCxnSpPr>
          <p:nvPr/>
        </p:nvCxnSpPr>
        <p:spPr>
          <a:xfrm>
            <a:off x="5465760" y="1143570"/>
            <a:ext cx="1169764" cy="17691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C4DB585-F568-9B7B-EA2B-6A74C0230BFA}"/>
              </a:ext>
            </a:extLst>
          </p:cNvPr>
          <p:cNvCxnSpPr>
            <a:cxnSpLocks/>
          </p:cNvCxnSpPr>
          <p:nvPr/>
        </p:nvCxnSpPr>
        <p:spPr>
          <a:xfrm flipV="1">
            <a:off x="5463816" y="541935"/>
            <a:ext cx="15887" cy="2519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ECB3E98-A6E8-5904-C90F-CA97837AE2A2}"/>
              </a:ext>
            </a:extLst>
          </p:cNvPr>
          <p:cNvCxnSpPr>
            <a:cxnSpLocks/>
          </p:cNvCxnSpPr>
          <p:nvPr/>
        </p:nvCxnSpPr>
        <p:spPr>
          <a:xfrm flipV="1">
            <a:off x="5393506" y="2935226"/>
            <a:ext cx="130541" cy="1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04DE0CDF-2C23-D07D-CC43-1C3669C304DA}"/>
              </a:ext>
            </a:extLst>
          </p:cNvPr>
          <p:cNvCxnSpPr>
            <a:cxnSpLocks/>
          </p:cNvCxnSpPr>
          <p:nvPr/>
        </p:nvCxnSpPr>
        <p:spPr>
          <a:xfrm flipV="1">
            <a:off x="5413569" y="1746860"/>
            <a:ext cx="130541" cy="1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4309E517-68C1-8D8E-DBEA-03168769DEDA}"/>
              </a:ext>
            </a:extLst>
          </p:cNvPr>
          <p:cNvCxnSpPr>
            <a:cxnSpLocks/>
          </p:cNvCxnSpPr>
          <p:nvPr/>
        </p:nvCxnSpPr>
        <p:spPr>
          <a:xfrm flipV="1">
            <a:off x="5412736" y="2324145"/>
            <a:ext cx="130541" cy="1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BFBA3948-F8E0-D341-4441-1ECDE34E233D}"/>
              </a:ext>
            </a:extLst>
          </p:cNvPr>
          <p:cNvCxnSpPr>
            <a:cxnSpLocks/>
          </p:cNvCxnSpPr>
          <p:nvPr/>
        </p:nvCxnSpPr>
        <p:spPr>
          <a:xfrm flipV="1">
            <a:off x="10179682" y="2239870"/>
            <a:ext cx="1585179" cy="183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88F790C1-469E-42EA-99F4-D0055A2D1D64}"/>
              </a:ext>
            </a:extLst>
          </p:cNvPr>
          <p:cNvCxnSpPr>
            <a:cxnSpLocks/>
          </p:cNvCxnSpPr>
          <p:nvPr/>
        </p:nvCxnSpPr>
        <p:spPr>
          <a:xfrm flipV="1">
            <a:off x="8346216" y="1624230"/>
            <a:ext cx="3381129" cy="7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5B29DB57-37EB-B187-F490-CDD010302A71}"/>
              </a:ext>
            </a:extLst>
          </p:cNvPr>
          <p:cNvCxnSpPr>
            <a:cxnSpLocks/>
          </p:cNvCxnSpPr>
          <p:nvPr/>
        </p:nvCxnSpPr>
        <p:spPr>
          <a:xfrm>
            <a:off x="10149214" y="1566044"/>
            <a:ext cx="0" cy="13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C9943BE7-5423-E661-1405-95AB92E4C9B5}"/>
              </a:ext>
            </a:extLst>
          </p:cNvPr>
          <p:cNvCxnSpPr>
            <a:cxnSpLocks/>
          </p:cNvCxnSpPr>
          <p:nvPr/>
        </p:nvCxnSpPr>
        <p:spPr>
          <a:xfrm>
            <a:off x="11403530" y="1563724"/>
            <a:ext cx="0" cy="146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238D1CDC-ABF2-2A57-2350-3F189883D137}"/>
              </a:ext>
            </a:extLst>
          </p:cNvPr>
          <p:cNvCxnSpPr>
            <a:cxnSpLocks/>
          </p:cNvCxnSpPr>
          <p:nvPr/>
        </p:nvCxnSpPr>
        <p:spPr>
          <a:xfrm>
            <a:off x="10780733" y="1564923"/>
            <a:ext cx="0" cy="13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F1683910-5CFF-3014-B3F5-2B3C7BB4A6BC}"/>
                  </a:ext>
                </a:extLst>
              </p:cNvPr>
              <p:cNvSpPr txBox="1"/>
              <p:nvPr/>
            </p:nvSpPr>
            <p:spPr>
              <a:xfrm>
                <a:off x="9933074" y="1635024"/>
                <a:ext cx="443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F1683910-5CFF-3014-B3F5-2B3C7BB4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074" y="1635024"/>
                <a:ext cx="44382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7C29F729-3D3A-6944-CD25-C168E71D0A35}"/>
                  </a:ext>
                </a:extLst>
              </p:cNvPr>
              <p:cNvSpPr txBox="1"/>
              <p:nvPr/>
            </p:nvSpPr>
            <p:spPr>
              <a:xfrm>
                <a:off x="9184215" y="726744"/>
                <a:ext cx="443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7C29F729-3D3A-6944-CD25-C168E71D0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215" y="726744"/>
                <a:ext cx="44382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46E60443-6D71-1ED8-3B88-555E697892BE}"/>
              </a:ext>
            </a:extLst>
          </p:cNvPr>
          <p:cNvCxnSpPr>
            <a:cxnSpLocks/>
          </p:cNvCxnSpPr>
          <p:nvPr/>
        </p:nvCxnSpPr>
        <p:spPr>
          <a:xfrm>
            <a:off x="9520378" y="1594152"/>
            <a:ext cx="0" cy="13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486D6AC-0EDC-D9ED-DB40-4B4D13DCBA4E}"/>
              </a:ext>
            </a:extLst>
          </p:cNvPr>
          <p:cNvCxnSpPr>
            <a:cxnSpLocks/>
          </p:cNvCxnSpPr>
          <p:nvPr/>
        </p:nvCxnSpPr>
        <p:spPr>
          <a:xfrm>
            <a:off x="8916694" y="1594152"/>
            <a:ext cx="0" cy="13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44D7676C-4EAE-141F-264E-D0F89B36EAFF}"/>
                  </a:ext>
                </a:extLst>
              </p:cNvPr>
              <p:cNvSpPr txBox="1"/>
              <p:nvPr/>
            </p:nvSpPr>
            <p:spPr>
              <a:xfrm>
                <a:off x="11642568" y="1337463"/>
                <a:ext cx="443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44D7676C-4EAE-141F-264E-D0F89B36E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568" y="1337463"/>
                <a:ext cx="44382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20DF367F-2052-7632-42F7-DEF5B2A9D661}"/>
                  </a:ext>
                </a:extLst>
              </p:cNvPr>
              <p:cNvSpPr txBox="1"/>
              <p:nvPr/>
            </p:nvSpPr>
            <p:spPr>
              <a:xfrm>
                <a:off x="9549891" y="389500"/>
                <a:ext cx="12757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20DF367F-2052-7632-42F7-DEF5B2A9D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891" y="389500"/>
                <a:ext cx="1275734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08EE624D-B4A3-06FB-260C-0482B4449484}"/>
              </a:ext>
            </a:extLst>
          </p:cNvPr>
          <p:cNvCxnSpPr>
            <a:cxnSpLocks/>
          </p:cNvCxnSpPr>
          <p:nvPr/>
        </p:nvCxnSpPr>
        <p:spPr>
          <a:xfrm flipV="1">
            <a:off x="9542269" y="620732"/>
            <a:ext cx="0" cy="23816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6BAB7E63-F7DC-B8D0-B8DF-345680192A71}"/>
              </a:ext>
            </a:extLst>
          </p:cNvPr>
          <p:cNvCxnSpPr>
            <a:cxnSpLocks/>
          </p:cNvCxnSpPr>
          <p:nvPr/>
        </p:nvCxnSpPr>
        <p:spPr>
          <a:xfrm flipV="1">
            <a:off x="9478986" y="1019435"/>
            <a:ext cx="130541" cy="1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490BA689-1B84-EDB8-75E9-E39964F71BE0}"/>
              </a:ext>
            </a:extLst>
          </p:cNvPr>
          <p:cNvCxnSpPr>
            <a:cxnSpLocks/>
          </p:cNvCxnSpPr>
          <p:nvPr/>
        </p:nvCxnSpPr>
        <p:spPr>
          <a:xfrm flipV="1">
            <a:off x="9499049" y="1633237"/>
            <a:ext cx="130541" cy="1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9EA89FA2-1EA4-D385-E0AE-5AE566ACEBFA}"/>
              </a:ext>
            </a:extLst>
          </p:cNvPr>
          <p:cNvCxnSpPr>
            <a:cxnSpLocks/>
          </p:cNvCxnSpPr>
          <p:nvPr/>
        </p:nvCxnSpPr>
        <p:spPr>
          <a:xfrm flipV="1">
            <a:off x="9480460" y="2272668"/>
            <a:ext cx="130541" cy="1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A3A02E5-0098-E045-1C14-767BE91CA1D6}"/>
              </a:ext>
            </a:extLst>
          </p:cNvPr>
          <p:cNvCxnSpPr>
            <a:cxnSpLocks/>
          </p:cNvCxnSpPr>
          <p:nvPr/>
        </p:nvCxnSpPr>
        <p:spPr>
          <a:xfrm>
            <a:off x="8444612" y="1636189"/>
            <a:ext cx="1109709" cy="88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94D43FCA-BC48-C7C9-AABA-7153B3618DBA}"/>
              </a:ext>
            </a:extLst>
          </p:cNvPr>
          <p:cNvCxnSpPr>
            <a:cxnSpLocks/>
          </p:cNvCxnSpPr>
          <p:nvPr/>
        </p:nvCxnSpPr>
        <p:spPr>
          <a:xfrm>
            <a:off x="9524015" y="1654883"/>
            <a:ext cx="592169" cy="12178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852D1134-AE75-20B2-2D71-C05D73B36458}"/>
              </a:ext>
            </a:extLst>
          </p:cNvPr>
          <p:cNvCxnSpPr>
            <a:cxnSpLocks/>
          </p:cNvCxnSpPr>
          <p:nvPr/>
        </p:nvCxnSpPr>
        <p:spPr>
          <a:xfrm flipV="1">
            <a:off x="9481939" y="2886707"/>
            <a:ext cx="130541" cy="1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6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7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prechblase: rechteckig mit abgerundeten Ecken 75">
            <a:extLst>
              <a:ext uri="{FF2B5EF4-FFF2-40B4-BE49-F238E27FC236}">
                <a16:creationId xmlns:a16="http://schemas.microsoft.com/office/drawing/2014/main" id="{FEE8F418-50BE-6545-FCD7-BF90945EF99F}"/>
              </a:ext>
            </a:extLst>
          </p:cNvPr>
          <p:cNvSpPr/>
          <p:nvPr/>
        </p:nvSpPr>
        <p:spPr>
          <a:xfrm>
            <a:off x="108904" y="3570672"/>
            <a:ext cx="3275024" cy="705688"/>
          </a:xfrm>
          <a:prstGeom prst="wedgeRoundRectCallout">
            <a:avLst>
              <a:gd name="adj1" fmla="val 53565"/>
              <a:gd name="adj2" fmla="val -1683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67B73F5-0B9F-E905-7CDC-0649EB30082C}"/>
              </a:ext>
            </a:extLst>
          </p:cNvPr>
          <p:cNvGrpSpPr/>
          <p:nvPr/>
        </p:nvGrpSpPr>
        <p:grpSpPr>
          <a:xfrm>
            <a:off x="8269310" y="818837"/>
            <a:ext cx="3346731" cy="2345497"/>
            <a:chOff x="8009119" y="64659"/>
            <a:chExt cx="3713510" cy="2758102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8B8E721B-49F8-765D-62CD-1FABE0549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119" y="2262733"/>
              <a:ext cx="3381129" cy="76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372E0A0A-0C66-73D1-0888-3D063C577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1841" y="435232"/>
              <a:ext cx="36197" cy="23875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61FF5ED5-E6DB-9659-9795-FAB58B2AC3C0}"/>
                </a:ext>
              </a:extLst>
            </p:cNvPr>
            <p:cNvCxnSpPr>
              <a:cxnSpLocks/>
            </p:cNvCxnSpPr>
            <p:nvPr/>
          </p:nvCxnSpPr>
          <p:spPr>
            <a:xfrm>
              <a:off x="8020201" y="1083559"/>
              <a:ext cx="106621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1534A15-52F4-C1BD-4343-33759F7245BA}"/>
                </a:ext>
              </a:extLst>
            </p:cNvPr>
            <p:cNvCxnSpPr>
              <a:cxnSpLocks/>
            </p:cNvCxnSpPr>
            <p:nvPr/>
          </p:nvCxnSpPr>
          <p:spPr>
            <a:xfrm>
              <a:off x="9063621" y="1083559"/>
              <a:ext cx="1183429" cy="11648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F5F78B1-CD6D-0029-50A3-ECA2C50B5C1C}"/>
                </a:ext>
              </a:extLst>
            </p:cNvPr>
            <p:cNvCxnSpPr>
              <a:cxnSpLocks/>
            </p:cNvCxnSpPr>
            <p:nvPr/>
          </p:nvCxnSpPr>
          <p:spPr>
            <a:xfrm>
              <a:off x="10248034" y="1611334"/>
              <a:ext cx="917948" cy="63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61CCC7AE-D5FD-EC9C-2173-C379EC931428}"/>
                    </a:ext>
                  </a:extLst>
                </p:cNvPr>
                <p:cNvSpPr txBox="1"/>
                <p:nvPr/>
              </p:nvSpPr>
              <p:spPr>
                <a:xfrm>
                  <a:off x="11338291" y="2036010"/>
                  <a:ext cx="384338" cy="398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61CCC7AE-D5FD-EC9C-2173-C379EC9314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8291" y="2036010"/>
                  <a:ext cx="384338" cy="398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F4490C24-5669-8D05-7B6A-4B55717A70E0}"/>
                    </a:ext>
                  </a:extLst>
                </p:cNvPr>
                <p:cNvSpPr txBox="1"/>
                <p:nvPr/>
              </p:nvSpPr>
              <p:spPr>
                <a:xfrm>
                  <a:off x="8649005" y="64659"/>
                  <a:ext cx="2516977" cy="398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F4490C24-5669-8D05-7B6A-4B55717A7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005" y="64659"/>
                  <a:ext cx="2516977" cy="398110"/>
                </a:xfrm>
                <a:prstGeom prst="rect">
                  <a:avLst/>
                </a:prstGeom>
                <a:blipFill>
                  <a:blip r:embed="rId3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5B5729E5-FCAC-C18A-414F-974D12EE3A31}"/>
                    </a:ext>
                  </a:extLst>
                </p:cNvPr>
                <p:cNvSpPr txBox="1"/>
                <p:nvPr/>
              </p:nvSpPr>
              <p:spPr>
                <a:xfrm>
                  <a:off x="10665100" y="2278706"/>
                  <a:ext cx="382772" cy="398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5B5729E5-FCAC-C18A-414F-974D12EE3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5100" y="2278706"/>
                  <a:ext cx="382772" cy="398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656727C4-D621-361A-4E9B-24A6AFE0701C}"/>
                    </a:ext>
                  </a:extLst>
                </p:cNvPr>
                <p:cNvSpPr txBox="1"/>
                <p:nvPr/>
              </p:nvSpPr>
              <p:spPr>
                <a:xfrm>
                  <a:off x="9894809" y="1414913"/>
                  <a:ext cx="382772" cy="398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656727C4-D621-361A-4E9B-24A6AFE07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4809" y="1414913"/>
                  <a:ext cx="382772" cy="398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33C2813C-FC67-7785-49D3-CC3F36129901}"/>
                </a:ext>
              </a:extLst>
            </p:cNvPr>
            <p:cNvCxnSpPr>
              <a:cxnSpLocks/>
            </p:cNvCxnSpPr>
            <p:nvPr/>
          </p:nvCxnSpPr>
          <p:spPr>
            <a:xfrm>
              <a:off x="9629890" y="2196531"/>
              <a:ext cx="0" cy="1397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CA715CE-3B5F-8734-1467-D0512A8C0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848699" y="2203089"/>
              <a:ext cx="0" cy="146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F8443243-703A-7B12-C348-5387161B4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266" y="1617733"/>
              <a:ext cx="130541" cy="1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4922455E-1B6E-6F41-75AE-C7D4B71D2D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6329" y="1077435"/>
              <a:ext cx="130541" cy="1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696754FC-50FC-880E-B404-8249194A87AF}"/>
                </a:ext>
              </a:extLst>
            </p:cNvPr>
            <p:cNvCxnSpPr>
              <a:cxnSpLocks/>
            </p:cNvCxnSpPr>
            <p:nvPr/>
          </p:nvCxnSpPr>
          <p:spPr>
            <a:xfrm>
              <a:off x="9018543" y="2195410"/>
              <a:ext cx="0" cy="1397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1E1C36BF-DC10-5578-BC8D-D41DEDDFB057}"/>
                </a:ext>
              </a:extLst>
            </p:cNvPr>
            <p:cNvCxnSpPr>
              <a:cxnSpLocks/>
            </p:cNvCxnSpPr>
            <p:nvPr/>
          </p:nvCxnSpPr>
          <p:spPr>
            <a:xfrm>
              <a:off x="8405910" y="2195408"/>
              <a:ext cx="0" cy="1397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8AF3618-E9BA-579B-6B92-DDEEAB164D6A}"/>
              </a:ext>
            </a:extLst>
          </p:cNvPr>
          <p:cNvGrpSpPr/>
          <p:nvPr/>
        </p:nvGrpSpPr>
        <p:grpSpPr>
          <a:xfrm>
            <a:off x="246546" y="302531"/>
            <a:ext cx="3333027" cy="2384120"/>
            <a:chOff x="6156017" y="857243"/>
            <a:chExt cx="4688701" cy="2734322"/>
          </a:xfrm>
        </p:grpSpPr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9C13486B-0ABA-8CBF-3195-F497E2FC8838}"/>
                </a:ext>
              </a:extLst>
            </p:cNvPr>
            <p:cNvCxnSpPr/>
            <p:nvPr/>
          </p:nvCxnSpPr>
          <p:spPr>
            <a:xfrm>
              <a:off x="6156017" y="2970128"/>
              <a:ext cx="42879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18CBE3FE-5EF5-38E1-7016-7E2EC88DFB80}"/>
                </a:ext>
              </a:extLst>
            </p:cNvPr>
            <p:cNvCxnSpPr/>
            <p:nvPr/>
          </p:nvCxnSpPr>
          <p:spPr>
            <a:xfrm flipV="1">
              <a:off x="7532056" y="857243"/>
              <a:ext cx="0" cy="27343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8D0883E7-734E-C009-039A-DBF43F2FF671}"/>
                </a:ext>
              </a:extLst>
            </p:cNvPr>
            <p:cNvCxnSpPr/>
            <p:nvPr/>
          </p:nvCxnSpPr>
          <p:spPr>
            <a:xfrm>
              <a:off x="6156017" y="2970128"/>
              <a:ext cx="138491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5E2A56F8-1AFE-52E9-B8C3-257585B87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056" y="1425414"/>
              <a:ext cx="1526959" cy="154471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A93634F-C654-9CE0-89D1-4A375BF37884}"/>
                </a:ext>
              </a:extLst>
            </p:cNvPr>
            <p:cNvCxnSpPr>
              <a:cxnSpLocks/>
            </p:cNvCxnSpPr>
            <p:nvPr/>
          </p:nvCxnSpPr>
          <p:spPr>
            <a:xfrm>
              <a:off x="9122638" y="2217006"/>
              <a:ext cx="115242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C229523E-5FD9-9541-4CF5-3CD7C6C754D6}"/>
                    </a:ext>
                  </a:extLst>
                </p:cNvPr>
                <p:cNvSpPr txBox="1"/>
                <p:nvPr/>
              </p:nvSpPr>
              <p:spPr>
                <a:xfrm>
                  <a:off x="10357456" y="2751754"/>
                  <a:ext cx="487262" cy="3882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C229523E-5FD9-9541-4CF5-3CD7C6C75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7456" y="2751754"/>
                  <a:ext cx="487262" cy="3882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C9145699-2861-B920-32DB-5E310B7B094A}"/>
                    </a:ext>
                  </a:extLst>
                </p:cNvPr>
                <p:cNvSpPr txBox="1"/>
                <p:nvPr/>
              </p:nvSpPr>
              <p:spPr>
                <a:xfrm>
                  <a:off x="6583449" y="882489"/>
                  <a:ext cx="975878" cy="423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C9145699-2861-B920-32DB-5E310B7B0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449" y="882489"/>
                  <a:ext cx="975878" cy="423583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E0C2BF2A-65BB-DCC8-AEDC-8722D616AB8F}"/>
                    </a:ext>
                  </a:extLst>
                </p:cNvPr>
                <p:cNvSpPr txBox="1"/>
                <p:nvPr/>
              </p:nvSpPr>
              <p:spPr>
                <a:xfrm>
                  <a:off x="8041493" y="3070130"/>
                  <a:ext cx="485277" cy="3882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E0C2BF2A-65BB-DCC8-AEDC-8722D616A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493" y="3070130"/>
                  <a:ext cx="485277" cy="3882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A9486AFF-1AA7-9AF0-E118-9A90C72C9CED}"/>
                    </a:ext>
                  </a:extLst>
                </p:cNvPr>
                <p:cNvSpPr txBox="1"/>
                <p:nvPr/>
              </p:nvSpPr>
              <p:spPr>
                <a:xfrm>
                  <a:off x="7031321" y="2006995"/>
                  <a:ext cx="485277" cy="3882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A9486AFF-1AA7-9AF0-E118-9A90C72C9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321" y="2006995"/>
                  <a:ext cx="485277" cy="3882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778B275-1011-B2D9-33A7-4FA61670B7CB}"/>
                </a:ext>
              </a:extLst>
            </p:cNvPr>
            <p:cNvCxnSpPr>
              <a:cxnSpLocks/>
            </p:cNvCxnSpPr>
            <p:nvPr/>
          </p:nvCxnSpPr>
          <p:spPr>
            <a:xfrm>
              <a:off x="9059015" y="2890816"/>
              <a:ext cx="0" cy="161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2DBA0F31-C276-4E6A-EB19-38EC580DBF6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8284131" y="2872475"/>
              <a:ext cx="11404" cy="197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750AB9D-89AA-1C4A-7C05-649B408FC7A2}"/>
                </a:ext>
              </a:extLst>
            </p:cNvPr>
            <p:cNvCxnSpPr>
              <a:cxnSpLocks/>
            </p:cNvCxnSpPr>
            <p:nvPr/>
          </p:nvCxnSpPr>
          <p:spPr>
            <a:xfrm>
              <a:off x="9850608" y="2901171"/>
              <a:ext cx="0" cy="168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FB839F5A-F84F-C140-8D1C-C034F6946D4B}"/>
                </a:ext>
              </a:extLst>
            </p:cNvPr>
            <p:cNvCxnSpPr/>
            <p:nvPr/>
          </p:nvCxnSpPr>
          <p:spPr>
            <a:xfrm>
              <a:off x="6752298" y="2892288"/>
              <a:ext cx="0" cy="61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E8A16B5-95C1-EDEE-1E17-E4D22D904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2512" y="2206649"/>
              <a:ext cx="149441" cy="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D41EF69-F1F5-F24D-7EBB-8357FFB723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5109" y="1435770"/>
              <a:ext cx="149441" cy="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D16D3969-4C19-2BCF-7348-E7EF0E140EA3}"/>
              </a:ext>
            </a:extLst>
          </p:cNvPr>
          <p:cNvGrpSpPr/>
          <p:nvPr/>
        </p:nvGrpSpPr>
        <p:grpSpPr>
          <a:xfrm>
            <a:off x="3678941" y="1758875"/>
            <a:ext cx="3308196" cy="2466174"/>
            <a:chOff x="4171208" y="1730740"/>
            <a:chExt cx="3842706" cy="2477743"/>
          </a:xfrm>
        </p:grpSpPr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8085B4C-45EA-A9F8-7802-D8BAF9F21A27}"/>
                </a:ext>
              </a:extLst>
            </p:cNvPr>
            <p:cNvCxnSpPr/>
            <p:nvPr/>
          </p:nvCxnSpPr>
          <p:spPr>
            <a:xfrm>
              <a:off x="4171208" y="2121359"/>
              <a:ext cx="34984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0A5B9F7E-BC5D-9A60-35A0-DB2D84D46B95}"/>
                </a:ext>
              </a:extLst>
            </p:cNvPr>
            <p:cNvCxnSpPr/>
            <p:nvPr/>
          </p:nvCxnSpPr>
          <p:spPr>
            <a:xfrm flipV="1">
              <a:off x="5293901" y="1730740"/>
              <a:ext cx="0" cy="24777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E8C6C585-1D4D-C021-81EB-9646A800E6B5}"/>
                </a:ext>
              </a:extLst>
            </p:cNvPr>
            <p:cNvCxnSpPr/>
            <p:nvPr/>
          </p:nvCxnSpPr>
          <p:spPr>
            <a:xfrm>
              <a:off x="4188828" y="2121359"/>
              <a:ext cx="112993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D246F0CE-2086-3F15-D2E8-67EDD6AB92A0}"/>
                </a:ext>
              </a:extLst>
            </p:cNvPr>
            <p:cNvCxnSpPr>
              <a:cxnSpLocks/>
            </p:cNvCxnSpPr>
            <p:nvPr/>
          </p:nvCxnSpPr>
          <p:spPr>
            <a:xfrm>
              <a:off x="5293901" y="2121359"/>
              <a:ext cx="1153589" cy="12988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B82DDCD-A1D0-3011-AFA6-B5FBAFB6295B}"/>
                </a:ext>
              </a:extLst>
            </p:cNvPr>
            <p:cNvCxnSpPr>
              <a:cxnSpLocks/>
            </p:cNvCxnSpPr>
            <p:nvPr/>
          </p:nvCxnSpPr>
          <p:spPr>
            <a:xfrm>
              <a:off x="6563061" y="2791458"/>
              <a:ext cx="94025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DB08B740-A6ED-8D45-F882-991617C8A108}"/>
                    </a:ext>
                  </a:extLst>
                </p:cNvPr>
                <p:cNvSpPr txBox="1"/>
                <p:nvPr/>
              </p:nvSpPr>
              <p:spPr>
                <a:xfrm>
                  <a:off x="7611572" y="1936532"/>
                  <a:ext cx="402342" cy="340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DB08B740-A6ED-8D45-F882-991617C8A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1572" y="1936532"/>
                  <a:ext cx="402342" cy="3401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1E9D22D4-140B-C51E-0457-C3C4D3C2C522}"/>
                    </a:ext>
                  </a:extLst>
                </p:cNvPr>
                <p:cNvSpPr txBox="1"/>
                <p:nvPr/>
              </p:nvSpPr>
              <p:spPr>
                <a:xfrm>
                  <a:off x="5698625" y="2172238"/>
                  <a:ext cx="400703" cy="340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1E9D22D4-140B-C51E-0457-C3C4D3C2C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625" y="2172238"/>
                  <a:ext cx="400703" cy="3401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DE636D09-078E-282D-9D4B-DF19D196CDDD}"/>
                    </a:ext>
                  </a:extLst>
                </p:cNvPr>
                <p:cNvSpPr txBox="1"/>
                <p:nvPr/>
              </p:nvSpPr>
              <p:spPr>
                <a:xfrm>
                  <a:off x="4729366" y="2654429"/>
                  <a:ext cx="579456" cy="340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DE636D09-078E-282D-9D4B-DF19D196C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366" y="2654429"/>
                  <a:ext cx="579456" cy="34014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133B4B0-9605-EDDA-AEE9-D9A6DFDE61CB}"/>
                </a:ext>
              </a:extLst>
            </p:cNvPr>
            <p:cNvCxnSpPr>
              <a:cxnSpLocks/>
            </p:cNvCxnSpPr>
            <p:nvPr/>
          </p:nvCxnSpPr>
          <p:spPr>
            <a:xfrm>
              <a:off x="6539727" y="2049489"/>
              <a:ext cx="0" cy="146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581A1DB3-104C-8275-3C37-DA2A98701D5E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5898976" y="1993130"/>
              <a:ext cx="6919" cy="179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11E7B317-0057-7F09-98BE-25F00DB7141F}"/>
                </a:ext>
              </a:extLst>
            </p:cNvPr>
            <p:cNvCxnSpPr>
              <a:cxnSpLocks/>
            </p:cNvCxnSpPr>
            <p:nvPr/>
          </p:nvCxnSpPr>
          <p:spPr>
            <a:xfrm>
              <a:off x="7185578" y="2058873"/>
              <a:ext cx="0" cy="153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41AD1CE-7800-B4B2-F81F-ADA0B2256AAD}"/>
                </a:ext>
              </a:extLst>
            </p:cNvPr>
            <p:cNvCxnSpPr/>
            <p:nvPr/>
          </p:nvCxnSpPr>
          <p:spPr>
            <a:xfrm>
              <a:off x="4657706" y="2050823"/>
              <a:ext cx="0" cy="55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D1D600EC-0A02-752D-8D37-4CFB2473D2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7161" y="3534547"/>
              <a:ext cx="121927" cy="1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772F5998-B17B-4520-A7E8-40B859E38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1121" y="2836005"/>
              <a:ext cx="121927" cy="1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feil: nach unten gekrümmt 50">
            <a:extLst>
              <a:ext uri="{FF2B5EF4-FFF2-40B4-BE49-F238E27FC236}">
                <a16:creationId xmlns:a16="http://schemas.microsoft.com/office/drawing/2014/main" id="{858917D8-D26C-9748-E2F2-CEADE1F11C89}"/>
              </a:ext>
            </a:extLst>
          </p:cNvPr>
          <p:cNvSpPr/>
          <p:nvPr/>
        </p:nvSpPr>
        <p:spPr>
          <a:xfrm rot="5400000">
            <a:off x="3001749" y="1776372"/>
            <a:ext cx="1032740" cy="787818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BBAAEB1E-44AA-6C82-A9D2-30E71A4A75F4}"/>
                  </a:ext>
                </a:extLst>
              </p:cNvPr>
              <p:cNvSpPr txBox="1"/>
              <p:nvPr/>
            </p:nvSpPr>
            <p:spPr>
              <a:xfrm>
                <a:off x="108904" y="3658864"/>
                <a:ext cx="3064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Spiegelung an x-Achse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de-DE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de-DE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BBAAEB1E-44AA-6C82-A9D2-30E71A4A7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4" y="3658864"/>
                <a:ext cx="3064172" cy="369332"/>
              </a:xfrm>
              <a:prstGeom prst="rect">
                <a:avLst/>
              </a:prstGeom>
              <a:blipFill>
                <a:blip r:embed="rId13"/>
                <a:stretch>
                  <a:fillRect l="-1789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Pfeil: nach oben 70">
            <a:extLst>
              <a:ext uri="{FF2B5EF4-FFF2-40B4-BE49-F238E27FC236}">
                <a16:creationId xmlns:a16="http://schemas.microsoft.com/office/drawing/2014/main" id="{8E6D5D05-B18A-C568-D620-204ACDD1FD59}"/>
              </a:ext>
            </a:extLst>
          </p:cNvPr>
          <p:cNvSpPr/>
          <p:nvPr/>
        </p:nvSpPr>
        <p:spPr>
          <a:xfrm>
            <a:off x="7205844" y="1104007"/>
            <a:ext cx="346377" cy="10558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Pfeil: nach links 72">
            <a:extLst>
              <a:ext uri="{FF2B5EF4-FFF2-40B4-BE49-F238E27FC236}">
                <a16:creationId xmlns:a16="http://schemas.microsoft.com/office/drawing/2014/main" id="{8CC7DF41-956D-2B48-64AE-BB14D20EE99D}"/>
              </a:ext>
            </a:extLst>
          </p:cNvPr>
          <p:cNvSpPr/>
          <p:nvPr/>
        </p:nvSpPr>
        <p:spPr>
          <a:xfrm>
            <a:off x="6792920" y="2397660"/>
            <a:ext cx="1066543" cy="3457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Sprechblase: rechteckig mit abgerundeten Ecken 76">
            <a:extLst>
              <a:ext uri="{FF2B5EF4-FFF2-40B4-BE49-F238E27FC236}">
                <a16:creationId xmlns:a16="http://schemas.microsoft.com/office/drawing/2014/main" id="{E8AB556A-E41B-4715-A1C9-1FB9A04CFB34}"/>
              </a:ext>
            </a:extLst>
          </p:cNvPr>
          <p:cNvSpPr/>
          <p:nvPr/>
        </p:nvSpPr>
        <p:spPr>
          <a:xfrm>
            <a:off x="6665546" y="3778339"/>
            <a:ext cx="3496780" cy="732525"/>
          </a:xfrm>
          <a:prstGeom prst="wedgeRoundRectCallout">
            <a:avLst>
              <a:gd name="adj1" fmla="val -27595"/>
              <a:gd name="adj2" fmla="val -1854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CE2DCCF2-7129-7416-ED1E-B308CACE805C}"/>
                  </a:ext>
                </a:extLst>
              </p:cNvPr>
              <p:cNvSpPr txBox="1"/>
              <p:nvPr/>
            </p:nvSpPr>
            <p:spPr>
              <a:xfrm>
                <a:off x="6690770" y="3785392"/>
                <a:ext cx="3552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Verschiebung in x-Richtung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de-DE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Verschiebung in y-</a:t>
                </a:r>
                <a:r>
                  <a:rPr lang="de-DE" dirty="0" err="1">
                    <a:solidFill>
                      <a:schemeClr val="bg1"/>
                    </a:solidFill>
                  </a:rPr>
                  <a:t>Reichtung</a:t>
                </a:r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de-DE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de-DE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CE2DCCF2-7129-7416-ED1E-B308CACE8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70" y="3785392"/>
                <a:ext cx="3552704" cy="646331"/>
              </a:xfrm>
              <a:prstGeom prst="rect">
                <a:avLst/>
              </a:prstGeom>
              <a:blipFill>
                <a:blip r:embed="rId14"/>
                <a:stretch>
                  <a:fillRect l="-1546" t="-5660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39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69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4</cp:revision>
  <dcterms:created xsi:type="dcterms:W3CDTF">2019-10-28T08:22:39Z</dcterms:created>
  <dcterms:modified xsi:type="dcterms:W3CDTF">2022-10-05T13:08:19Z</dcterms:modified>
</cp:coreProperties>
</file>