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9" r:id="rId5"/>
    <p:sldId id="261" r:id="rId6"/>
    <p:sldId id="269" r:id="rId7"/>
    <p:sldId id="262" r:id="rId8"/>
    <p:sldId id="270" r:id="rId9"/>
    <p:sldId id="271" r:id="rId10"/>
    <p:sldId id="263" r:id="rId11"/>
    <p:sldId id="264" r:id="rId12"/>
    <p:sldId id="272" r:id="rId13"/>
    <p:sldId id="265" r:id="rId14"/>
    <p:sldId id="273" r:id="rId15"/>
    <p:sldId id="266" r:id="rId16"/>
    <p:sldId id="274" r:id="rId17"/>
    <p:sldId id="267" r:id="rId18"/>
    <p:sldId id="275" r:id="rId19"/>
    <p:sldId id="258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23FD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E1AB68-80D5-498D-9F5F-14EEB300EDEF}" v="31" dt="2022-10-26T11:27:36.0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8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44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y weggler" userId="34454b4a7fe08dee" providerId="LiveId" clId="{29E1AB68-80D5-498D-9F5F-14EEB300EDEF}"/>
    <pc:docChg chg="undo custSel addSld delSld modSld sldOrd">
      <pc:chgData name="lucy weggler" userId="34454b4a7fe08dee" providerId="LiveId" clId="{29E1AB68-80D5-498D-9F5F-14EEB300EDEF}" dt="2022-10-26T11:29:24.965" v="2771" actId="20577"/>
      <pc:docMkLst>
        <pc:docMk/>
      </pc:docMkLst>
      <pc:sldChg chg="delSp modSp mod">
        <pc:chgData name="lucy weggler" userId="34454b4a7fe08dee" providerId="LiveId" clId="{29E1AB68-80D5-498D-9F5F-14EEB300EDEF}" dt="2022-10-26T11:22:11.154" v="2553" actId="6549"/>
        <pc:sldMkLst>
          <pc:docMk/>
          <pc:sldMk cId="2236848115" sldId="256"/>
        </pc:sldMkLst>
        <pc:spChg chg="mod">
          <ac:chgData name="lucy weggler" userId="34454b4a7fe08dee" providerId="LiveId" clId="{29E1AB68-80D5-498D-9F5F-14EEB300EDEF}" dt="2022-10-26T11:22:11.154" v="2553" actId="6549"/>
          <ac:spMkLst>
            <pc:docMk/>
            <pc:sldMk cId="2236848115" sldId="256"/>
            <ac:spMk id="4" creationId="{4D699362-074F-DC9B-D3D6-C0CB5DEFC9C0}"/>
          </ac:spMkLst>
        </pc:spChg>
        <pc:spChg chg="del">
          <ac:chgData name="lucy weggler" userId="34454b4a7fe08dee" providerId="LiveId" clId="{29E1AB68-80D5-498D-9F5F-14EEB300EDEF}" dt="2022-10-25T10:40:41.535" v="785" actId="478"/>
          <ac:spMkLst>
            <pc:docMk/>
            <pc:sldMk cId="2236848115" sldId="256"/>
            <ac:spMk id="5" creationId="{C8613B6F-2AEC-28F4-D79E-C5A83C0A0DD7}"/>
          </ac:spMkLst>
        </pc:spChg>
      </pc:sldChg>
      <pc:sldChg chg="addSp delSp modSp mod">
        <pc:chgData name="lucy weggler" userId="34454b4a7fe08dee" providerId="LiveId" clId="{29E1AB68-80D5-498D-9F5F-14EEB300EDEF}" dt="2022-10-26T11:29:24.965" v="2771" actId="20577"/>
        <pc:sldMkLst>
          <pc:docMk/>
          <pc:sldMk cId="3389845637" sldId="257"/>
        </pc:sldMkLst>
        <pc:spChg chg="del">
          <ac:chgData name="lucy weggler" userId="34454b4a7fe08dee" providerId="LiveId" clId="{29E1AB68-80D5-498D-9F5F-14EEB300EDEF}" dt="2022-10-25T10:33:16.411" v="3" actId="478"/>
          <ac:spMkLst>
            <pc:docMk/>
            <pc:sldMk cId="3389845637" sldId="257"/>
            <ac:spMk id="2" creationId="{6514D41B-6083-1E2B-67F4-0E16BF9F15C2}"/>
          </ac:spMkLst>
        </pc:spChg>
        <pc:spChg chg="add mod">
          <ac:chgData name="lucy weggler" userId="34454b4a7fe08dee" providerId="LiveId" clId="{29E1AB68-80D5-498D-9F5F-14EEB300EDEF}" dt="2022-10-25T11:14:27.595" v="1230" actId="207"/>
          <ac:spMkLst>
            <pc:docMk/>
            <pc:sldMk cId="3389845637" sldId="257"/>
            <ac:spMk id="4" creationId="{3F495773-96BE-5C93-8AFC-A5377B7B3277}"/>
          </ac:spMkLst>
        </pc:spChg>
        <pc:graphicFrameChg chg="add mod modGraphic">
          <ac:chgData name="lucy weggler" userId="34454b4a7fe08dee" providerId="LiveId" clId="{29E1AB68-80D5-498D-9F5F-14EEB300EDEF}" dt="2022-10-26T11:29:24.965" v="2771" actId="20577"/>
          <ac:graphicFrameMkLst>
            <pc:docMk/>
            <pc:sldMk cId="3389845637" sldId="257"/>
            <ac:graphicFrameMk id="3" creationId="{D3C19C1D-CC3A-DCA1-2F7D-6EDE76BB82AD}"/>
          </ac:graphicFrameMkLst>
        </pc:graphicFrameChg>
      </pc:sldChg>
      <pc:sldChg chg="addSp delSp modSp add mod">
        <pc:chgData name="lucy weggler" userId="34454b4a7fe08dee" providerId="LiveId" clId="{29E1AB68-80D5-498D-9F5F-14EEB300EDEF}" dt="2022-10-26T11:27:56.956" v="2700" actId="1076"/>
        <pc:sldMkLst>
          <pc:docMk/>
          <pc:sldMk cId="3693196986" sldId="258"/>
        </pc:sldMkLst>
        <pc:spChg chg="add mod">
          <ac:chgData name="lucy weggler" userId="34454b4a7fe08dee" providerId="LiveId" clId="{29E1AB68-80D5-498D-9F5F-14EEB300EDEF}" dt="2022-10-26T11:27:44.962" v="2699" actId="20577"/>
          <ac:spMkLst>
            <pc:docMk/>
            <pc:sldMk cId="3693196986" sldId="258"/>
            <ac:spMk id="2" creationId="{13D26410-6EAE-C95F-8FCB-BBDD973F56CC}"/>
          </ac:spMkLst>
        </pc:spChg>
        <pc:spChg chg="del mod">
          <ac:chgData name="lucy weggler" userId="34454b4a7fe08dee" providerId="LiveId" clId="{29E1AB68-80D5-498D-9F5F-14EEB300EDEF}" dt="2022-10-25T10:40:23.898" v="783" actId="478"/>
          <ac:spMkLst>
            <pc:docMk/>
            <pc:sldMk cId="3693196986" sldId="258"/>
            <ac:spMk id="2" creationId="{6514D41B-6083-1E2B-67F4-0E16BF9F15C2}"/>
          </ac:spMkLst>
        </pc:spChg>
        <pc:graphicFrameChg chg="add del mod modGraphic">
          <ac:chgData name="lucy weggler" userId="34454b4a7fe08dee" providerId="LiveId" clId="{29E1AB68-80D5-498D-9F5F-14EEB300EDEF}" dt="2022-10-25T11:01:34.710" v="971" actId="21"/>
          <ac:graphicFrameMkLst>
            <pc:docMk/>
            <pc:sldMk cId="3693196986" sldId="258"/>
            <ac:graphicFrameMk id="3" creationId="{669382D5-7B0D-D5E7-508E-A7A407C4BF5A}"/>
          </ac:graphicFrameMkLst>
        </pc:graphicFrameChg>
        <pc:picChg chg="add mod">
          <ac:chgData name="lucy weggler" userId="34454b4a7fe08dee" providerId="LiveId" clId="{29E1AB68-80D5-498D-9F5F-14EEB300EDEF}" dt="2022-10-26T11:27:56.956" v="2700" actId="1076"/>
          <ac:picMkLst>
            <pc:docMk/>
            <pc:sldMk cId="3693196986" sldId="258"/>
            <ac:picMk id="3" creationId="{E107EF6E-A41E-DD87-DBA9-D34AA4FC64A5}"/>
          </ac:picMkLst>
        </pc:picChg>
      </pc:sldChg>
      <pc:sldChg chg="addSp delSp modSp add mod">
        <pc:chgData name="lucy weggler" userId="34454b4a7fe08dee" providerId="LiveId" clId="{29E1AB68-80D5-498D-9F5F-14EEB300EDEF}" dt="2022-10-26T11:24:21.302" v="2639" actId="20577"/>
        <pc:sldMkLst>
          <pc:docMk/>
          <pc:sldMk cId="3146718543" sldId="259"/>
        </pc:sldMkLst>
        <pc:spChg chg="del mod">
          <ac:chgData name="lucy weggler" userId="34454b4a7fe08dee" providerId="LiveId" clId="{29E1AB68-80D5-498D-9F5F-14EEB300EDEF}" dt="2022-10-25T10:40:46.095" v="787" actId="478"/>
          <ac:spMkLst>
            <pc:docMk/>
            <pc:sldMk cId="3146718543" sldId="259"/>
            <ac:spMk id="2" creationId="{6514D41B-6083-1E2B-67F4-0E16BF9F15C2}"/>
          </ac:spMkLst>
        </pc:spChg>
        <pc:spChg chg="add del mod">
          <ac:chgData name="lucy weggler" userId="34454b4a7fe08dee" providerId="LiveId" clId="{29E1AB68-80D5-498D-9F5F-14EEB300EDEF}" dt="2022-10-25T11:08:55.189" v="1003" actId="478"/>
          <ac:spMkLst>
            <pc:docMk/>
            <pc:sldMk cId="3146718543" sldId="259"/>
            <ac:spMk id="3" creationId="{2911A10A-D988-79CD-A011-C28613851954}"/>
          </ac:spMkLst>
        </pc:spChg>
        <pc:spChg chg="add del mod">
          <ac:chgData name="lucy weggler" userId="34454b4a7fe08dee" providerId="LiveId" clId="{29E1AB68-80D5-498D-9F5F-14EEB300EDEF}" dt="2022-10-25T11:22:09.283" v="1461" actId="478"/>
          <ac:spMkLst>
            <pc:docMk/>
            <pc:sldMk cId="3146718543" sldId="259"/>
            <ac:spMk id="7" creationId="{D4510F9B-831F-FCE1-F556-C9ADEAC0F42F}"/>
          </ac:spMkLst>
        </pc:spChg>
        <pc:spChg chg="add mod">
          <ac:chgData name="lucy weggler" userId="34454b4a7fe08dee" providerId="LiveId" clId="{29E1AB68-80D5-498D-9F5F-14EEB300EDEF}" dt="2022-10-26T11:24:21.302" v="2639" actId="20577"/>
          <ac:spMkLst>
            <pc:docMk/>
            <pc:sldMk cId="3146718543" sldId="259"/>
            <ac:spMk id="8" creationId="{25FCEC83-2725-ADA7-E68D-36C9BB116074}"/>
          </ac:spMkLst>
        </pc:spChg>
        <pc:spChg chg="add del mod">
          <ac:chgData name="lucy weggler" userId="34454b4a7fe08dee" providerId="LiveId" clId="{29E1AB68-80D5-498D-9F5F-14EEB300EDEF}" dt="2022-10-25T11:22:07.129" v="1460" actId="478"/>
          <ac:spMkLst>
            <pc:docMk/>
            <pc:sldMk cId="3146718543" sldId="259"/>
            <ac:spMk id="9" creationId="{A8996350-AC74-A3BF-B8A5-32DA288FEDC7}"/>
          </ac:spMkLst>
        </pc:spChg>
        <pc:spChg chg="add mod">
          <ac:chgData name="lucy weggler" userId="34454b4a7fe08dee" providerId="LiveId" clId="{29E1AB68-80D5-498D-9F5F-14EEB300EDEF}" dt="2022-10-25T11:14:55.768" v="1250" actId="20577"/>
          <ac:spMkLst>
            <pc:docMk/>
            <pc:sldMk cId="3146718543" sldId="259"/>
            <ac:spMk id="10" creationId="{E8B14966-6F9E-C431-B1A4-7DC6E84D53C0}"/>
          </ac:spMkLst>
        </pc:spChg>
        <pc:spChg chg="add mod">
          <ac:chgData name="lucy weggler" userId="34454b4a7fe08dee" providerId="LiveId" clId="{29E1AB68-80D5-498D-9F5F-14EEB300EDEF}" dt="2022-10-25T11:22:16.527" v="1463"/>
          <ac:spMkLst>
            <pc:docMk/>
            <pc:sldMk cId="3146718543" sldId="259"/>
            <ac:spMk id="16" creationId="{7FBF5D96-4B04-2CE9-DC24-4C8A602397CE}"/>
          </ac:spMkLst>
        </pc:spChg>
        <pc:spChg chg="add mod">
          <ac:chgData name="lucy weggler" userId="34454b4a7fe08dee" providerId="LiveId" clId="{29E1AB68-80D5-498D-9F5F-14EEB300EDEF}" dt="2022-10-25T11:22:16.527" v="1463"/>
          <ac:spMkLst>
            <pc:docMk/>
            <pc:sldMk cId="3146718543" sldId="259"/>
            <ac:spMk id="17" creationId="{6C772841-16A7-3BB1-EF36-8A79596DE175}"/>
          </ac:spMkLst>
        </pc:spChg>
        <pc:picChg chg="add del">
          <ac:chgData name="lucy weggler" userId="34454b4a7fe08dee" providerId="LiveId" clId="{29E1AB68-80D5-498D-9F5F-14EEB300EDEF}" dt="2022-10-26T11:22:24.593" v="2555" actId="478"/>
          <ac:picMkLst>
            <pc:docMk/>
            <pc:sldMk cId="3146718543" sldId="259"/>
            <ac:picMk id="2" creationId="{276B2453-45C9-0E27-8BDD-A972BF39DAF8}"/>
          </ac:picMkLst>
        </pc:picChg>
        <pc:picChg chg="add mod modCrop">
          <ac:chgData name="lucy weggler" userId="34454b4a7fe08dee" providerId="LiveId" clId="{29E1AB68-80D5-498D-9F5F-14EEB300EDEF}" dt="2022-10-25T11:22:30.690" v="1466" actId="1076"/>
          <ac:picMkLst>
            <pc:docMk/>
            <pc:sldMk cId="3146718543" sldId="259"/>
            <ac:picMk id="4" creationId="{A965CADF-697C-6305-954D-595F783165BE}"/>
          </ac:picMkLst>
        </pc:picChg>
        <pc:picChg chg="add del mod">
          <ac:chgData name="lucy weggler" userId="34454b4a7fe08dee" providerId="LiveId" clId="{29E1AB68-80D5-498D-9F5F-14EEB300EDEF}" dt="2022-10-25T11:22:19.533" v="1464" actId="478"/>
          <ac:picMkLst>
            <pc:docMk/>
            <pc:sldMk cId="3146718543" sldId="259"/>
            <ac:picMk id="14" creationId="{B903E8D4-18D6-A2CE-FD8D-AA32700F67F6}"/>
          </ac:picMkLst>
        </pc:picChg>
        <pc:cxnChg chg="add del mod">
          <ac:chgData name="lucy weggler" userId="34454b4a7fe08dee" providerId="LiveId" clId="{29E1AB68-80D5-498D-9F5F-14EEB300EDEF}" dt="2022-10-25T11:22:03.051" v="1458" actId="478"/>
          <ac:cxnSpMkLst>
            <pc:docMk/>
            <pc:sldMk cId="3146718543" sldId="259"/>
            <ac:cxnSpMk id="5" creationId="{936EB0BC-1C16-7507-3FD7-C02FFC026DFA}"/>
          </ac:cxnSpMkLst>
        </pc:cxnChg>
        <pc:cxnChg chg="add del mod">
          <ac:chgData name="lucy weggler" userId="34454b4a7fe08dee" providerId="LiveId" clId="{29E1AB68-80D5-498D-9F5F-14EEB300EDEF}" dt="2022-10-25T11:22:03.841" v="1459" actId="478"/>
          <ac:cxnSpMkLst>
            <pc:docMk/>
            <pc:sldMk cId="3146718543" sldId="259"/>
            <ac:cxnSpMk id="6" creationId="{73E149A1-05B3-B0BC-ABB5-2620447E6E94}"/>
          </ac:cxnSpMkLst>
        </pc:cxnChg>
        <pc:cxnChg chg="add mod">
          <ac:chgData name="lucy weggler" userId="34454b4a7fe08dee" providerId="LiveId" clId="{29E1AB68-80D5-498D-9F5F-14EEB300EDEF}" dt="2022-10-25T11:22:16.527" v="1463"/>
          <ac:cxnSpMkLst>
            <pc:docMk/>
            <pc:sldMk cId="3146718543" sldId="259"/>
            <ac:cxnSpMk id="15" creationId="{DF677432-6493-9194-E9B2-75FA99E8B6C6}"/>
          </ac:cxnSpMkLst>
        </pc:cxnChg>
        <pc:cxnChg chg="add mod">
          <ac:chgData name="lucy weggler" userId="34454b4a7fe08dee" providerId="LiveId" clId="{29E1AB68-80D5-498D-9F5F-14EEB300EDEF}" dt="2022-10-25T11:22:16.527" v="1463"/>
          <ac:cxnSpMkLst>
            <pc:docMk/>
            <pc:sldMk cId="3146718543" sldId="259"/>
            <ac:cxnSpMk id="18" creationId="{6AC7D8C1-F51F-1FF9-DB99-A32885ED3D3E}"/>
          </ac:cxnSpMkLst>
        </pc:cxnChg>
      </pc:sldChg>
      <pc:sldChg chg="delSp add del mod">
        <pc:chgData name="lucy weggler" userId="34454b4a7fe08dee" providerId="LiveId" clId="{29E1AB68-80D5-498D-9F5F-14EEB300EDEF}" dt="2022-10-25T11:54:06.965" v="2546" actId="47"/>
        <pc:sldMkLst>
          <pc:docMk/>
          <pc:sldMk cId="1213131101" sldId="260"/>
        </pc:sldMkLst>
        <pc:spChg chg="del">
          <ac:chgData name="lucy weggler" userId="34454b4a7fe08dee" providerId="LiveId" clId="{29E1AB68-80D5-498D-9F5F-14EEB300EDEF}" dt="2022-10-25T10:40:48.925" v="788" actId="478"/>
          <ac:spMkLst>
            <pc:docMk/>
            <pc:sldMk cId="1213131101" sldId="260"/>
            <ac:spMk id="2" creationId="{6514D41B-6083-1E2B-67F4-0E16BF9F15C2}"/>
          </ac:spMkLst>
        </pc:spChg>
      </pc:sldChg>
      <pc:sldChg chg="addSp delSp modSp add mod">
        <pc:chgData name="lucy weggler" userId="34454b4a7fe08dee" providerId="LiveId" clId="{29E1AB68-80D5-498D-9F5F-14EEB300EDEF}" dt="2022-10-26T11:23:54.900" v="2610" actId="1076"/>
        <pc:sldMkLst>
          <pc:docMk/>
          <pc:sldMk cId="808971574" sldId="261"/>
        </pc:sldMkLst>
        <pc:spChg chg="add del mod">
          <ac:chgData name="lucy weggler" userId="34454b4a7fe08dee" providerId="LiveId" clId="{29E1AB68-80D5-498D-9F5F-14EEB300EDEF}" dt="2022-10-25T11:11:27.193" v="1160" actId="478"/>
          <ac:spMkLst>
            <pc:docMk/>
            <pc:sldMk cId="808971574" sldId="261"/>
            <ac:spMk id="2" creationId="{0120C441-1C1A-4492-5385-0F6E735443F7}"/>
          </ac:spMkLst>
        </pc:spChg>
        <pc:spChg chg="mod">
          <ac:chgData name="lucy weggler" userId="34454b4a7fe08dee" providerId="LiveId" clId="{29E1AB68-80D5-498D-9F5F-14EEB300EDEF}" dt="2022-10-25T11:20:41.154" v="1440" actId="1076"/>
          <ac:spMkLst>
            <pc:docMk/>
            <pc:sldMk cId="808971574" sldId="261"/>
            <ac:spMk id="7" creationId="{D4510F9B-831F-FCE1-F556-C9ADEAC0F42F}"/>
          </ac:spMkLst>
        </pc:spChg>
        <pc:spChg chg="del mod">
          <ac:chgData name="lucy weggler" userId="34454b4a7fe08dee" providerId="LiveId" clId="{29E1AB68-80D5-498D-9F5F-14EEB300EDEF}" dt="2022-10-26T11:22:44.126" v="2561" actId="478"/>
          <ac:spMkLst>
            <pc:docMk/>
            <pc:sldMk cId="808971574" sldId="261"/>
            <ac:spMk id="8" creationId="{25FCEC83-2725-ADA7-E68D-36C9BB116074}"/>
          </ac:spMkLst>
        </pc:spChg>
        <pc:spChg chg="mod">
          <ac:chgData name="lucy weggler" userId="34454b4a7fe08dee" providerId="LiveId" clId="{29E1AB68-80D5-498D-9F5F-14EEB300EDEF}" dt="2022-10-25T11:21:57.613" v="1457" actId="1076"/>
          <ac:spMkLst>
            <pc:docMk/>
            <pc:sldMk cId="808971574" sldId="261"/>
            <ac:spMk id="9" creationId="{A8996350-AC74-A3BF-B8A5-32DA288FEDC7}"/>
          </ac:spMkLst>
        </pc:spChg>
        <pc:spChg chg="mod">
          <ac:chgData name="lucy weggler" userId="34454b4a7fe08dee" providerId="LiveId" clId="{29E1AB68-80D5-498D-9F5F-14EEB300EDEF}" dt="2022-10-25T11:15:08.262" v="1266" actId="6549"/>
          <ac:spMkLst>
            <pc:docMk/>
            <pc:sldMk cId="808971574" sldId="261"/>
            <ac:spMk id="10" creationId="{E8B14966-6F9E-C431-B1A4-7DC6E84D53C0}"/>
          </ac:spMkLst>
        </pc:spChg>
        <pc:picChg chg="add del">
          <ac:chgData name="lucy weggler" userId="34454b4a7fe08dee" providerId="LiveId" clId="{29E1AB68-80D5-498D-9F5F-14EEB300EDEF}" dt="2022-10-25T11:11:31.160" v="1162" actId="478"/>
          <ac:picMkLst>
            <pc:docMk/>
            <pc:sldMk cId="808971574" sldId="261"/>
            <ac:picMk id="3" creationId="{CFA36D5D-701E-F36D-8229-0F9C19219303}"/>
          </ac:picMkLst>
        </pc:picChg>
        <pc:picChg chg="del">
          <ac:chgData name="lucy weggler" userId="34454b4a7fe08dee" providerId="LiveId" clId="{29E1AB68-80D5-498D-9F5F-14EEB300EDEF}" dt="2022-10-25T11:11:09.074" v="1158" actId="478"/>
          <ac:picMkLst>
            <pc:docMk/>
            <pc:sldMk cId="808971574" sldId="261"/>
            <ac:picMk id="4" creationId="{A965CADF-697C-6305-954D-595F783165BE}"/>
          </ac:picMkLst>
        </pc:picChg>
        <pc:picChg chg="add mod ord modCrop">
          <ac:chgData name="lucy weggler" userId="34454b4a7fe08dee" providerId="LiveId" clId="{29E1AB68-80D5-498D-9F5F-14EEB300EDEF}" dt="2022-10-26T11:23:54.900" v="2610" actId="1076"/>
          <ac:picMkLst>
            <pc:docMk/>
            <pc:sldMk cId="808971574" sldId="261"/>
            <ac:picMk id="12" creationId="{F7801401-34C0-8117-829A-F232D14AB62B}"/>
          </ac:picMkLst>
        </pc:picChg>
        <pc:cxnChg chg="del">
          <ac:chgData name="lucy weggler" userId="34454b4a7fe08dee" providerId="LiveId" clId="{29E1AB68-80D5-498D-9F5F-14EEB300EDEF}" dt="2022-10-25T11:20:35.658" v="1439" actId="478"/>
          <ac:cxnSpMkLst>
            <pc:docMk/>
            <pc:sldMk cId="808971574" sldId="261"/>
            <ac:cxnSpMk id="5" creationId="{936EB0BC-1C16-7507-3FD7-C02FFC026DFA}"/>
          </ac:cxnSpMkLst>
        </pc:cxnChg>
        <pc:cxnChg chg="mod">
          <ac:chgData name="lucy weggler" userId="34454b4a7fe08dee" providerId="LiveId" clId="{29E1AB68-80D5-498D-9F5F-14EEB300EDEF}" dt="2022-10-25T11:21:54.756" v="1456" actId="1076"/>
          <ac:cxnSpMkLst>
            <pc:docMk/>
            <pc:sldMk cId="808971574" sldId="261"/>
            <ac:cxnSpMk id="6" creationId="{73E149A1-05B3-B0BC-ABB5-2620447E6E94}"/>
          </ac:cxnSpMkLst>
        </pc:cxnChg>
        <pc:cxnChg chg="add mod">
          <ac:chgData name="lucy weggler" userId="34454b4a7fe08dee" providerId="LiveId" clId="{29E1AB68-80D5-498D-9F5F-14EEB300EDEF}" dt="2022-10-25T11:21:48.962" v="1455" actId="14100"/>
          <ac:cxnSpMkLst>
            <pc:docMk/>
            <pc:sldMk cId="808971574" sldId="261"/>
            <ac:cxnSpMk id="14" creationId="{1FE71A4C-7A1B-8994-C0F7-0199218BA900}"/>
          </ac:cxnSpMkLst>
        </pc:cxnChg>
      </pc:sldChg>
      <pc:sldChg chg="addSp delSp modSp add mod">
        <pc:chgData name="lucy weggler" userId="34454b4a7fe08dee" providerId="LiveId" clId="{29E1AB68-80D5-498D-9F5F-14EEB300EDEF}" dt="2022-10-26T11:22:55.297" v="2563" actId="478"/>
        <pc:sldMkLst>
          <pc:docMk/>
          <pc:sldMk cId="2792562315" sldId="262"/>
        </pc:sldMkLst>
        <pc:spChg chg="del">
          <ac:chgData name="lucy weggler" userId="34454b4a7fe08dee" providerId="LiveId" clId="{29E1AB68-80D5-498D-9F5F-14EEB300EDEF}" dt="2022-10-25T11:21:21.721" v="1446" actId="478"/>
          <ac:spMkLst>
            <pc:docMk/>
            <pc:sldMk cId="2792562315" sldId="262"/>
            <ac:spMk id="7" creationId="{D4510F9B-831F-FCE1-F556-C9ADEAC0F42F}"/>
          </ac:spMkLst>
        </pc:spChg>
        <pc:spChg chg="del mod">
          <ac:chgData name="lucy weggler" userId="34454b4a7fe08dee" providerId="LiveId" clId="{29E1AB68-80D5-498D-9F5F-14EEB300EDEF}" dt="2022-10-26T11:22:55.297" v="2563" actId="478"/>
          <ac:spMkLst>
            <pc:docMk/>
            <pc:sldMk cId="2792562315" sldId="262"/>
            <ac:spMk id="8" creationId="{25FCEC83-2725-ADA7-E68D-36C9BB116074}"/>
          </ac:spMkLst>
        </pc:spChg>
        <pc:spChg chg="del">
          <ac:chgData name="lucy weggler" userId="34454b4a7fe08dee" providerId="LiveId" clId="{29E1AB68-80D5-498D-9F5F-14EEB300EDEF}" dt="2022-10-25T11:21:24.602" v="1448" actId="478"/>
          <ac:spMkLst>
            <pc:docMk/>
            <pc:sldMk cId="2792562315" sldId="262"/>
            <ac:spMk id="9" creationId="{A8996350-AC74-A3BF-B8A5-32DA288FEDC7}"/>
          </ac:spMkLst>
        </pc:spChg>
        <pc:spChg chg="mod">
          <ac:chgData name="lucy weggler" userId="34454b4a7fe08dee" providerId="LiveId" clId="{29E1AB68-80D5-498D-9F5F-14EEB300EDEF}" dt="2022-10-25T11:15:27.709" v="1283" actId="207"/>
          <ac:spMkLst>
            <pc:docMk/>
            <pc:sldMk cId="2792562315" sldId="262"/>
            <ac:spMk id="10" creationId="{E8B14966-6F9E-C431-B1A4-7DC6E84D53C0}"/>
          </ac:spMkLst>
        </pc:spChg>
        <pc:spChg chg="add mod">
          <ac:chgData name="lucy weggler" userId="34454b4a7fe08dee" providerId="LiveId" clId="{29E1AB68-80D5-498D-9F5F-14EEB300EDEF}" dt="2022-10-25T11:22:36.806" v="1467"/>
          <ac:spMkLst>
            <pc:docMk/>
            <pc:sldMk cId="2792562315" sldId="262"/>
            <ac:spMk id="15" creationId="{E60D19A3-EB14-5AAF-656C-0AE7002F0B1A}"/>
          </ac:spMkLst>
        </pc:spChg>
        <pc:spChg chg="add mod">
          <ac:chgData name="lucy weggler" userId="34454b4a7fe08dee" providerId="LiveId" clId="{29E1AB68-80D5-498D-9F5F-14EEB300EDEF}" dt="2022-10-25T11:22:36.806" v="1467"/>
          <ac:spMkLst>
            <pc:docMk/>
            <pc:sldMk cId="2792562315" sldId="262"/>
            <ac:spMk id="16" creationId="{A0333EB8-9167-B347-F98E-21266118DB60}"/>
          </ac:spMkLst>
        </pc:spChg>
        <pc:picChg chg="add del mod ord modCrop">
          <ac:chgData name="lucy weggler" userId="34454b4a7fe08dee" providerId="LiveId" clId="{29E1AB68-80D5-498D-9F5F-14EEB300EDEF}" dt="2022-10-25T11:16:52.151" v="1296" actId="478"/>
          <ac:picMkLst>
            <pc:docMk/>
            <pc:sldMk cId="2792562315" sldId="262"/>
            <ac:picMk id="3" creationId="{2F7AF4A2-4E6F-89AC-EBA5-82C32A74387A}"/>
          </ac:picMkLst>
        </pc:picChg>
        <pc:picChg chg="add mod ord modCrop">
          <ac:chgData name="lucy weggler" userId="34454b4a7fe08dee" providerId="LiveId" clId="{29E1AB68-80D5-498D-9F5F-14EEB300EDEF}" dt="2022-10-25T11:22:45.454" v="1469" actId="1076"/>
          <ac:picMkLst>
            <pc:docMk/>
            <pc:sldMk cId="2792562315" sldId="262"/>
            <ac:picMk id="11" creationId="{15B141FE-9A57-473A-1244-E461D3C547E2}"/>
          </ac:picMkLst>
        </pc:picChg>
        <pc:picChg chg="del">
          <ac:chgData name="lucy weggler" userId="34454b4a7fe08dee" providerId="LiveId" clId="{29E1AB68-80D5-498D-9F5F-14EEB300EDEF}" dt="2022-10-25T11:15:30.818" v="1284" actId="478"/>
          <ac:picMkLst>
            <pc:docMk/>
            <pc:sldMk cId="2792562315" sldId="262"/>
            <ac:picMk id="12" creationId="{F7801401-34C0-8117-829A-F232D14AB62B}"/>
          </ac:picMkLst>
        </pc:picChg>
        <pc:picChg chg="add del mod">
          <ac:chgData name="lucy weggler" userId="34454b4a7fe08dee" providerId="LiveId" clId="{29E1AB68-80D5-498D-9F5F-14EEB300EDEF}" dt="2022-10-25T11:22:39.713" v="1468" actId="478"/>
          <ac:picMkLst>
            <pc:docMk/>
            <pc:sldMk cId="2792562315" sldId="262"/>
            <ac:picMk id="13" creationId="{FB055355-8FE0-7DBB-77E4-A3701415AE28}"/>
          </ac:picMkLst>
        </pc:picChg>
        <pc:cxnChg chg="del mod">
          <ac:chgData name="lucy weggler" userId="34454b4a7fe08dee" providerId="LiveId" clId="{29E1AB68-80D5-498D-9F5F-14EEB300EDEF}" dt="2022-10-25T11:21:19.082" v="1445" actId="478"/>
          <ac:cxnSpMkLst>
            <pc:docMk/>
            <pc:sldMk cId="2792562315" sldId="262"/>
            <ac:cxnSpMk id="5" creationId="{936EB0BC-1C16-7507-3FD7-C02FFC026DFA}"/>
          </ac:cxnSpMkLst>
        </pc:cxnChg>
        <pc:cxnChg chg="del">
          <ac:chgData name="lucy weggler" userId="34454b4a7fe08dee" providerId="LiveId" clId="{29E1AB68-80D5-498D-9F5F-14EEB300EDEF}" dt="2022-10-25T11:21:22.961" v="1447" actId="478"/>
          <ac:cxnSpMkLst>
            <pc:docMk/>
            <pc:sldMk cId="2792562315" sldId="262"/>
            <ac:cxnSpMk id="6" creationId="{73E149A1-05B3-B0BC-ABB5-2620447E6E94}"/>
          </ac:cxnSpMkLst>
        </pc:cxnChg>
        <pc:cxnChg chg="add mod">
          <ac:chgData name="lucy weggler" userId="34454b4a7fe08dee" providerId="LiveId" clId="{29E1AB68-80D5-498D-9F5F-14EEB300EDEF}" dt="2022-10-25T11:22:36.806" v="1467"/>
          <ac:cxnSpMkLst>
            <pc:docMk/>
            <pc:sldMk cId="2792562315" sldId="262"/>
            <ac:cxnSpMk id="14" creationId="{24DCA5D3-9B13-D3C9-5E3D-D49871B7BB9D}"/>
          </ac:cxnSpMkLst>
        </pc:cxnChg>
        <pc:cxnChg chg="add mod">
          <ac:chgData name="lucy weggler" userId="34454b4a7fe08dee" providerId="LiveId" clId="{29E1AB68-80D5-498D-9F5F-14EEB300EDEF}" dt="2022-10-25T11:22:36.806" v="1467"/>
          <ac:cxnSpMkLst>
            <pc:docMk/>
            <pc:sldMk cId="2792562315" sldId="262"/>
            <ac:cxnSpMk id="17" creationId="{0E7F759E-62B6-B26A-1BAC-3C4FB4730DD0}"/>
          </ac:cxnSpMkLst>
        </pc:cxnChg>
      </pc:sldChg>
      <pc:sldChg chg="addSp delSp modSp add mod">
        <pc:chgData name="lucy weggler" userId="34454b4a7fe08dee" providerId="LiveId" clId="{29E1AB68-80D5-498D-9F5F-14EEB300EDEF}" dt="2022-10-25T11:41:27.754" v="2350" actId="20577"/>
        <pc:sldMkLst>
          <pc:docMk/>
          <pc:sldMk cId="1857277930" sldId="263"/>
        </pc:sldMkLst>
        <pc:spChg chg="mod">
          <ac:chgData name="lucy weggler" userId="34454b4a7fe08dee" providerId="LiveId" clId="{29E1AB68-80D5-498D-9F5F-14EEB300EDEF}" dt="2022-10-25T11:41:27.754" v="2350" actId="20577"/>
          <ac:spMkLst>
            <pc:docMk/>
            <pc:sldMk cId="1857277930" sldId="263"/>
            <ac:spMk id="8" creationId="{25FCEC83-2725-ADA7-E68D-36C9BB116074}"/>
          </ac:spMkLst>
        </pc:spChg>
        <pc:picChg chg="add del mod ord modCrop">
          <ac:chgData name="lucy weggler" userId="34454b4a7fe08dee" providerId="LiveId" clId="{29E1AB68-80D5-498D-9F5F-14EEB300EDEF}" dt="2022-10-25T11:26:00.855" v="1496" actId="478"/>
          <ac:picMkLst>
            <pc:docMk/>
            <pc:sldMk cId="1857277930" sldId="263"/>
            <ac:picMk id="3" creationId="{08F9CC6D-E7B0-D83A-D0DE-93D31D532F22}"/>
          </ac:picMkLst>
        </pc:picChg>
        <pc:picChg chg="add mod ord modCrop">
          <ac:chgData name="lucy weggler" userId="34454b4a7fe08dee" providerId="LiveId" clId="{29E1AB68-80D5-498D-9F5F-14EEB300EDEF}" dt="2022-10-25T11:25:54.525" v="1495" actId="1076"/>
          <ac:picMkLst>
            <pc:docMk/>
            <pc:sldMk cId="1857277930" sldId="263"/>
            <ac:picMk id="5" creationId="{8BDE48A4-5860-27D2-3C48-5F8AEEF63F4C}"/>
          </ac:picMkLst>
        </pc:picChg>
        <pc:picChg chg="del">
          <ac:chgData name="lucy weggler" userId="34454b4a7fe08dee" providerId="LiveId" clId="{29E1AB68-80D5-498D-9F5F-14EEB300EDEF}" dt="2022-10-25T11:23:08.803" v="1473" actId="478"/>
          <ac:picMkLst>
            <pc:docMk/>
            <pc:sldMk cId="1857277930" sldId="263"/>
            <ac:picMk id="11" creationId="{15B141FE-9A57-473A-1244-E461D3C547E2}"/>
          </ac:picMkLst>
        </pc:picChg>
      </pc:sldChg>
      <pc:sldChg chg="addSp delSp modSp add mod">
        <pc:chgData name="lucy weggler" userId="34454b4a7fe08dee" providerId="LiveId" clId="{29E1AB68-80D5-498D-9F5F-14EEB300EDEF}" dt="2022-10-26T11:25:01.737" v="2645" actId="478"/>
        <pc:sldMkLst>
          <pc:docMk/>
          <pc:sldMk cId="171863495" sldId="264"/>
        </pc:sldMkLst>
        <pc:spChg chg="del mod">
          <ac:chgData name="lucy weggler" userId="34454b4a7fe08dee" providerId="LiveId" clId="{29E1AB68-80D5-498D-9F5F-14EEB300EDEF}" dt="2022-10-26T11:25:01.737" v="2645" actId="478"/>
          <ac:spMkLst>
            <pc:docMk/>
            <pc:sldMk cId="171863495" sldId="264"/>
            <ac:spMk id="8" creationId="{25FCEC83-2725-ADA7-E68D-36C9BB116074}"/>
          </ac:spMkLst>
        </pc:spChg>
        <pc:picChg chg="add mod ord modCrop">
          <ac:chgData name="lucy weggler" userId="34454b4a7fe08dee" providerId="LiveId" clId="{29E1AB68-80D5-498D-9F5F-14EEB300EDEF}" dt="2022-10-25T11:29:55.335" v="1610" actId="1076"/>
          <ac:picMkLst>
            <pc:docMk/>
            <pc:sldMk cId="171863495" sldId="264"/>
            <ac:picMk id="3" creationId="{53CC0CD4-61C9-85E1-52FA-D27E64E586DC}"/>
          </ac:picMkLst>
        </pc:picChg>
        <pc:picChg chg="del">
          <ac:chgData name="lucy weggler" userId="34454b4a7fe08dee" providerId="LiveId" clId="{29E1AB68-80D5-498D-9F5F-14EEB300EDEF}" dt="2022-10-25T11:29:24.815" v="1604" actId="478"/>
          <ac:picMkLst>
            <pc:docMk/>
            <pc:sldMk cId="171863495" sldId="264"/>
            <ac:picMk id="5" creationId="{8BDE48A4-5860-27D2-3C48-5F8AEEF63F4C}"/>
          </ac:picMkLst>
        </pc:picChg>
      </pc:sldChg>
      <pc:sldChg chg="addSp delSp modSp add mod">
        <pc:chgData name="lucy weggler" userId="34454b4a7fe08dee" providerId="LiveId" clId="{29E1AB68-80D5-498D-9F5F-14EEB300EDEF}" dt="2022-10-26T11:25:50.498" v="2654" actId="167"/>
        <pc:sldMkLst>
          <pc:docMk/>
          <pc:sldMk cId="936733150" sldId="265"/>
        </pc:sldMkLst>
        <pc:spChg chg="del mod">
          <ac:chgData name="lucy weggler" userId="34454b4a7fe08dee" providerId="LiveId" clId="{29E1AB68-80D5-498D-9F5F-14EEB300EDEF}" dt="2022-10-26T11:25:19.880" v="2649" actId="478"/>
          <ac:spMkLst>
            <pc:docMk/>
            <pc:sldMk cId="936733150" sldId="265"/>
            <ac:spMk id="8" creationId="{25FCEC83-2725-ADA7-E68D-36C9BB116074}"/>
          </ac:spMkLst>
        </pc:spChg>
        <pc:picChg chg="add mod ord">
          <ac:chgData name="lucy weggler" userId="34454b4a7fe08dee" providerId="LiveId" clId="{29E1AB68-80D5-498D-9F5F-14EEB300EDEF}" dt="2022-10-26T11:25:50.498" v="2654" actId="167"/>
          <ac:picMkLst>
            <pc:docMk/>
            <pc:sldMk cId="936733150" sldId="265"/>
            <ac:picMk id="2" creationId="{759AED0F-5B4E-5719-9C45-553D7E0FECBD}"/>
          </ac:picMkLst>
        </pc:picChg>
        <pc:picChg chg="del">
          <ac:chgData name="lucy weggler" userId="34454b4a7fe08dee" providerId="LiveId" clId="{29E1AB68-80D5-498D-9F5F-14EEB300EDEF}" dt="2022-10-25T11:31:12.043" v="1726" actId="478"/>
          <ac:picMkLst>
            <pc:docMk/>
            <pc:sldMk cId="936733150" sldId="265"/>
            <ac:picMk id="3" creationId="{53CC0CD4-61C9-85E1-52FA-D27E64E586DC}"/>
          </ac:picMkLst>
        </pc:picChg>
        <pc:picChg chg="add del mod ord modCrop">
          <ac:chgData name="lucy weggler" userId="34454b4a7fe08dee" providerId="LiveId" clId="{29E1AB68-80D5-498D-9F5F-14EEB300EDEF}" dt="2022-10-26T11:25:45.792" v="2652" actId="478"/>
          <ac:picMkLst>
            <pc:docMk/>
            <pc:sldMk cId="936733150" sldId="265"/>
            <ac:picMk id="4" creationId="{3914D937-C328-6888-DEAC-A5BB727D7E5F}"/>
          </ac:picMkLst>
        </pc:picChg>
      </pc:sldChg>
      <pc:sldChg chg="addSp delSp modSp add mod">
        <pc:chgData name="lucy weggler" userId="34454b4a7fe08dee" providerId="LiveId" clId="{29E1AB68-80D5-498D-9F5F-14EEB300EDEF}" dt="2022-10-26T11:26:34.991" v="2664" actId="478"/>
        <pc:sldMkLst>
          <pc:docMk/>
          <pc:sldMk cId="723189579" sldId="266"/>
        </pc:sldMkLst>
        <pc:spChg chg="del mod">
          <ac:chgData name="lucy weggler" userId="34454b4a7fe08dee" providerId="LiveId" clId="{29E1AB68-80D5-498D-9F5F-14EEB300EDEF}" dt="2022-10-26T11:26:34.991" v="2664" actId="478"/>
          <ac:spMkLst>
            <pc:docMk/>
            <pc:sldMk cId="723189579" sldId="266"/>
            <ac:spMk id="8" creationId="{25FCEC83-2725-ADA7-E68D-36C9BB116074}"/>
          </ac:spMkLst>
        </pc:spChg>
        <pc:picChg chg="add mod ord modCrop">
          <ac:chgData name="lucy weggler" userId="34454b4a7fe08dee" providerId="LiveId" clId="{29E1AB68-80D5-498D-9F5F-14EEB300EDEF}" dt="2022-10-25T11:35:44.831" v="2054" actId="732"/>
          <ac:picMkLst>
            <pc:docMk/>
            <pc:sldMk cId="723189579" sldId="266"/>
            <ac:picMk id="3" creationId="{170C8480-BA5E-2568-2FBC-286DE6DEC5AF}"/>
          </ac:picMkLst>
        </pc:picChg>
        <pc:picChg chg="del">
          <ac:chgData name="lucy weggler" userId="34454b4a7fe08dee" providerId="LiveId" clId="{29E1AB68-80D5-498D-9F5F-14EEB300EDEF}" dt="2022-10-25T11:35:15.634" v="2047" actId="478"/>
          <ac:picMkLst>
            <pc:docMk/>
            <pc:sldMk cId="723189579" sldId="266"/>
            <ac:picMk id="4" creationId="{3914D937-C328-6888-DEAC-A5BB727D7E5F}"/>
          </ac:picMkLst>
        </pc:picChg>
      </pc:sldChg>
      <pc:sldChg chg="addSp delSp modSp add mod">
        <pc:chgData name="lucy weggler" userId="34454b4a7fe08dee" providerId="LiveId" clId="{29E1AB68-80D5-498D-9F5F-14EEB300EDEF}" dt="2022-10-26T11:26:43.143" v="2666" actId="478"/>
        <pc:sldMkLst>
          <pc:docMk/>
          <pc:sldMk cId="3989844769" sldId="267"/>
        </pc:sldMkLst>
        <pc:spChg chg="del mod">
          <ac:chgData name="lucy weggler" userId="34454b4a7fe08dee" providerId="LiveId" clId="{29E1AB68-80D5-498D-9F5F-14EEB300EDEF}" dt="2022-10-26T11:26:43.143" v="2666" actId="478"/>
          <ac:spMkLst>
            <pc:docMk/>
            <pc:sldMk cId="3989844769" sldId="267"/>
            <ac:spMk id="8" creationId="{25FCEC83-2725-ADA7-E68D-36C9BB116074}"/>
          </ac:spMkLst>
        </pc:spChg>
        <pc:picChg chg="del">
          <ac:chgData name="lucy weggler" userId="34454b4a7fe08dee" providerId="LiveId" clId="{29E1AB68-80D5-498D-9F5F-14EEB300EDEF}" dt="2022-10-25T11:37:40.547" v="2210" actId="478"/>
          <ac:picMkLst>
            <pc:docMk/>
            <pc:sldMk cId="3989844769" sldId="267"/>
            <ac:picMk id="3" creationId="{170C8480-BA5E-2568-2FBC-286DE6DEC5AF}"/>
          </ac:picMkLst>
        </pc:picChg>
        <pc:picChg chg="add mod ord modCrop">
          <ac:chgData name="lucy weggler" userId="34454b4a7fe08dee" providerId="LiveId" clId="{29E1AB68-80D5-498D-9F5F-14EEB300EDEF}" dt="2022-10-25T11:38:23.217" v="2222" actId="732"/>
          <ac:picMkLst>
            <pc:docMk/>
            <pc:sldMk cId="3989844769" sldId="267"/>
            <ac:picMk id="4" creationId="{1D896297-8242-D972-2C59-908033ED8796}"/>
          </ac:picMkLst>
        </pc:picChg>
      </pc:sldChg>
      <pc:sldChg chg="delSp add mod ord">
        <pc:chgData name="lucy weggler" userId="34454b4a7fe08dee" providerId="LiveId" clId="{29E1AB68-80D5-498D-9F5F-14EEB300EDEF}" dt="2022-10-26T11:22:33.628" v="2559"/>
        <pc:sldMkLst>
          <pc:docMk/>
          <pc:sldMk cId="182378883" sldId="268"/>
        </pc:sldMkLst>
        <pc:spChg chg="del">
          <ac:chgData name="lucy weggler" userId="34454b4a7fe08dee" providerId="LiveId" clId="{29E1AB68-80D5-498D-9F5F-14EEB300EDEF}" dt="2022-10-26T11:22:30.696" v="2557" actId="478"/>
          <ac:spMkLst>
            <pc:docMk/>
            <pc:sldMk cId="182378883" sldId="268"/>
            <ac:spMk id="8" creationId="{25FCEC83-2725-ADA7-E68D-36C9BB116074}"/>
          </ac:spMkLst>
        </pc:spChg>
      </pc:sldChg>
      <pc:sldChg chg="addSp delSp modSp add mod">
        <pc:chgData name="lucy weggler" userId="34454b4a7fe08dee" providerId="LiveId" clId="{29E1AB68-80D5-498D-9F5F-14EEB300EDEF}" dt="2022-10-26T11:24:06.128" v="2613" actId="167"/>
        <pc:sldMkLst>
          <pc:docMk/>
          <pc:sldMk cId="1482251813" sldId="269"/>
        </pc:sldMkLst>
        <pc:picChg chg="add mod ord">
          <ac:chgData name="lucy weggler" userId="34454b4a7fe08dee" providerId="LiveId" clId="{29E1AB68-80D5-498D-9F5F-14EEB300EDEF}" dt="2022-10-26T11:24:06.128" v="2613" actId="167"/>
          <ac:picMkLst>
            <pc:docMk/>
            <pc:sldMk cId="1482251813" sldId="269"/>
            <ac:picMk id="2" creationId="{F418CB91-A274-FD2E-838E-87D38FB83F03}"/>
          </ac:picMkLst>
        </pc:picChg>
        <pc:picChg chg="del">
          <ac:chgData name="lucy weggler" userId="34454b4a7fe08dee" providerId="LiveId" clId="{29E1AB68-80D5-498D-9F5F-14EEB300EDEF}" dt="2022-10-26T11:24:02.111" v="2611" actId="478"/>
          <ac:picMkLst>
            <pc:docMk/>
            <pc:sldMk cId="1482251813" sldId="269"/>
            <ac:picMk id="12" creationId="{F7801401-34C0-8117-829A-F232D14AB62B}"/>
          </ac:picMkLst>
        </pc:picChg>
      </pc:sldChg>
      <pc:sldChg chg="modSp add mod">
        <pc:chgData name="lucy weggler" userId="34454b4a7fe08dee" providerId="LiveId" clId="{29E1AB68-80D5-498D-9F5F-14EEB300EDEF}" dt="2022-10-26T11:23:02.128" v="2564" actId="20577"/>
        <pc:sldMkLst>
          <pc:docMk/>
          <pc:sldMk cId="1775468447" sldId="270"/>
        </pc:sldMkLst>
        <pc:spChg chg="mod">
          <ac:chgData name="lucy weggler" userId="34454b4a7fe08dee" providerId="LiveId" clId="{29E1AB68-80D5-498D-9F5F-14EEB300EDEF}" dt="2022-10-26T11:23:02.128" v="2564" actId="20577"/>
          <ac:spMkLst>
            <pc:docMk/>
            <pc:sldMk cId="1775468447" sldId="270"/>
            <ac:spMk id="8" creationId="{25FCEC83-2725-ADA7-E68D-36C9BB116074}"/>
          </ac:spMkLst>
        </pc:spChg>
      </pc:sldChg>
      <pc:sldChg chg="delSp add mod ord">
        <pc:chgData name="lucy weggler" userId="34454b4a7fe08dee" providerId="LiveId" clId="{29E1AB68-80D5-498D-9F5F-14EEB300EDEF}" dt="2022-10-26T11:24:45.974" v="2643"/>
        <pc:sldMkLst>
          <pc:docMk/>
          <pc:sldMk cId="1242798613" sldId="271"/>
        </pc:sldMkLst>
        <pc:spChg chg="del">
          <ac:chgData name="lucy weggler" userId="34454b4a7fe08dee" providerId="LiveId" clId="{29E1AB68-80D5-498D-9F5F-14EEB300EDEF}" dt="2022-10-26T11:24:42.544" v="2641" actId="478"/>
          <ac:spMkLst>
            <pc:docMk/>
            <pc:sldMk cId="1242798613" sldId="271"/>
            <ac:spMk id="8" creationId="{25FCEC83-2725-ADA7-E68D-36C9BB116074}"/>
          </ac:spMkLst>
        </pc:spChg>
      </pc:sldChg>
      <pc:sldChg chg="modSp add mod">
        <pc:chgData name="lucy weggler" userId="34454b4a7fe08dee" providerId="LiveId" clId="{29E1AB68-80D5-498D-9F5F-14EEB300EDEF}" dt="2022-10-26T11:25:10.727" v="2647" actId="20577"/>
        <pc:sldMkLst>
          <pc:docMk/>
          <pc:sldMk cId="586056571" sldId="272"/>
        </pc:sldMkLst>
        <pc:spChg chg="mod">
          <ac:chgData name="lucy weggler" userId="34454b4a7fe08dee" providerId="LiveId" clId="{29E1AB68-80D5-498D-9F5F-14EEB300EDEF}" dt="2022-10-26T11:25:10.727" v="2647" actId="20577"/>
          <ac:spMkLst>
            <pc:docMk/>
            <pc:sldMk cId="586056571" sldId="272"/>
            <ac:spMk id="8" creationId="{25FCEC83-2725-ADA7-E68D-36C9BB116074}"/>
          </ac:spMkLst>
        </pc:spChg>
      </pc:sldChg>
      <pc:sldChg chg="modSp add mod">
        <pc:chgData name="lucy weggler" userId="34454b4a7fe08dee" providerId="LiveId" clId="{29E1AB68-80D5-498D-9F5F-14EEB300EDEF}" dt="2022-10-26T11:25:34.932" v="2650" actId="1076"/>
        <pc:sldMkLst>
          <pc:docMk/>
          <pc:sldMk cId="1293731468" sldId="273"/>
        </pc:sldMkLst>
        <pc:picChg chg="mod">
          <ac:chgData name="lucy weggler" userId="34454b4a7fe08dee" providerId="LiveId" clId="{29E1AB68-80D5-498D-9F5F-14EEB300EDEF}" dt="2022-10-26T11:25:34.932" v="2650" actId="1076"/>
          <ac:picMkLst>
            <pc:docMk/>
            <pc:sldMk cId="1293731468" sldId="273"/>
            <ac:picMk id="4" creationId="{3914D937-C328-6888-DEAC-A5BB727D7E5F}"/>
          </ac:picMkLst>
        </pc:picChg>
      </pc:sldChg>
      <pc:sldChg chg="add">
        <pc:chgData name="lucy weggler" userId="34454b4a7fe08dee" providerId="LiveId" clId="{29E1AB68-80D5-498D-9F5F-14EEB300EDEF}" dt="2022-10-26T11:26:32.369" v="2663"/>
        <pc:sldMkLst>
          <pc:docMk/>
          <pc:sldMk cId="3159553444" sldId="274"/>
        </pc:sldMkLst>
      </pc:sldChg>
      <pc:sldChg chg="modSp add mod">
        <pc:chgData name="lucy weggler" userId="34454b4a7fe08dee" providerId="LiveId" clId="{29E1AB68-80D5-498D-9F5F-14EEB300EDEF}" dt="2022-10-26T11:26:58.147" v="2673" actId="20577"/>
        <pc:sldMkLst>
          <pc:docMk/>
          <pc:sldMk cId="2846376612" sldId="275"/>
        </pc:sldMkLst>
        <pc:spChg chg="mod">
          <ac:chgData name="lucy weggler" userId="34454b4a7fe08dee" providerId="LiveId" clId="{29E1AB68-80D5-498D-9F5F-14EEB300EDEF}" dt="2022-10-26T11:26:58.147" v="2673" actId="20577"/>
          <ac:spMkLst>
            <pc:docMk/>
            <pc:sldMk cId="2846376612" sldId="275"/>
            <ac:spMk id="8" creationId="{25FCEC83-2725-ADA7-E68D-36C9BB11607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1BC5F8-E5BB-C4F0-B0CC-705375BE9D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41CBD50-CFEF-A690-75D6-2153EBE772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194F86-E1DB-94E7-BDF9-C6530DD67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1637F-D61E-4A9C-96EE-CE28790BECCB}" type="datetimeFigureOut">
              <a:rPr lang="de-DE" smtClean="0"/>
              <a:t>26.10.2022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2CCD49-4A34-2BC9-239B-CCB6076FE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2C71A3-0AED-F9FB-08BF-7F940A699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42CF9-83FE-4208-B8DA-AA666D6D7B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607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C13C8B-EA80-5735-D1C2-E966B7B3E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04305C2-9533-A97A-CA69-69CA67D9A7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1F8DD7-BB4E-735A-03CD-865046A5C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1637F-D61E-4A9C-96EE-CE28790BECCB}" type="datetimeFigureOut">
              <a:rPr lang="de-DE" smtClean="0"/>
              <a:t>26.10.2022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4EBF49-E037-6FFD-FDFC-F9C50F8C3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755B4F-FFC3-FF57-16CE-B6B4C98E4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42CF9-83FE-4208-B8DA-AA666D6D7B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3405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A8F3805-FEC9-8B45-D494-E6048C6213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502DDE4-152D-915F-92A9-8BA53A870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42E043-22A6-F724-5BF1-D844538E0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1637F-D61E-4A9C-96EE-CE28790BECCB}" type="datetimeFigureOut">
              <a:rPr lang="de-DE" smtClean="0"/>
              <a:t>26.10.2022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C9A30E-1900-7BAF-D73C-EEBC234FD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EF7BD7-8BE1-A9AD-0138-502F3BA58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42CF9-83FE-4208-B8DA-AA666D6D7B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4240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6617A8-F70D-9EBB-600A-CB3762EC3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560C29-8971-19C0-FBC0-6441C6B82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F9983E-14E0-BB8E-3D99-DA00B7AA8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1637F-D61E-4A9C-96EE-CE28790BECCB}" type="datetimeFigureOut">
              <a:rPr lang="de-DE" smtClean="0"/>
              <a:t>26.10.2022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DC7F65-1389-0E65-81FB-6277A2551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14CA48-0CEC-2AC7-B7B5-CA62D249D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42CF9-83FE-4208-B8DA-AA666D6D7B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0771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DC0D00-BFE8-6A50-6B0C-F53E71915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96E948B-9467-E3C4-142E-84745329F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BE9018-21A2-266C-BC8F-805902D07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1637F-D61E-4A9C-96EE-CE28790BECCB}" type="datetimeFigureOut">
              <a:rPr lang="de-DE" smtClean="0"/>
              <a:t>26.10.2022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40865D-60E6-349D-2320-7AAF7D589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98F03D-0A9B-FA26-2B3C-EF5BF58DB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42CF9-83FE-4208-B8DA-AA666D6D7B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129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132FDF-3374-77D1-C243-53FB00185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CE121C-9D31-A9C5-62C3-506B9D9DA2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3380EC9-912C-E522-EB80-213F1FD20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8B2F96-1CBE-988A-0936-4F1D7029E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1637F-D61E-4A9C-96EE-CE28790BECCB}" type="datetimeFigureOut">
              <a:rPr lang="de-DE" smtClean="0"/>
              <a:t>26.10.2022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6045B1E-B5D7-1C59-F991-F173DAAB3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0B39A59-F05E-BB56-1B6C-D51B2738F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42CF9-83FE-4208-B8DA-AA666D6D7B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6720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0F2084-DC6D-83E4-4800-3B080239B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2C8D4F8-7EB2-6EB6-FEF0-CA5380B0A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FB5636A-258C-70A2-2FAC-B5DE334DD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0835F51-F11B-C2F5-A5B9-3C8278379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EA85698-94DA-6EC3-315E-14A738F2BD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1BC817D-F8C3-0555-B1D2-20B13F5B7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1637F-D61E-4A9C-96EE-CE28790BECCB}" type="datetimeFigureOut">
              <a:rPr lang="de-DE" smtClean="0"/>
              <a:t>26.10.2022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7C7164C-6B89-A2D2-6961-8AFC6A996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4020C68-5A43-35E4-14B1-0F3A14BAB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42CF9-83FE-4208-B8DA-AA666D6D7B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8919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3683E6-DF14-60C2-899D-486E7B0D0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253382C-13B9-4F23-3985-068912682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1637F-D61E-4A9C-96EE-CE28790BECCB}" type="datetimeFigureOut">
              <a:rPr lang="de-DE" smtClean="0"/>
              <a:t>26.10.2022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0D801A2-741D-DC5B-939D-C9819408A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20D5FE5-3394-2174-7997-82574997F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42CF9-83FE-4208-B8DA-AA666D6D7B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8824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A3641DA-19B7-F619-A345-9DCF81E1B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1637F-D61E-4A9C-96EE-CE28790BECCB}" type="datetimeFigureOut">
              <a:rPr lang="de-DE" smtClean="0"/>
              <a:t>26.10.2022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B61C5FE-3F73-8056-0ECE-E25098BAE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436D6C7-07EF-2120-2E78-83DB6DA90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42CF9-83FE-4208-B8DA-AA666D6D7B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32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F75112-296B-E9D0-A3A6-FEDFEA562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EABDE7-0A60-2AD1-C086-2E524750E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CEEBCB0-90E5-9A4F-5EFA-03D0BC2C6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670DFDC-1567-2C9C-FF76-DD4E587F7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1637F-D61E-4A9C-96EE-CE28790BECCB}" type="datetimeFigureOut">
              <a:rPr lang="de-DE" smtClean="0"/>
              <a:t>26.10.2022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8467969-9FE2-F41E-AE5C-72C9D9DA2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A90101C-C385-9B2D-F0B8-F018AB830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42CF9-83FE-4208-B8DA-AA666D6D7B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4682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0724DC-67DC-02F3-B6B4-B738B5BAE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6281D12-4ECF-57E5-6C9A-38B61D1322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E471BFD-5357-3E1D-0F7F-090440831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0634493-6932-E2B0-9695-9155F9D69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1637F-D61E-4A9C-96EE-CE28790BECCB}" type="datetimeFigureOut">
              <a:rPr lang="de-DE" smtClean="0"/>
              <a:t>26.10.2022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60617F-A3F0-AF93-7C0D-ACDAAC2C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C50E868-EA18-6C7C-A8B1-1095D5280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42CF9-83FE-4208-B8DA-AA666D6D7B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2365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D4BBCD2-871D-A66C-486C-6902B8D5D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1F8B1A-4880-4FB4-1141-80F89AB20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4E79A9-9765-C12D-E949-548D87B331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1637F-D61E-4A9C-96EE-CE28790BECCB}" type="datetimeFigureOut">
              <a:rPr lang="de-DE" smtClean="0"/>
              <a:t>26.10.2022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BA9824-6649-631D-29E8-9FDA34C5AB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4D2F70-5AD7-6CFC-D170-198D4A6FD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42CF9-83FE-4208-B8DA-AA666D6D7B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9804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4D699362-074F-DC9B-D3D6-C0CB5DEFC9C0}"/>
              </a:ext>
            </a:extLst>
          </p:cNvPr>
          <p:cNvSpPr txBox="1"/>
          <p:nvPr/>
        </p:nvSpPr>
        <p:spPr>
          <a:xfrm>
            <a:off x="317090" y="117987"/>
            <a:ext cx="11280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 err="1">
                <a:solidFill>
                  <a:srgbClr val="0070C0"/>
                </a:solidFill>
              </a:rPr>
              <a:t>Let‘s</a:t>
            </a:r>
            <a:r>
              <a:rPr lang="de-DE" sz="4000" b="1" dirty="0">
                <a:solidFill>
                  <a:srgbClr val="0070C0"/>
                </a:solidFill>
              </a:rPr>
              <a:t> </a:t>
            </a:r>
            <a:r>
              <a:rPr lang="de-DE" sz="4000" b="1" dirty="0" err="1">
                <a:solidFill>
                  <a:srgbClr val="0070C0"/>
                </a:solidFill>
              </a:rPr>
              <a:t>talk</a:t>
            </a:r>
            <a:r>
              <a:rPr lang="de-DE" sz="4000" b="1" dirty="0">
                <a:solidFill>
                  <a:srgbClr val="0070C0"/>
                </a:solidFill>
              </a:rPr>
              <a:t> </a:t>
            </a:r>
            <a:r>
              <a:rPr lang="de-DE" sz="4000" b="1" dirty="0" err="1">
                <a:solidFill>
                  <a:srgbClr val="0070C0"/>
                </a:solidFill>
              </a:rPr>
              <a:t>about</a:t>
            </a:r>
            <a:r>
              <a:rPr lang="de-DE" sz="4000" b="1" dirty="0">
                <a:solidFill>
                  <a:srgbClr val="0070C0"/>
                </a:solidFill>
              </a:rPr>
              <a:t> … </a:t>
            </a:r>
            <a:r>
              <a:rPr lang="de-DE" sz="4000" b="1" dirty="0" err="1">
                <a:solidFill>
                  <a:srgbClr val="0070C0"/>
                </a:solidFill>
              </a:rPr>
              <a:t>functions</a:t>
            </a:r>
            <a:r>
              <a:rPr lang="de-DE" sz="4000" b="1" dirty="0">
                <a:solidFill>
                  <a:srgbClr val="0070C0"/>
                </a:solidFill>
              </a:rPr>
              <a:t> </a:t>
            </a:r>
            <a:r>
              <a:rPr lang="de-DE" sz="4000" b="1" dirty="0" err="1">
                <a:solidFill>
                  <a:srgbClr val="0070C0"/>
                </a:solidFill>
              </a:rPr>
              <a:t>by</a:t>
            </a:r>
            <a:r>
              <a:rPr lang="de-DE" sz="4000" b="1" dirty="0">
                <a:solidFill>
                  <a:srgbClr val="0070C0"/>
                </a:solidFill>
              </a:rPr>
              <a:t> </a:t>
            </a:r>
            <a:r>
              <a:rPr lang="de-DE" sz="4000" b="1" dirty="0" err="1">
                <a:solidFill>
                  <a:srgbClr val="0070C0"/>
                </a:solidFill>
              </a:rPr>
              <a:t>looking</a:t>
            </a:r>
            <a:r>
              <a:rPr lang="de-DE" sz="4000" b="1" dirty="0">
                <a:solidFill>
                  <a:srgbClr val="0070C0"/>
                </a:solidFill>
              </a:rPr>
              <a:t> at </a:t>
            </a:r>
            <a:r>
              <a:rPr lang="de-DE" sz="4000" b="1" dirty="0" err="1">
                <a:solidFill>
                  <a:srgbClr val="0070C0"/>
                </a:solidFill>
              </a:rPr>
              <a:t>its</a:t>
            </a:r>
            <a:r>
              <a:rPr lang="de-DE" sz="4000" b="1" dirty="0">
                <a:solidFill>
                  <a:srgbClr val="0070C0"/>
                </a:solidFill>
              </a:rPr>
              <a:t> </a:t>
            </a:r>
            <a:r>
              <a:rPr lang="de-DE" sz="4000" b="1" dirty="0" err="1">
                <a:solidFill>
                  <a:srgbClr val="0070C0"/>
                </a:solidFill>
              </a:rPr>
              <a:t>graph</a:t>
            </a:r>
            <a:r>
              <a:rPr lang="de-DE" sz="4000" b="1" dirty="0">
                <a:solidFill>
                  <a:srgbClr val="0070C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236848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BDE48A4-5860-27D2-3C48-5F8AEEF63F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799" t="22588" r="2795" b="30216"/>
          <a:stretch/>
        </p:blipFill>
        <p:spPr>
          <a:xfrm>
            <a:off x="591985" y="1906489"/>
            <a:ext cx="4601495" cy="3236752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25FCEC83-2725-ADA7-E68D-36C9BB116074}"/>
              </a:ext>
            </a:extLst>
          </p:cNvPr>
          <p:cNvSpPr txBox="1"/>
          <p:nvPr/>
        </p:nvSpPr>
        <p:spPr>
          <a:xfrm>
            <a:off x="6215190" y="2857462"/>
            <a:ext cx="532652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err="1">
                <a:solidFill>
                  <a:srgbClr val="0070C0"/>
                </a:solidFill>
              </a:rPr>
              <a:t>no</a:t>
            </a:r>
            <a:r>
              <a:rPr lang="de-DE" sz="2800" dirty="0">
                <a:solidFill>
                  <a:srgbClr val="0070C0"/>
                </a:solidFill>
              </a:rPr>
              <a:t> simple </a:t>
            </a:r>
            <a:r>
              <a:rPr lang="de-DE" sz="2800" dirty="0" err="1">
                <a:solidFill>
                  <a:srgbClr val="0070C0"/>
                </a:solidFill>
              </a:rPr>
              <a:t>symmetry</a:t>
            </a:r>
            <a:endParaRPr lang="de-DE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rgbClr val="0070C0"/>
                </a:solidFill>
              </a:rPr>
              <a:t>not </a:t>
            </a:r>
            <a:r>
              <a:rPr lang="de-DE" sz="2800" dirty="0" err="1">
                <a:solidFill>
                  <a:srgbClr val="0070C0"/>
                </a:solidFill>
              </a:rPr>
              <a:t>monotoneous</a:t>
            </a:r>
            <a:endParaRPr lang="de-DE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err="1">
                <a:solidFill>
                  <a:srgbClr val="0070C0"/>
                </a:solidFill>
              </a:rPr>
              <a:t>bounded</a:t>
            </a:r>
            <a:r>
              <a:rPr lang="de-DE" sz="2800" dirty="0">
                <a:solidFill>
                  <a:srgbClr val="0070C0"/>
                </a:solidFill>
              </a:rPr>
              <a:t> </a:t>
            </a:r>
            <a:r>
              <a:rPr lang="de-DE" sz="2800" dirty="0" err="1">
                <a:solidFill>
                  <a:srgbClr val="0070C0"/>
                </a:solidFill>
              </a:rPr>
              <a:t>from</a:t>
            </a:r>
            <a:r>
              <a:rPr lang="de-DE" sz="2800" dirty="0">
                <a:solidFill>
                  <a:srgbClr val="0070C0"/>
                </a:solidFill>
              </a:rPr>
              <a:t> </a:t>
            </a:r>
            <a:r>
              <a:rPr lang="de-DE" sz="2800" dirty="0" err="1">
                <a:solidFill>
                  <a:srgbClr val="0070C0"/>
                </a:solidFill>
              </a:rPr>
              <a:t>below</a:t>
            </a:r>
            <a:r>
              <a:rPr lang="de-DE" sz="2800" dirty="0">
                <a:solidFill>
                  <a:srgbClr val="0070C0"/>
                </a:solidFill>
              </a:rPr>
              <a:t> and </a:t>
            </a:r>
            <a:r>
              <a:rPr lang="de-DE" sz="2800" dirty="0" err="1">
                <a:solidFill>
                  <a:srgbClr val="0070C0"/>
                </a:solidFill>
              </a:rPr>
              <a:t>below</a:t>
            </a:r>
            <a:endParaRPr lang="de-DE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err="1">
                <a:solidFill>
                  <a:srgbClr val="0070C0"/>
                </a:solidFill>
              </a:rPr>
              <a:t>periodic</a:t>
            </a:r>
            <a:endParaRPr lang="de-DE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err="1">
                <a:solidFill>
                  <a:srgbClr val="0070C0"/>
                </a:solidFill>
              </a:rPr>
              <a:t>infinitely</a:t>
            </a:r>
            <a:r>
              <a:rPr lang="de-DE" sz="2800" dirty="0">
                <a:solidFill>
                  <a:srgbClr val="0070C0"/>
                </a:solidFill>
              </a:rPr>
              <a:t> </a:t>
            </a:r>
            <a:r>
              <a:rPr lang="de-DE" sz="2800" dirty="0" err="1">
                <a:solidFill>
                  <a:srgbClr val="0070C0"/>
                </a:solidFill>
              </a:rPr>
              <a:t>many</a:t>
            </a:r>
            <a:r>
              <a:rPr lang="de-DE" sz="2800" dirty="0">
                <a:solidFill>
                  <a:srgbClr val="0070C0"/>
                </a:solidFill>
              </a:rPr>
              <a:t> </a:t>
            </a:r>
            <a:r>
              <a:rPr lang="de-DE" sz="2800" dirty="0" err="1">
                <a:solidFill>
                  <a:srgbClr val="0070C0"/>
                </a:solidFill>
              </a:rPr>
              <a:t>roots</a:t>
            </a:r>
            <a:r>
              <a:rPr lang="de-DE" sz="2800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8B14966-6F9E-C431-B1A4-7DC6E84D53C0}"/>
              </a:ext>
            </a:extLst>
          </p:cNvPr>
          <p:cNvSpPr txBox="1"/>
          <p:nvPr/>
        </p:nvSpPr>
        <p:spPr>
          <a:xfrm>
            <a:off x="280219" y="169643"/>
            <a:ext cx="66788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 err="1">
                <a:solidFill>
                  <a:srgbClr val="0070C0"/>
                </a:solidFill>
              </a:rPr>
              <a:t>How</a:t>
            </a:r>
            <a:r>
              <a:rPr lang="de-DE" sz="4000" b="1" dirty="0">
                <a:solidFill>
                  <a:srgbClr val="0070C0"/>
                </a:solidFill>
              </a:rPr>
              <a:t> </a:t>
            </a:r>
            <a:r>
              <a:rPr lang="de-DE" sz="4000" b="1" dirty="0" err="1">
                <a:solidFill>
                  <a:srgbClr val="0070C0"/>
                </a:solidFill>
              </a:rPr>
              <a:t>to</a:t>
            </a:r>
            <a:r>
              <a:rPr lang="de-DE" sz="4000" b="1" dirty="0">
                <a:solidFill>
                  <a:srgbClr val="0070C0"/>
                </a:solidFill>
              </a:rPr>
              <a:t> </a:t>
            </a:r>
            <a:r>
              <a:rPr lang="de-DE" sz="4000" b="1" dirty="0" err="1">
                <a:solidFill>
                  <a:srgbClr val="0070C0"/>
                </a:solidFill>
              </a:rPr>
              <a:t>describe</a:t>
            </a:r>
            <a:r>
              <a:rPr lang="de-DE" sz="4000" b="1" dirty="0">
                <a:solidFill>
                  <a:srgbClr val="0070C0"/>
                </a:solidFill>
              </a:rPr>
              <a:t> </a:t>
            </a:r>
            <a:r>
              <a:rPr lang="de-DE" sz="4000" b="1" dirty="0" err="1">
                <a:solidFill>
                  <a:srgbClr val="0070C0"/>
                </a:solidFill>
              </a:rPr>
              <a:t>this</a:t>
            </a:r>
            <a:r>
              <a:rPr lang="de-DE" sz="4000" b="1" dirty="0">
                <a:solidFill>
                  <a:srgbClr val="0070C0"/>
                </a:solidFill>
              </a:rPr>
              <a:t> </a:t>
            </a:r>
            <a:r>
              <a:rPr lang="de-DE" sz="4000" b="1" dirty="0" err="1">
                <a:solidFill>
                  <a:srgbClr val="0070C0"/>
                </a:solidFill>
              </a:rPr>
              <a:t>function</a:t>
            </a:r>
            <a:r>
              <a:rPr lang="de-DE" sz="4000" b="1" dirty="0">
                <a:solidFill>
                  <a:srgbClr val="0070C0"/>
                </a:solidFill>
              </a:rPr>
              <a:t>?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24DCA5D3-9B13-D3C9-5E3D-D49871B7BB9D}"/>
              </a:ext>
            </a:extLst>
          </p:cNvPr>
          <p:cNvCxnSpPr>
            <a:cxnSpLocks/>
          </p:cNvCxnSpPr>
          <p:nvPr/>
        </p:nvCxnSpPr>
        <p:spPr>
          <a:xfrm flipH="1">
            <a:off x="2995973" y="1459536"/>
            <a:ext cx="1" cy="4773967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E60D19A3-EB14-5AAF-656C-0AE7002F0B1A}"/>
                  </a:ext>
                </a:extLst>
              </p:cNvPr>
              <p:cNvSpPr txBox="1"/>
              <p:nvPr/>
            </p:nvSpPr>
            <p:spPr>
              <a:xfrm>
                <a:off x="5374433" y="3612736"/>
                <a:ext cx="33105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e-DE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E60D19A3-EB14-5AAF-656C-0AE7002F0B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4433" y="3612736"/>
                <a:ext cx="331053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A0333EB8-9167-B347-F98E-21266118DB60}"/>
                  </a:ext>
                </a:extLst>
              </p:cNvPr>
              <p:cNvSpPr txBox="1"/>
              <p:nvPr/>
            </p:nvSpPr>
            <p:spPr>
              <a:xfrm>
                <a:off x="2831376" y="967093"/>
                <a:ext cx="32919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de-DE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A0333EB8-9167-B347-F98E-21266118D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376" y="967093"/>
                <a:ext cx="329193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0E7F759E-62B6-B26A-1BAC-3C4FB4730DD0}"/>
              </a:ext>
            </a:extLst>
          </p:cNvPr>
          <p:cNvCxnSpPr>
            <a:cxnSpLocks/>
          </p:cNvCxnSpPr>
          <p:nvPr/>
        </p:nvCxnSpPr>
        <p:spPr>
          <a:xfrm>
            <a:off x="524672" y="3941218"/>
            <a:ext cx="484976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277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53CC0CD4-61C9-85E1-52FA-D27E64E586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641" b="41398"/>
          <a:stretch/>
        </p:blipFill>
        <p:spPr>
          <a:xfrm>
            <a:off x="515632" y="1713882"/>
            <a:ext cx="5012873" cy="4018934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E8B14966-6F9E-C431-B1A4-7DC6E84D53C0}"/>
              </a:ext>
            </a:extLst>
          </p:cNvPr>
          <p:cNvSpPr txBox="1"/>
          <p:nvPr/>
        </p:nvSpPr>
        <p:spPr>
          <a:xfrm>
            <a:off x="280219" y="169643"/>
            <a:ext cx="66788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 err="1">
                <a:solidFill>
                  <a:srgbClr val="0070C0"/>
                </a:solidFill>
              </a:rPr>
              <a:t>How</a:t>
            </a:r>
            <a:r>
              <a:rPr lang="de-DE" sz="4000" b="1" dirty="0">
                <a:solidFill>
                  <a:srgbClr val="0070C0"/>
                </a:solidFill>
              </a:rPr>
              <a:t> </a:t>
            </a:r>
            <a:r>
              <a:rPr lang="de-DE" sz="4000" b="1" dirty="0" err="1">
                <a:solidFill>
                  <a:srgbClr val="0070C0"/>
                </a:solidFill>
              </a:rPr>
              <a:t>to</a:t>
            </a:r>
            <a:r>
              <a:rPr lang="de-DE" sz="4000" b="1" dirty="0">
                <a:solidFill>
                  <a:srgbClr val="0070C0"/>
                </a:solidFill>
              </a:rPr>
              <a:t> </a:t>
            </a:r>
            <a:r>
              <a:rPr lang="de-DE" sz="4000" b="1" dirty="0" err="1">
                <a:solidFill>
                  <a:srgbClr val="0070C0"/>
                </a:solidFill>
              </a:rPr>
              <a:t>describe</a:t>
            </a:r>
            <a:r>
              <a:rPr lang="de-DE" sz="4000" b="1" dirty="0">
                <a:solidFill>
                  <a:srgbClr val="0070C0"/>
                </a:solidFill>
              </a:rPr>
              <a:t> </a:t>
            </a:r>
            <a:r>
              <a:rPr lang="de-DE" sz="4000" b="1" dirty="0" err="1">
                <a:solidFill>
                  <a:srgbClr val="0070C0"/>
                </a:solidFill>
              </a:rPr>
              <a:t>this</a:t>
            </a:r>
            <a:r>
              <a:rPr lang="de-DE" sz="4000" b="1" dirty="0">
                <a:solidFill>
                  <a:srgbClr val="0070C0"/>
                </a:solidFill>
              </a:rPr>
              <a:t> </a:t>
            </a:r>
            <a:r>
              <a:rPr lang="de-DE" sz="4000" b="1" dirty="0" err="1">
                <a:solidFill>
                  <a:srgbClr val="0070C0"/>
                </a:solidFill>
              </a:rPr>
              <a:t>function</a:t>
            </a:r>
            <a:r>
              <a:rPr lang="de-DE" sz="4000" b="1" dirty="0">
                <a:solidFill>
                  <a:srgbClr val="0070C0"/>
                </a:solidFill>
              </a:rPr>
              <a:t>?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24DCA5D3-9B13-D3C9-5E3D-D49871B7BB9D}"/>
              </a:ext>
            </a:extLst>
          </p:cNvPr>
          <p:cNvCxnSpPr>
            <a:cxnSpLocks/>
          </p:cNvCxnSpPr>
          <p:nvPr/>
        </p:nvCxnSpPr>
        <p:spPr>
          <a:xfrm flipH="1">
            <a:off x="2995973" y="1459536"/>
            <a:ext cx="1" cy="4773967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E60D19A3-EB14-5AAF-656C-0AE7002F0B1A}"/>
                  </a:ext>
                </a:extLst>
              </p:cNvPr>
              <p:cNvSpPr txBox="1"/>
              <p:nvPr/>
            </p:nvSpPr>
            <p:spPr>
              <a:xfrm>
                <a:off x="5374433" y="3612736"/>
                <a:ext cx="33105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e-DE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E60D19A3-EB14-5AAF-656C-0AE7002F0B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4433" y="3612736"/>
                <a:ext cx="331053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A0333EB8-9167-B347-F98E-21266118DB60}"/>
                  </a:ext>
                </a:extLst>
              </p:cNvPr>
              <p:cNvSpPr txBox="1"/>
              <p:nvPr/>
            </p:nvSpPr>
            <p:spPr>
              <a:xfrm>
                <a:off x="2831376" y="967093"/>
                <a:ext cx="32919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de-DE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A0333EB8-9167-B347-F98E-21266118D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376" y="967093"/>
                <a:ext cx="329193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0E7F759E-62B6-B26A-1BAC-3C4FB4730DD0}"/>
              </a:ext>
            </a:extLst>
          </p:cNvPr>
          <p:cNvCxnSpPr>
            <a:cxnSpLocks/>
          </p:cNvCxnSpPr>
          <p:nvPr/>
        </p:nvCxnSpPr>
        <p:spPr>
          <a:xfrm>
            <a:off x="524672" y="3941218"/>
            <a:ext cx="484976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63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53CC0CD4-61C9-85E1-52FA-D27E64E586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641" b="41398"/>
          <a:stretch/>
        </p:blipFill>
        <p:spPr>
          <a:xfrm>
            <a:off x="515632" y="1713882"/>
            <a:ext cx="5012873" cy="4018934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25FCEC83-2725-ADA7-E68D-36C9BB116074}"/>
              </a:ext>
            </a:extLst>
          </p:cNvPr>
          <p:cNvSpPr txBox="1"/>
          <p:nvPr/>
        </p:nvSpPr>
        <p:spPr>
          <a:xfrm>
            <a:off x="6215190" y="2857462"/>
            <a:ext cx="415754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err="1">
                <a:solidFill>
                  <a:srgbClr val="0070C0"/>
                </a:solidFill>
              </a:rPr>
              <a:t>axially</a:t>
            </a:r>
            <a:r>
              <a:rPr lang="de-DE" sz="2800" dirty="0">
                <a:solidFill>
                  <a:srgbClr val="0070C0"/>
                </a:solidFill>
              </a:rPr>
              <a:t> </a:t>
            </a:r>
            <a:r>
              <a:rPr lang="de-DE" sz="2800" dirty="0" err="1">
                <a:solidFill>
                  <a:srgbClr val="0070C0"/>
                </a:solidFill>
              </a:rPr>
              <a:t>symmetric</a:t>
            </a:r>
            <a:r>
              <a:rPr lang="de-DE" sz="2800" dirty="0">
                <a:solidFill>
                  <a:srgbClr val="0070C0"/>
                </a:solidFill>
              </a:rPr>
              <a:t> (</a:t>
            </a:r>
            <a:r>
              <a:rPr lang="de-DE" sz="2800" dirty="0" err="1">
                <a:solidFill>
                  <a:srgbClr val="0070C0"/>
                </a:solidFill>
              </a:rPr>
              <a:t>even</a:t>
            </a:r>
            <a:r>
              <a:rPr lang="de-DE" sz="2800" dirty="0">
                <a:solidFill>
                  <a:srgbClr val="0070C0"/>
                </a:solidFill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rgbClr val="0070C0"/>
                </a:solidFill>
              </a:rPr>
              <a:t>not </a:t>
            </a:r>
            <a:r>
              <a:rPr lang="de-DE" sz="2800" dirty="0" err="1">
                <a:solidFill>
                  <a:srgbClr val="0070C0"/>
                </a:solidFill>
              </a:rPr>
              <a:t>monotoneous</a:t>
            </a:r>
            <a:endParaRPr lang="de-DE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err="1">
                <a:solidFill>
                  <a:srgbClr val="0070C0"/>
                </a:solidFill>
              </a:rPr>
              <a:t>bounded</a:t>
            </a:r>
            <a:r>
              <a:rPr lang="de-DE" sz="2800" dirty="0">
                <a:solidFill>
                  <a:srgbClr val="0070C0"/>
                </a:solidFill>
              </a:rPr>
              <a:t> </a:t>
            </a:r>
            <a:r>
              <a:rPr lang="de-DE" sz="2800" dirty="0" err="1">
                <a:solidFill>
                  <a:srgbClr val="0070C0"/>
                </a:solidFill>
              </a:rPr>
              <a:t>from</a:t>
            </a:r>
            <a:r>
              <a:rPr lang="de-DE" sz="2800" dirty="0">
                <a:solidFill>
                  <a:srgbClr val="0070C0"/>
                </a:solidFill>
              </a:rPr>
              <a:t> </a:t>
            </a:r>
            <a:r>
              <a:rPr lang="de-DE" sz="2800" dirty="0" err="1">
                <a:solidFill>
                  <a:srgbClr val="0070C0"/>
                </a:solidFill>
              </a:rPr>
              <a:t>below</a:t>
            </a:r>
            <a:endParaRPr lang="de-DE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err="1">
                <a:solidFill>
                  <a:srgbClr val="0070C0"/>
                </a:solidFill>
              </a:rPr>
              <a:t>no</a:t>
            </a:r>
            <a:r>
              <a:rPr lang="de-DE" sz="2800" dirty="0">
                <a:solidFill>
                  <a:srgbClr val="0070C0"/>
                </a:solidFill>
              </a:rPr>
              <a:t> </a:t>
            </a:r>
            <a:r>
              <a:rPr lang="de-DE" sz="2800" dirty="0" err="1">
                <a:solidFill>
                  <a:srgbClr val="0070C0"/>
                </a:solidFill>
              </a:rPr>
              <a:t>upper</a:t>
            </a:r>
            <a:r>
              <a:rPr lang="de-DE" sz="2800" dirty="0">
                <a:solidFill>
                  <a:srgbClr val="0070C0"/>
                </a:solidFill>
              </a:rPr>
              <a:t> </a:t>
            </a:r>
            <a:r>
              <a:rPr lang="de-DE" sz="2800" dirty="0" err="1">
                <a:solidFill>
                  <a:srgbClr val="0070C0"/>
                </a:solidFill>
              </a:rPr>
              <a:t>bound</a:t>
            </a:r>
            <a:r>
              <a:rPr lang="de-DE" sz="2800" dirty="0">
                <a:solidFill>
                  <a:srgbClr val="0070C0"/>
                </a:solidFill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err="1">
                <a:solidFill>
                  <a:srgbClr val="0070C0"/>
                </a:solidFill>
              </a:rPr>
              <a:t>two</a:t>
            </a:r>
            <a:r>
              <a:rPr lang="de-DE" sz="2800" dirty="0">
                <a:solidFill>
                  <a:srgbClr val="0070C0"/>
                </a:solidFill>
              </a:rPr>
              <a:t> </a:t>
            </a:r>
            <a:r>
              <a:rPr lang="de-DE" sz="2800" dirty="0" err="1">
                <a:solidFill>
                  <a:srgbClr val="0070C0"/>
                </a:solidFill>
              </a:rPr>
              <a:t>roots</a:t>
            </a:r>
            <a:r>
              <a:rPr lang="de-DE" sz="2800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8B14966-6F9E-C431-B1A4-7DC6E84D53C0}"/>
              </a:ext>
            </a:extLst>
          </p:cNvPr>
          <p:cNvSpPr txBox="1"/>
          <p:nvPr/>
        </p:nvSpPr>
        <p:spPr>
          <a:xfrm>
            <a:off x="280219" y="169643"/>
            <a:ext cx="66788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 err="1">
                <a:solidFill>
                  <a:srgbClr val="0070C0"/>
                </a:solidFill>
              </a:rPr>
              <a:t>How</a:t>
            </a:r>
            <a:r>
              <a:rPr lang="de-DE" sz="4000" b="1" dirty="0">
                <a:solidFill>
                  <a:srgbClr val="0070C0"/>
                </a:solidFill>
              </a:rPr>
              <a:t> </a:t>
            </a:r>
            <a:r>
              <a:rPr lang="de-DE" sz="4000" b="1" dirty="0" err="1">
                <a:solidFill>
                  <a:srgbClr val="0070C0"/>
                </a:solidFill>
              </a:rPr>
              <a:t>to</a:t>
            </a:r>
            <a:r>
              <a:rPr lang="de-DE" sz="4000" b="1" dirty="0">
                <a:solidFill>
                  <a:srgbClr val="0070C0"/>
                </a:solidFill>
              </a:rPr>
              <a:t> </a:t>
            </a:r>
            <a:r>
              <a:rPr lang="de-DE" sz="4000" b="1" dirty="0" err="1">
                <a:solidFill>
                  <a:srgbClr val="0070C0"/>
                </a:solidFill>
              </a:rPr>
              <a:t>describe</a:t>
            </a:r>
            <a:r>
              <a:rPr lang="de-DE" sz="4000" b="1" dirty="0">
                <a:solidFill>
                  <a:srgbClr val="0070C0"/>
                </a:solidFill>
              </a:rPr>
              <a:t> </a:t>
            </a:r>
            <a:r>
              <a:rPr lang="de-DE" sz="4000" b="1" dirty="0" err="1">
                <a:solidFill>
                  <a:srgbClr val="0070C0"/>
                </a:solidFill>
              </a:rPr>
              <a:t>this</a:t>
            </a:r>
            <a:r>
              <a:rPr lang="de-DE" sz="4000" b="1" dirty="0">
                <a:solidFill>
                  <a:srgbClr val="0070C0"/>
                </a:solidFill>
              </a:rPr>
              <a:t> </a:t>
            </a:r>
            <a:r>
              <a:rPr lang="de-DE" sz="4000" b="1" dirty="0" err="1">
                <a:solidFill>
                  <a:srgbClr val="0070C0"/>
                </a:solidFill>
              </a:rPr>
              <a:t>function</a:t>
            </a:r>
            <a:r>
              <a:rPr lang="de-DE" sz="4000" b="1" dirty="0">
                <a:solidFill>
                  <a:srgbClr val="0070C0"/>
                </a:solidFill>
              </a:rPr>
              <a:t>?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24DCA5D3-9B13-D3C9-5E3D-D49871B7BB9D}"/>
              </a:ext>
            </a:extLst>
          </p:cNvPr>
          <p:cNvCxnSpPr>
            <a:cxnSpLocks/>
          </p:cNvCxnSpPr>
          <p:nvPr/>
        </p:nvCxnSpPr>
        <p:spPr>
          <a:xfrm flipH="1">
            <a:off x="2995973" y="1459536"/>
            <a:ext cx="1" cy="4773967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E60D19A3-EB14-5AAF-656C-0AE7002F0B1A}"/>
                  </a:ext>
                </a:extLst>
              </p:cNvPr>
              <p:cNvSpPr txBox="1"/>
              <p:nvPr/>
            </p:nvSpPr>
            <p:spPr>
              <a:xfrm>
                <a:off x="5374433" y="3612736"/>
                <a:ext cx="33105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e-DE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E60D19A3-EB14-5AAF-656C-0AE7002F0B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4433" y="3612736"/>
                <a:ext cx="331053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A0333EB8-9167-B347-F98E-21266118DB60}"/>
                  </a:ext>
                </a:extLst>
              </p:cNvPr>
              <p:cNvSpPr txBox="1"/>
              <p:nvPr/>
            </p:nvSpPr>
            <p:spPr>
              <a:xfrm>
                <a:off x="2831376" y="967093"/>
                <a:ext cx="32919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de-DE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A0333EB8-9167-B347-F98E-21266118D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376" y="967093"/>
                <a:ext cx="329193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0E7F759E-62B6-B26A-1BAC-3C4FB4730DD0}"/>
              </a:ext>
            </a:extLst>
          </p:cNvPr>
          <p:cNvCxnSpPr>
            <a:cxnSpLocks/>
          </p:cNvCxnSpPr>
          <p:nvPr/>
        </p:nvCxnSpPr>
        <p:spPr>
          <a:xfrm>
            <a:off x="524672" y="3941218"/>
            <a:ext cx="484976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056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759AED0F-5B4E-5719-9C45-553D7E0FEC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36" t="12797" r="19859" b="16129"/>
          <a:stretch/>
        </p:blipFill>
        <p:spPr>
          <a:xfrm>
            <a:off x="604104" y="1668007"/>
            <a:ext cx="4676148" cy="4874343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E8B14966-6F9E-C431-B1A4-7DC6E84D53C0}"/>
              </a:ext>
            </a:extLst>
          </p:cNvPr>
          <p:cNvSpPr txBox="1"/>
          <p:nvPr/>
        </p:nvSpPr>
        <p:spPr>
          <a:xfrm>
            <a:off x="280219" y="169643"/>
            <a:ext cx="66788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 err="1">
                <a:solidFill>
                  <a:srgbClr val="0070C0"/>
                </a:solidFill>
              </a:rPr>
              <a:t>How</a:t>
            </a:r>
            <a:r>
              <a:rPr lang="de-DE" sz="4000" b="1" dirty="0">
                <a:solidFill>
                  <a:srgbClr val="0070C0"/>
                </a:solidFill>
              </a:rPr>
              <a:t> </a:t>
            </a:r>
            <a:r>
              <a:rPr lang="de-DE" sz="4000" b="1" dirty="0" err="1">
                <a:solidFill>
                  <a:srgbClr val="0070C0"/>
                </a:solidFill>
              </a:rPr>
              <a:t>to</a:t>
            </a:r>
            <a:r>
              <a:rPr lang="de-DE" sz="4000" b="1" dirty="0">
                <a:solidFill>
                  <a:srgbClr val="0070C0"/>
                </a:solidFill>
              </a:rPr>
              <a:t> </a:t>
            </a:r>
            <a:r>
              <a:rPr lang="de-DE" sz="4000" b="1" dirty="0" err="1">
                <a:solidFill>
                  <a:srgbClr val="0070C0"/>
                </a:solidFill>
              </a:rPr>
              <a:t>describe</a:t>
            </a:r>
            <a:r>
              <a:rPr lang="de-DE" sz="4000" b="1" dirty="0">
                <a:solidFill>
                  <a:srgbClr val="0070C0"/>
                </a:solidFill>
              </a:rPr>
              <a:t> </a:t>
            </a:r>
            <a:r>
              <a:rPr lang="de-DE" sz="4000" b="1" dirty="0" err="1">
                <a:solidFill>
                  <a:srgbClr val="0070C0"/>
                </a:solidFill>
              </a:rPr>
              <a:t>this</a:t>
            </a:r>
            <a:r>
              <a:rPr lang="de-DE" sz="4000" b="1" dirty="0">
                <a:solidFill>
                  <a:srgbClr val="0070C0"/>
                </a:solidFill>
              </a:rPr>
              <a:t> </a:t>
            </a:r>
            <a:r>
              <a:rPr lang="de-DE" sz="4000" b="1" dirty="0" err="1">
                <a:solidFill>
                  <a:srgbClr val="0070C0"/>
                </a:solidFill>
              </a:rPr>
              <a:t>function</a:t>
            </a:r>
            <a:r>
              <a:rPr lang="de-DE" sz="4000" b="1" dirty="0">
                <a:solidFill>
                  <a:srgbClr val="0070C0"/>
                </a:solidFill>
              </a:rPr>
              <a:t>?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24DCA5D3-9B13-D3C9-5E3D-D49871B7BB9D}"/>
              </a:ext>
            </a:extLst>
          </p:cNvPr>
          <p:cNvCxnSpPr>
            <a:cxnSpLocks/>
          </p:cNvCxnSpPr>
          <p:nvPr/>
        </p:nvCxnSpPr>
        <p:spPr>
          <a:xfrm flipH="1">
            <a:off x="2995973" y="1459536"/>
            <a:ext cx="1" cy="4773967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E60D19A3-EB14-5AAF-656C-0AE7002F0B1A}"/>
                  </a:ext>
                </a:extLst>
              </p:cNvPr>
              <p:cNvSpPr txBox="1"/>
              <p:nvPr/>
            </p:nvSpPr>
            <p:spPr>
              <a:xfrm>
                <a:off x="5374433" y="3612736"/>
                <a:ext cx="33105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e-DE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E60D19A3-EB14-5AAF-656C-0AE7002F0B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4433" y="3612736"/>
                <a:ext cx="331053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A0333EB8-9167-B347-F98E-21266118DB60}"/>
                  </a:ext>
                </a:extLst>
              </p:cNvPr>
              <p:cNvSpPr txBox="1"/>
              <p:nvPr/>
            </p:nvSpPr>
            <p:spPr>
              <a:xfrm>
                <a:off x="2831376" y="967093"/>
                <a:ext cx="32919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de-DE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A0333EB8-9167-B347-F98E-21266118D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376" y="967093"/>
                <a:ext cx="329193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0E7F759E-62B6-B26A-1BAC-3C4FB4730DD0}"/>
              </a:ext>
            </a:extLst>
          </p:cNvPr>
          <p:cNvCxnSpPr>
            <a:cxnSpLocks/>
          </p:cNvCxnSpPr>
          <p:nvPr/>
        </p:nvCxnSpPr>
        <p:spPr>
          <a:xfrm>
            <a:off x="524672" y="3941218"/>
            <a:ext cx="484976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733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3914D937-C328-6888-DEAC-A5BB727D7E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36" t="12797" r="19859" b="16129"/>
          <a:stretch/>
        </p:blipFill>
        <p:spPr>
          <a:xfrm>
            <a:off x="604104" y="1668007"/>
            <a:ext cx="4676148" cy="4874343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25FCEC83-2725-ADA7-E68D-36C9BB116074}"/>
              </a:ext>
            </a:extLst>
          </p:cNvPr>
          <p:cNvSpPr txBox="1"/>
          <p:nvPr/>
        </p:nvSpPr>
        <p:spPr>
          <a:xfrm>
            <a:off x="6215191" y="2857462"/>
            <a:ext cx="56646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rgbClr val="0070C0"/>
                </a:solidFill>
              </a:rPr>
              <a:t>not </a:t>
            </a:r>
            <a:r>
              <a:rPr lang="de-DE" sz="2800" dirty="0" err="1">
                <a:solidFill>
                  <a:srgbClr val="0070C0"/>
                </a:solidFill>
              </a:rPr>
              <a:t>symmetric</a:t>
            </a:r>
            <a:endParaRPr lang="de-DE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rgbClr val="0070C0"/>
                </a:solidFill>
              </a:rPr>
              <a:t>not </a:t>
            </a:r>
            <a:r>
              <a:rPr lang="de-DE" sz="2800" dirty="0" err="1">
                <a:solidFill>
                  <a:srgbClr val="0070C0"/>
                </a:solidFill>
              </a:rPr>
              <a:t>monotoneous</a:t>
            </a:r>
            <a:endParaRPr lang="de-DE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err="1">
                <a:solidFill>
                  <a:srgbClr val="0070C0"/>
                </a:solidFill>
              </a:rPr>
              <a:t>oszillating</a:t>
            </a:r>
            <a:r>
              <a:rPr lang="de-DE" sz="2800" dirty="0">
                <a:solidFill>
                  <a:srgbClr val="0070C0"/>
                </a:solidFill>
              </a:rPr>
              <a:t> (not </a:t>
            </a:r>
            <a:r>
              <a:rPr lang="de-DE" sz="2800" dirty="0" err="1">
                <a:solidFill>
                  <a:srgbClr val="0070C0"/>
                </a:solidFill>
              </a:rPr>
              <a:t>periodic</a:t>
            </a:r>
            <a:r>
              <a:rPr lang="de-DE" sz="2800" dirty="0">
                <a:solidFill>
                  <a:srgbClr val="0070C0"/>
                </a:solidFill>
              </a:rPr>
              <a:t>!)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err="1">
                <a:solidFill>
                  <a:srgbClr val="0070C0"/>
                </a:solidFill>
              </a:rPr>
              <a:t>infintely</a:t>
            </a:r>
            <a:r>
              <a:rPr lang="de-DE" sz="2800" dirty="0">
                <a:solidFill>
                  <a:srgbClr val="0070C0"/>
                </a:solidFill>
              </a:rPr>
              <a:t> </a:t>
            </a:r>
            <a:r>
              <a:rPr lang="de-DE" sz="2800" dirty="0" err="1">
                <a:solidFill>
                  <a:srgbClr val="0070C0"/>
                </a:solidFill>
              </a:rPr>
              <a:t>many</a:t>
            </a:r>
            <a:r>
              <a:rPr lang="de-DE" sz="2800" dirty="0">
                <a:solidFill>
                  <a:srgbClr val="0070C0"/>
                </a:solidFill>
              </a:rPr>
              <a:t> </a:t>
            </a:r>
            <a:r>
              <a:rPr lang="de-DE" sz="2800" dirty="0" err="1">
                <a:solidFill>
                  <a:srgbClr val="0070C0"/>
                </a:solidFill>
              </a:rPr>
              <a:t>roots</a:t>
            </a:r>
            <a:r>
              <a:rPr lang="de-DE" sz="2800" dirty="0">
                <a:solidFill>
                  <a:srgbClr val="0070C0"/>
                </a:solidFill>
              </a:rPr>
              <a:t>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rgbClr val="0070C0"/>
                </a:solidFill>
              </a:rPr>
              <a:t>like </a:t>
            </a:r>
            <a:r>
              <a:rPr lang="de-DE" sz="2800" dirty="0" err="1">
                <a:solidFill>
                  <a:srgbClr val="0070C0"/>
                </a:solidFill>
              </a:rPr>
              <a:t>cosine</a:t>
            </a:r>
            <a:r>
              <a:rPr lang="de-DE" sz="2800" dirty="0">
                <a:solidFill>
                  <a:srgbClr val="0070C0"/>
                </a:solidFill>
              </a:rPr>
              <a:t> but </a:t>
            </a:r>
            <a:r>
              <a:rPr lang="de-DE" sz="2800" dirty="0" err="1">
                <a:solidFill>
                  <a:srgbClr val="0070C0"/>
                </a:solidFill>
              </a:rPr>
              <a:t>with</a:t>
            </a:r>
            <a:r>
              <a:rPr lang="de-DE" sz="2800" dirty="0">
                <a:solidFill>
                  <a:srgbClr val="0070C0"/>
                </a:solidFill>
              </a:rPr>
              <a:t> </a:t>
            </a:r>
            <a:r>
              <a:rPr lang="de-DE" sz="2800" dirty="0" err="1">
                <a:solidFill>
                  <a:srgbClr val="0070C0"/>
                </a:solidFill>
              </a:rPr>
              <a:t>the</a:t>
            </a:r>
            <a:r>
              <a:rPr lang="de-DE" sz="2800" dirty="0">
                <a:solidFill>
                  <a:srgbClr val="0070C0"/>
                </a:solidFill>
              </a:rPr>
              <a:t> </a:t>
            </a:r>
            <a:r>
              <a:rPr lang="de-DE" sz="2800" dirty="0" err="1">
                <a:solidFill>
                  <a:srgbClr val="0070C0"/>
                </a:solidFill>
              </a:rPr>
              <a:t>amplitude</a:t>
            </a:r>
            <a:r>
              <a:rPr lang="de-DE" sz="2800" dirty="0">
                <a:solidFill>
                  <a:srgbClr val="0070C0"/>
                </a:solidFill>
              </a:rPr>
              <a:t> </a:t>
            </a:r>
            <a:r>
              <a:rPr lang="de-DE" sz="2800" dirty="0" err="1">
                <a:solidFill>
                  <a:srgbClr val="0070C0"/>
                </a:solidFill>
              </a:rPr>
              <a:t>changes</a:t>
            </a:r>
            <a:r>
              <a:rPr lang="de-DE" sz="2800" dirty="0">
                <a:solidFill>
                  <a:srgbClr val="0070C0"/>
                </a:solidFill>
              </a:rPr>
              <a:t> (</a:t>
            </a:r>
            <a:r>
              <a:rPr lang="de-DE" sz="2800" dirty="0" err="1">
                <a:solidFill>
                  <a:srgbClr val="0070C0"/>
                </a:solidFill>
              </a:rPr>
              <a:t>damped</a:t>
            </a:r>
            <a:r>
              <a:rPr lang="de-DE" sz="2800" dirty="0">
                <a:solidFill>
                  <a:srgbClr val="0070C0"/>
                </a:solidFill>
              </a:rPr>
              <a:t> </a:t>
            </a:r>
            <a:r>
              <a:rPr lang="de-DE" sz="2800" dirty="0" err="1">
                <a:solidFill>
                  <a:srgbClr val="0070C0"/>
                </a:solidFill>
              </a:rPr>
              <a:t>oszillation</a:t>
            </a:r>
            <a:r>
              <a:rPr lang="de-DE" sz="2800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8B14966-6F9E-C431-B1A4-7DC6E84D53C0}"/>
              </a:ext>
            </a:extLst>
          </p:cNvPr>
          <p:cNvSpPr txBox="1"/>
          <p:nvPr/>
        </p:nvSpPr>
        <p:spPr>
          <a:xfrm>
            <a:off x="280219" y="169643"/>
            <a:ext cx="66788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 err="1">
                <a:solidFill>
                  <a:srgbClr val="0070C0"/>
                </a:solidFill>
              </a:rPr>
              <a:t>How</a:t>
            </a:r>
            <a:r>
              <a:rPr lang="de-DE" sz="4000" b="1" dirty="0">
                <a:solidFill>
                  <a:srgbClr val="0070C0"/>
                </a:solidFill>
              </a:rPr>
              <a:t> </a:t>
            </a:r>
            <a:r>
              <a:rPr lang="de-DE" sz="4000" b="1" dirty="0" err="1">
                <a:solidFill>
                  <a:srgbClr val="0070C0"/>
                </a:solidFill>
              </a:rPr>
              <a:t>to</a:t>
            </a:r>
            <a:r>
              <a:rPr lang="de-DE" sz="4000" b="1" dirty="0">
                <a:solidFill>
                  <a:srgbClr val="0070C0"/>
                </a:solidFill>
              </a:rPr>
              <a:t> </a:t>
            </a:r>
            <a:r>
              <a:rPr lang="de-DE" sz="4000" b="1" dirty="0" err="1">
                <a:solidFill>
                  <a:srgbClr val="0070C0"/>
                </a:solidFill>
              </a:rPr>
              <a:t>describe</a:t>
            </a:r>
            <a:r>
              <a:rPr lang="de-DE" sz="4000" b="1" dirty="0">
                <a:solidFill>
                  <a:srgbClr val="0070C0"/>
                </a:solidFill>
              </a:rPr>
              <a:t> </a:t>
            </a:r>
            <a:r>
              <a:rPr lang="de-DE" sz="4000" b="1" dirty="0" err="1">
                <a:solidFill>
                  <a:srgbClr val="0070C0"/>
                </a:solidFill>
              </a:rPr>
              <a:t>this</a:t>
            </a:r>
            <a:r>
              <a:rPr lang="de-DE" sz="4000" b="1" dirty="0">
                <a:solidFill>
                  <a:srgbClr val="0070C0"/>
                </a:solidFill>
              </a:rPr>
              <a:t> </a:t>
            </a:r>
            <a:r>
              <a:rPr lang="de-DE" sz="4000" b="1" dirty="0" err="1">
                <a:solidFill>
                  <a:srgbClr val="0070C0"/>
                </a:solidFill>
              </a:rPr>
              <a:t>function</a:t>
            </a:r>
            <a:r>
              <a:rPr lang="de-DE" sz="4000" b="1" dirty="0">
                <a:solidFill>
                  <a:srgbClr val="0070C0"/>
                </a:solidFill>
              </a:rPr>
              <a:t>?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24DCA5D3-9B13-D3C9-5E3D-D49871B7BB9D}"/>
              </a:ext>
            </a:extLst>
          </p:cNvPr>
          <p:cNvCxnSpPr>
            <a:cxnSpLocks/>
          </p:cNvCxnSpPr>
          <p:nvPr/>
        </p:nvCxnSpPr>
        <p:spPr>
          <a:xfrm flipH="1">
            <a:off x="2995973" y="1459536"/>
            <a:ext cx="1" cy="4773967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E60D19A3-EB14-5AAF-656C-0AE7002F0B1A}"/>
                  </a:ext>
                </a:extLst>
              </p:cNvPr>
              <p:cNvSpPr txBox="1"/>
              <p:nvPr/>
            </p:nvSpPr>
            <p:spPr>
              <a:xfrm>
                <a:off x="5374433" y="3612736"/>
                <a:ext cx="33105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e-DE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E60D19A3-EB14-5AAF-656C-0AE7002F0B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4433" y="3612736"/>
                <a:ext cx="331053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A0333EB8-9167-B347-F98E-21266118DB60}"/>
                  </a:ext>
                </a:extLst>
              </p:cNvPr>
              <p:cNvSpPr txBox="1"/>
              <p:nvPr/>
            </p:nvSpPr>
            <p:spPr>
              <a:xfrm>
                <a:off x="2831376" y="967093"/>
                <a:ext cx="32919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de-DE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A0333EB8-9167-B347-F98E-21266118D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376" y="967093"/>
                <a:ext cx="329193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0E7F759E-62B6-B26A-1BAC-3C4FB4730DD0}"/>
              </a:ext>
            </a:extLst>
          </p:cNvPr>
          <p:cNvCxnSpPr>
            <a:cxnSpLocks/>
          </p:cNvCxnSpPr>
          <p:nvPr/>
        </p:nvCxnSpPr>
        <p:spPr>
          <a:xfrm>
            <a:off x="524672" y="3941218"/>
            <a:ext cx="484976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731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170C8480-BA5E-2568-2FBC-286DE6DEC5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449" r="23246" b="50968"/>
          <a:stretch/>
        </p:blipFill>
        <p:spPr>
          <a:xfrm>
            <a:off x="2875621" y="772044"/>
            <a:ext cx="2433797" cy="3362632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E8B14966-6F9E-C431-B1A4-7DC6E84D53C0}"/>
              </a:ext>
            </a:extLst>
          </p:cNvPr>
          <p:cNvSpPr txBox="1"/>
          <p:nvPr/>
        </p:nvSpPr>
        <p:spPr>
          <a:xfrm>
            <a:off x="280219" y="169643"/>
            <a:ext cx="66788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 err="1">
                <a:solidFill>
                  <a:srgbClr val="0070C0"/>
                </a:solidFill>
              </a:rPr>
              <a:t>How</a:t>
            </a:r>
            <a:r>
              <a:rPr lang="de-DE" sz="4000" b="1" dirty="0">
                <a:solidFill>
                  <a:srgbClr val="0070C0"/>
                </a:solidFill>
              </a:rPr>
              <a:t> </a:t>
            </a:r>
            <a:r>
              <a:rPr lang="de-DE" sz="4000" b="1" dirty="0" err="1">
                <a:solidFill>
                  <a:srgbClr val="0070C0"/>
                </a:solidFill>
              </a:rPr>
              <a:t>to</a:t>
            </a:r>
            <a:r>
              <a:rPr lang="de-DE" sz="4000" b="1" dirty="0">
                <a:solidFill>
                  <a:srgbClr val="0070C0"/>
                </a:solidFill>
              </a:rPr>
              <a:t> </a:t>
            </a:r>
            <a:r>
              <a:rPr lang="de-DE" sz="4000" b="1" dirty="0" err="1">
                <a:solidFill>
                  <a:srgbClr val="0070C0"/>
                </a:solidFill>
              </a:rPr>
              <a:t>describe</a:t>
            </a:r>
            <a:r>
              <a:rPr lang="de-DE" sz="4000" b="1" dirty="0">
                <a:solidFill>
                  <a:srgbClr val="0070C0"/>
                </a:solidFill>
              </a:rPr>
              <a:t> </a:t>
            </a:r>
            <a:r>
              <a:rPr lang="de-DE" sz="4000" b="1" dirty="0" err="1">
                <a:solidFill>
                  <a:srgbClr val="0070C0"/>
                </a:solidFill>
              </a:rPr>
              <a:t>this</a:t>
            </a:r>
            <a:r>
              <a:rPr lang="de-DE" sz="4000" b="1" dirty="0">
                <a:solidFill>
                  <a:srgbClr val="0070C0"/>
                </a:solidFill>
              </a:rPr>
              <a:t> </a:t>
            </a:r>
            <a:r>
              <a:rPr lang="de-DE" sz="4000" b="1" dirty="0" err="1">
                <a:solidFill>
                  <a:srgbClr val="0070C0"/>
                </a:solidFill>
              </a:rPr>
              <a:t>function</a:t>
            </a:r>
            <a:r>
              <a:rPr lang="de-DE" sz="4000" b="1" dirty="0">
                <a:solidFill>
                  <a:srgbClr val="0070C0"/>
                </a:solidFill>
              </a:rPr>
              <a:t>?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24DCA5D3-9B13-D3C9-5E3D-D49871B7BB9D}"/>
              </a:ext>
            </a:extLst>
          </p:cNvPr>
          <p:cNvCxnSpPr>
            <a:cxnSpLocks/>
          </p:cNvCxnSpPr>
          <p:nvPr/>
        </p:nvCxnSpPr>
        <p:spPr>
          <a:xfrm flipH="1">
            <a:off x="2995973" y="1459536"/>
            <a:ext cx="1" cy="4773967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E60D19A3-EB14-5AAF-656C-0AE7002F0B1A}"/>
                  </a:ext>
                </a:extLst>
              </p:cNvPr>
              <p:cNvSpPr txBox="1"/>
              <p:nvPr/>
            </p:nvSpPr>
            <p:spPr>
              <a:xfrm>
                <a:off x="5374433" y="3612736"/>
                <a:ext cx="33105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e-DE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E60D19A3-EB14-5AAF-656C-0AE7002F0B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4433" y="3612736"/>
                <a:ext cx="331053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A0333EB8-9167-B347-F98E-21266118DB60}"/>
                  </a:ext>
                </a:extLst>
              </p:cNvPr>
              <p:cNvSpPr txBox="1"/>
              <p:nvPr/>
            </p:nvSpPr>
            <p:spPr>
              <a:xfrm>
                <a:off x="2831376" y="967093"/>
                <a:ext cx="32919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de-DE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A0333EB8-9167-B347-F98E-21266118D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376" y="967093"/>
                <a:ext cx="329193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0E7F759E-62B6-B26A-1BAC-3C4FB4730DD0}"/>
              </a:ext>
            </a:extLst>
          </p:cNvPr>
          <p:cNvCxnSpPr>
            <a:cxnSpLocks/>
          </p:cNvCxnSpPr>
          <p:nvPr/>
        </p:nvCxnSpPr>
        <p:spPr>
          <a:xfrm>
            <a:off x="524672" y="3941218"/>
            <a:ext cx="484976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189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170C8480-BA5E-2568-2FBC-286DE6DEC5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449" r="23246" b="50968"/>
          <a:stretch/>
        </p:blipFill>
        <p:spPr>
          <a:xfrm>
            <a:off x="2875621" y="772044"/>
            <a:ext cx="2433797" cy="336263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25FCEC83-2725-ADA7-E68D-36C9BB116074}"/>
                  </a:ext>
                </a:extLst>
              </p:cNvPr>
              <p:cNvSpPr txBox="1"/>
              <p:nvPr/>
            </p:nvSpPr>
            <p:spPr>
              <a:xfrm>
                <a:off x="6215191" y="2857462"/>
                <a:ext cx="5664636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de-DE" sz="2800" dirty="0">
                    <a:solidFill>
                      <a:srgbClr val="0070C0"/>
                    </a:solidFill>
                  </a:rPr>
                  <a:t>not </a:t>
                </a:r>
                <a:r>
                  <a:rPr lang="de-DE" sz="2800" dirty="0" err="1">
                    <a:solidFill>
                      <a:srgbClr val="0070C0"/>
                    </a:solidFill>
                  </a:rPr>
                  <a:t>symmetric</a:t>
                </a:r>
                <a:endParaRPr lang="de-DE" sz="2800" dirty="0">
                  <a:solidFill>
                    <a:srgbClr val="0070C0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de-DE" sz="2800" dirty="0" err="1">
                    <a:solidFill>
                      <a:srgbClr val="0070C0"/>
                    </a:solidFill>
                  </a:rPr>
                  <a:t>strictly</a:t>
                </a:r>
                <a:r>
                  <a:rPr lang="de-DE" sz="2800" dirty="0">
                    <a:solidFill>
                      <a:srgbClr val="0070C0"/>
                    </a:solidFill>
                  </a:rPr>
                  <a:t> </a:t>
                </a:r>
                <a:r>
                  <a:rPr lang="de-DE" sz="2800" dirty="0" err="1">
                    <a:solidFill>
                      <a:srgbClr val="0070C0"/>
                    </a:solidFill>
                  </a:rPr>
                  <a:t>monotoneously</a:t>
                </a:r>
                <a:r>
                  <a:rPr lang="de-DE" sz="2800" dirty="0">
                    <a:solidFill>
                      <a:srgbClr val="0070C0"/>
                    </a:solidFill>
                  </a:rPr>
                  <a:t> </a:t>
                </a:r>
                <a:r>
                  <a:rPr lang="de-DE" sz="2800" dirty="0" err="1">
                    <a:solidFill>
                      <a:srgbClr val="0070C0"/>
                    </a:solidFill>
                  </a:rPr>
                  <a:t>increasing</a:t>
                </a:r>
                <a:endParaRPr lang="de-DE" sz="2800" dirty="0">
                  <a:solidFill>
                    <a:srgbClr val="0070C0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de-DE" sz="2800" dirty="0" err="1">
                    <a:solidFill>
                      <a:srgbClr val="0070C0"/>
                    </a:solidFill>
                  </a:rPr>
                  <a:t>only</a:t>
                </a:r>
                <a:r>
                  <a:rPr lang="de-DE" sz="2800" dirty="0">
                    <a:solidFill>
                      <a:srgbClr val="0070C0"/>
                    </a:solidFill>
                  </a:rPr>
                  <a:t> </a:t>
                </a:r>
                <a:r>
                  <a:rPr lang="de-DE" sz="2800" dirty="0" err="1">
                    <a:solidFill>
                      <a:srgbClr val="0070C0"/>
                    </a:solidFill>
                  </a:rPr>
                  <a:t>given</a:t>
                </a:r>
                <a:r>
                  <a:rPr lang="de-DE" sz="2800" dirty="0">
                    <a:solidFill>
                      <a:srgbClr val="0070C0"/>
                    </a:solidFill>
                  </a:rPr>
                  <a:t> </a:t>
                </a:r>
                <a:r>
                  <a:rPr lang="de-DE" sz="2800" dirty="0" err="1">
                    <a:solidFill>
                      <a:srgbClr val="0070C0"/>
                    </a:solidFill>
                  </a:rPr>
                  <a:t>for</a:t>
                </a:r>
                <a:r>
                  <a:rPr lang="de-DE" sz="2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sz="2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sz="28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de-DE" sz="2800" dirty="0">
                  <a:solidFill>
                    <a:srgbClr val="0070C0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de-DE" sz="2800" dirty="0" err="1">
                    <a:solidFill>
                      <a:srgbClr val="0070C0"/>
                    </a:solidFill>
                  </a:rPr>
                  <a:t>one</a:t>
                </a:r>
                <a:r>
                  <a:rPr lang="de-DE" sz="2800" dirty="0">
                    <a:solidFill>
                      <a:srgbClr val="0070C0"/>
                    </a:solidFill>
                  </a:rPr>
                  <a:t> root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de-DE" sz="2800" dirty="0" err="1">
                    <a:solidFill>
                      <a:srgbClr val="0070C0"/>
                    </a:solidFill>
                  </a:rPr>
                  <a:t>bounded</a:t>
                </a:r>
                <a:r>
                  <a:rPr lang="de-DE" sz="2800" dirty="0">
                    <a:solidFill>
                      <a:srgbClr val="0070C0"/>
                    </a:solidFill>
                  </a:rPr>
                  <a:t> </a:t>
                </a:r>
                <a:r>
                  <a:rPr lang="de-DE" sz="2800" dirty="0" err="1">
                    <a:solidFill>
                      <a:srgbClr val="0070C0"/>
                    </a:solidFill>
                  </a:rPr>
                  <a:t>from</a:t>
                </a:r>
                <a:r>
                  <a:rPr lang="de-DE" sz="2800" dirty="0">
                    <a:solidFill>
                      <a:srgbClr val="0070C0"/>
                    </a:solidFill>
                  </a:rPr>
                  <a:t> </a:t>
                </a:r>
                <a:r>
                  <a:rPr lang="de-DE" sz="2800" dirty="0" err="1">
                    <a:solidFill>
                      <a:srgbClr val="0070C0"/>
                    </a:solidFill>
                  </a:rPr>
                  <a:t>below</a:t>
                </a:r>
                <a:endParaRPr lang="de-DE" sz="2800" dirty="0">
                  <a:solidFill>
                    <a:srgbClr val="0070C0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de-DE" sz="2800" dirty="0" err="1">
                    <a:solidFill>
                      <a:srgbClr val="0070C0"/>
                    </a:solidFill>
                  </a:rPr>
                  <a:t>no</a:t>
                </a:r>
                <a:r>
                  <a:rPr lang="de-DE" sz="2800" dirty="0">
                    <a:solidFill>
                      <a:srgbClr val="0070C0"/>
                    </a:solidFill>
                  </a:rPr>
                  <a:t> </a:t>
                </a:r>
                <a:r>
                  <a:rPr lang="de-DE" sz="2800" dirty="0" err="1">
                    <a:solidFill>
                      <a:srgbClr val="0070C0"/>
                    </a:solidFill>
                  </a:rPr>
                  <a:t>upper</a:t>
                </a:r>
                <a:r>
                  <a:rPr lang="de-DE" sz="2800" dirty="0">
                    <a:solidFill>
                      <a:srgbClr val="0070C0"/>
                    </a:solidFill>
                  </a:rPr>
                  <a:t> </a:t>
                </a:r>
                <a:r>
                  <a:rPr lang="de-DE" sz="2800" dirty="0" err="1">
                    <a:solidFill>
                      <a:srgbClr val="0070C0"/>
                    </a:solidFill>
                  </a:rPr>
                  <a:t>bound</a:t>
                </a:r>
                <a:endParaRPr lang="de-DE" sz="28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25FCEC83-2725-ADA7-E68D-36C9BB116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191" y="2857462"/>
                <a:ext cx="5664636" cy="2677656"/>
              </a:xfrm>
              <a:prstGeom prst="rect">
                <a:avLst/>
              </a:prstGeom>
              <a:blipFill>
                <a:blip r:embed="rId3"/>
                <a:stretch>
                  <a:fillRect l="-1938" t="-2278" b="-569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feld 9">
            <a:extLst>
              <a:ext uri="{FF2B5EF4-FFF2-40B4-BE49-F238E27FC236}">
                <a16:creationId xmlns:a16="http://schemas.microsoft.com/office/drawing/2014/main" id="{E8B14966-6F9E-C431-B1A4-7DC6E84D53C0}"/>
              </a:ext>
            </a:extLst>
          </p:cNvPr>
          <p:cNvSpPr txBox="1"/>
          <p:nvPr/>
        </p:nvSpPr>
        <p:spPr>
          <a:xfrm>
            <a:off x="280219" y="169643"/>
            <a:ext cx="66788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 err="1">
                <a:solidFill>
                  <a:srgbClr val="0070C0"/>
                </a:solidFill>
              </a:rPr>
              <a:t>How</a:t>
            </a:r>
            <a:r>
              <a:rPr lang="de-DE" sz="4000" b="1" dirty="0">
                <a:solidFill>
                  <a:srgbClr val="0070C0"/>
                </a:solidFill>
              </a:rPr>
              <a:t> </a:t>
            </a:r>
            <a:r>
              <a:rPr lang="de-DE" sz="4000" b="1" dirty="0" err="1">
                <a:solidFill>
                  <a:srgbClr val="0070C0"/>
                </a:solidFill>
              </a:rPr>
              <a:t>to</a:t>
            </a:r>
            <a:r>
              <a:rPr lang="de-DE" sz="4000" b="1" dirty="0">
                <a:solidFill>
                  <a:srgbClr val="0070C0"/>
                </a:solidFill>
              </a:rPr>
              <a:t> </a:t>
            </a:r>
            <a:r>
              <a:rPr lang="de-DE" sz="4000" b="1" dirty="0" err="1">
                <a:solidFill>
                  <a:srgbClr val="0070C0"/>
                </a:solidFill>
              </a:rPr>
              <a:t>describe</a:t>
            </a:r>
            <a:r>
              <a:rPr lang="de-DE" sz="4000" b="1" dirty="0">
                <a:solidFill>
                  <a:srgbClr val="0070C0"/>
                </a:solidFill>
              </a:rPr>
              <a:t> </a:t>
            </a:r>
            <a:r>
              <a:rPr lang="de-DE" sz="4000" b="1" dirty="0" err="1">
                <a:solidFill>
                  <a:srgbClr val="0070C0"/>
                </a:solidFill>
              </a:rPr>
              <a:t>this</a:t>
            </a:r>
            <a:r>
              <a:rPr lang="de-DE" sz="4000" b="1" dirty="0">
                <a:solidFill>
                  <a:srgbClr val="0070C0"/>
                </a:solidFill>
              </a:rPr>
              <a:t> </a:t>
            </a:r>
            <a:r>
              <a:rPr lang="de-DE" sz="4000" b="1" dirty="0" err="1">
                <a:solidFill>
                  <a:srgbClr val="0070C0"/>
                </a:solidFill>
              </a:rPr>
              <a:t>function</a:t>
            </a:r>
            <a:r>
              <a:rPr lang="de-DE" sz="4000" b="1" dirty="0">
                <a:solidFill>
                  <a:srgbClr val="0070C0"/>
                </a:solidFill>
              </a:rPr>
              <a:t>?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24DCA5D3-9B13-D3C9-5E3D-D49871B7BB9D}"/>
              </a:ext>
            </a:extLst>
          </p:cNvPr>
          <p:cNvCxnSpPr>
            <a:cxnSpLocks/>
          </p:cNvCxnSpPr>
          <p:nvPr/>
        </p:nvCxnSpPr>
        <p:spPr>
          <a:xfrm flipH="1">
            <a:off x="2995973" y="1459536"/>
            <a:ext cx="1" cy="4773967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E60D19A3-EB14-5AAF-656C-0AE7002F0B1A}"/>
                  </a:ext>
                </a:extLst>
              </p:cNvPr>
              <p:cNvSpPr txBox="1"/>
              <p:nvPr/>
            </p:nvSpPr>
            <p:spPr>
              <a:xfrm>
                <a:off x="5374433" y="3612736"/>
                <a:ext cx="33105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e-DE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E60D19A3-EB14-5AAF-656C-0AE7002F0B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4433" y="3612736"/>
                <a:ext cx="331053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A0333EB8-9167-B347-F98E-21266118DB60}"/>
                  </a:ext>
                </a:extLst>
              </p:cNvPr>
              <p:cNvSpPr txBox="1"/>
              <p:nvPr/>
            </p:nvSpPr>
            <p:spPr>
              <a:xfrm>
                <a:off x="2831376" y="967093"/>
                <a:ext cx="32919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de-DE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A0333EB8-9167-B347-F98E-21266118D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376" y="967093"/>
                <a:ext cx="329193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0E7F759E-62B6-B26A-1BAC-3C4FB4730DD0}"/>
              </a:ext>
            </a:extLst>
          </p:cNvPr>
          <p:cNvCxnSpPr>
            <a:cxnSpLocks/>
          </p:cNvCxnSpPr>
          <p:nvPr/>
        </p:nvCxnSpPr>
        <p:spPr>
          <a:xfrm>
            <a:off x="524672" y="3941218"/>
            <a:ext cx="484976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553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1D896297-8242-D972-2C59-908033ED87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416" t="12077" r="19407" b="54242"/>
          <a:stretch/>
        </p:blipFill>
        <p:spPr>
          <a:xfrm>
            <a:off x="1209367" y="1549099"/>
            <a:ext cx="4001159" cy="2309857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E8B14966-6F9E-C431-B1A4-7DC6E84D53C0}"/>
              </a:ext>
            </a:extLst>
          </p:cNvPr>
          <p:cNvSpPr txBox="1"/>
          <p:nvPr/>
        </p:nvSpPr>
        <p:spPr>
          <a:xfrm>
            <a:off x="280219" y="169643"/>
            <a:ext cx="66788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 err="1">
                <a:solidFill>
                  <a:srgbClr val="0070C0"/>
                </a:solidFill>
              </a:rPr>
              <a:t>How</a:t>
            </a:r>
            <a:r>
              <a:rPr lang="de-DE" sz="4000" b="1" dirty="0">
                <a:solidFill>
                  <a:srgbClr val="0070C0"/>
                </a:solidFill>
              </a:rPr>
              <a:t> </a:t>
            </a:r>
            <a:r>
              <a:rPr lang="de-DE" sz="4000" b="1" dirty="0" err="1">
                <a:solidFill>
                  <a:srgbClr val="0070C0"/>
                </a:solidFill>
              </a:rPr>
              <a:t>to</a:t>
            </a:r>
            <a:r>
              <a:rPr lang="de-DE" sz="4000" b="1" dirty="0">
                <a:solidFill>
                  <a:srgbClr val="0070C0"/>
                </a:solidFill>
              </a:rPr>
              <a:t> </a:t>
            </a:r>
            <a:r>
              <a:rPr lang="de-DE" sz="4000" b="1" dirty="0" err="1">
                <a:solidFill>
                  <a:srgbClr val="0070C0"/>
                </a:solidFill>
              </a:rPr>
              <a:t>describe</a:t>
            </a:r>
            <a:r>
              <a:rPr lang="de-DE" sz="4000" b="1" dirty="0">
                <a:solidFill>
                  <a:srgbClr val="0070C0"/>
                </a:solidFill>
              </a:rPr>
              <a:t> </a:t>
            </a:r>
            <a:r>
              <a:rPr lang="de-DE" sz="4000" b="1" dirty="0" err="1">
                <a:solidFill>
                  <a:srgbClr val="0070C0"/>
                </a:solidFill>
              </a:rPr>
              <a:t>this</a:t>
            </a:r>
            <a:r>
              <a:rPr lang="de-DE" sz="4000" b="1" dirty="0">
                <a:solidFill>
                  <a:srgbClr val="0070C0"/>
                </a:solidFill>
              </a:rPr>
              <a:t> </a:t>
            </a:r>
            <a:r>
              <a:rPr lang="de-DE" sz="4000" b="1" dirty="0" err="1">
                <a:solidFill>
                  <a:srgbClr val="0070C0"/>
                </a:solidFill>
              </a:rPr>
              <a:t>function</a:t>
            </a:r>
            <a:r>
              <a:rPr lang="de-DE" sz="4000" b="1" dirty="0">
                <a:solidFill>
                  <a:srgbClr val="0070C0"/>
                </a:solidFill>
              </a:rPr>
              <a:t>?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24DCA5D3-9B13-D3C9-5E3D-D49871B7BB9D}"/>
              </a:ext>
            </a:extLst>
          </p:cNvPr>
          <p:cNvCxnSpPr>
            <a:cxnSpLocks/>
          </p:cNvCxnSpPr>
          <p:nvPr/>
        </p:nvCxnSpPr>
        <p:spPr>
          <a:xfrm flipH="1">
            <a:off x="2995973" y="1459536"/>
            <a:ext cx="1" cy="4773967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E60D19A3-EB14-5AAF-656C-0AE7002F0B1A}"/>
                  </a:ext>
                </a:extLst>
              </p:cNvPr>
              <p:cNvSpPr txBox="1"/>
              <p:nvPr/>
            </p:nvSpPr>
            <p:spPr>
              <a:xfrm>
                <a:off x="5374433" y="3612736"/>
                <a:ext cx="33105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e-DE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E60D19A3-EB14-5AAF-656C-0AE7002F0B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4433" y="3612736"/>
                <a:ext cx="331053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A0333EB8-9167-B347-F98E-21266118DB60}"/>
                  </a:ext>
                </a:extLst>
              </p:cNvPr>
              <p:cNvSpPr txBox="1"/>
              <p:nvPr/>
            </p:nvSpPr>
            <p:spPr>
              <a:xfrm>
                <a:off x="2831376" y="967093"/>
                <a:ext cx="32919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de-DE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A0333EB8-9167-B347-F98E-21266118D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376" y="967093"/>
                <a:ext cx="329193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0E7F759E-62B6-B26A-1BAC-3C4FB4730DD0}"/>
              </a:ext>
            </a:extLst>
          </p:cNvPr>
          <p:cNvCxnSpPr>
            <a:cxnSpLocks/>
          </p:cNvCxnSpPr>
          <p:nvPr/>
        </p:nvCxnSpPr>
        <p:spPr>
          <a:xfrm>
            <a:off x="524672" y="3941218"/>
            <a:ext cx="484976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844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1D896297-8242-D972-2C59-908033ED87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416" t="12077" r="19407" b="54242"/>
          <a:stretch/>
        </p:blipFill>
        <p:spPr>
          <a:xfrm>
            <a:off x="1209367" y="1549099"/>
            <a:ext cx="4001159" cy="2309857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25FCEC83-2725-ADA7-E68D-36C9BB116074}"/>
              </a:ext>
            </a:extLst>
          </p:cNvPr>
          <p:cNvSpPr txBox="1"/>
          <p:nvPr/>
        </p:nvSpPr>
        <p:spPr>
          <a:xfrm>
            <a:off x="6215191" y="2857462"/>
            <a:ext cx="56646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rgbClr val="0070C0"/>
                </a:solidFill>
              </a:rPr>
              <a:t>not </a:t>
            </a:r>
            <a:r>
              <a:rPr lang="de-DE" sz="2800" dirty="0" err="1">
                <a:solidFill>
                  <a:srgbClr val="0070C0"/>
                </a:solidFill>
              </a:rPr>
              <a:t>symmetry</a:t>
            </a:r>
            <a:endParaRPr lang="de-DE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err="1">
                <a:solidFill>
                  <a:srgbClr val="0070C0"/>
                </a:solidFill>
              </a:rPr>
              <a:t>Strictly</a:t>
            </a:r>
            <a:r>
              <a:rPr lang="de-DE" sz="2800" dirty="0">
                <a:solidFill>
                  <a:srgbClr val="0070C0"/>
                </a:solidFill>
              </a:rPr>
              <a:t> </a:t>
            </a:r>
            <a:r>
              <a:rPr lang="de-DE" sz="2800" dirty="0" err="1">
                <a:solidFill>
                  <a:srgbClr val="0070C0"/>
                </a:solidFill>
              </a:rPr>
              <a:t>monotoneously</a:t>
            </a:r>
            <a:r>
              <a:rPr lang="de-DE" sz="2800" dirty="0">
                <a:solidFill>
                  <a:srgbClr val="0070C0"/>
                </a:solidFill>
              </a:rPr>
              <a:t> </a:t>
            </a:r>
            <a:r>
              <a:rPr lang="de-DE" sz="2800" dirty="0" err="1">
                <a:solidFill>
                  <a:srgbClr val="0070C0"/>
                </a:solidFill>
              </a:rPr>
              <a:t>decreasing</a:t>
            </a:r>
            <a:endParaRPr lang="de-DE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err="1">
                <a:solidFill>
                  <a:srgbClr val="0070C0"/>
                </a:solidFill>
              </a:rPr>
              <a:t>no</a:t>
            </a:r>
            <a:r>
              <a:rPr lang="de-DE" sz="2800" dirty="0">
                <a:solidFill>
                  <a:srgbClr val="0070C0"/>
                </a:solidFill>
              </a:rPr>
              <a:t> </a:t>
            </a:r>
            <a:r>
              <a:rPr lang="de-DE" sz="2800" dirty="0" err="1">
                <a:solidFill>
                  <a:srgbClr val="0070C0"/>
                </a:solidFill>
              </a:rPr>
              <a:t>roots</a:t>
            </a:r>
            <a:r>
              <a:rPr lang="de-DE" sz="2800" dirty="0">
                <a:solidFill>
                  <a:srgbClr val="0070C0"/>
                </a:solidFill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err="1">
                <a:solidFill>
                  <a:srgbClr val="0070C0"/>
                </a:solidFill>
              </a:rPr>
              <a:t>only</a:t>
            </a:r>
            <a:r>
              <a:rPr lang="de-DE" sz="2800" dirty="0">
                <a:solidFill>
                  <a:srgbClr val="0070C0"/>
                </a:solidFill>
              </a:rPr>
              <a:t> positiv </a:t>
            </a:r>
            <a:r>
              <a:rPr lang="de-DE" sz="2800" dirty="0" err="1">
                <a:solidFill>
                  <a:srgbClr val="0070C0"/>
                </a:solidFill>
              </a:rPr>
              <a:t>function</a:t>
            </a:r>
            <a:r>
              <a:rPr lang="de-DE" sz="2800" dirty="0">
                <a:solidFill>
                  <a:srgbClr val="0070C0"/>
                </a:solidFill>
              </a:rPr>
              <a:t> </a:t>
            </a:r>
            <a:r>
              <a:rPr lang="de-DE" sz="2800" dirty="0" err="1">
                <a:solidFill>
                  <a:srgbClr val="0070C0"/>
                </a:solidFill>
              </a:rPr>
              <a:t>values</a:t>
            </a:r>
            <a:endParaRPr lang="de-DE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err="1">
                <a:solidFill>
                  <a:srgbClr val="0070C0"/>
                </a:solidFill>
              </a:rPr>
              <a:t>bounded</a:t>
            </a:r>
            <a:r>
              <a:rPr lang="de-DE" sz="2800" dirty="0">
                <a:solidFill>
                  <a:srgbClr val="0070C0"/>
                </a:solidFill>
              </a:rPr>
              <a:t> </a:t>
            </a:r>
            <a:r>
              <a:rPr lang="de-DE" sz="2800" dirty="0" err="1">
                <a:solidFill>
                  <a:srgbClr val="0070C0"/>
                </a:solidFill>
              </a:rPr>
              <a:t>from</a:t>
            </a:r>
            <a:r>
              <a:rPr lang="de-DE" sz="2800" dirty="0">
                <a:solidFill>
                  <a:srgbClr val="0070C0"/>
                </a:solidFill>
              </a:rPr>
              <a:t> </a:t>
            </a:r>
            <a:r>
              <a:rPr lang="de-DE" sz="2800" dirty="0" err="1">
                <a:solidFill>
                  <a:srgbClr val="0070C0"/>
                </a:solidFill>
              </a:rPr>
              <a:t>below</a:t>
            </a:r>
            <a:endParaRPr lang="de-DE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err="1">
                <a:solidFill>
                  <a:srgbClr val="0070C0"/>
                </a:solidFill>
              </a:rPr>
              <a:t>no</a:t>
            </a:r>
            <a:r>
              <a:rPr lang="de-DE" sz="2800" dirty="0">
                <a:solidFill>
                  <a:srgbClr val="0070C0"/>
                </a:solidFill>
              </a:rPr>
              <a:t> </a:t>
            </a:r>
            <a:r>
              <a:rPr lang="de-DE" sz="2800" dirty="0" err="1">
                <a:solidFill>
                  <a:srgbClr val="0070C0"/>
                </a:solidFill>
              </a:rPr>
              <a:t>upper</a:t>
            </a:r>
            <a:r>
              <a:rPr lang="de-DE" sz="2800" dirty="0">
                <a:solidFill>
                  <a:srgbClr val="0070C0"/>
                </a:solidFill>
              </a:rPr>
              <a:t> </a:t>
            </a:r>
            <a:r>
              <a:rPr lang="de-DE" sz="2800" dirty="0" err="1">
                <a:solidFill>
                  <a:srgbClr val="0070C0"/>
                </a:solidFill>
              </a:rPr>
              <a:t>bound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8B14966-6F9E-C431-B1A4-7DC6E84D53C0}"/>
              </a:ext>
            </a:extLst>
          </p:cNvPr>
          <p:cNvSpPr txBox="1"/>
          <p:nvPr/>
        </p:nvSpPr>
        <p:spPr>
          <a:xfrm>
            <a:off x="280219" y="169643"/>
            <a:ext cx="66788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 err="1">
                <a:solidFill>
                  <a:srgbClr val="0070C0"/>
                </a:solidFill>
              </a:rPr>
              <a:t>How</a:t>
            </a:r>
            <a:r>
              <a:rPr lang="de-DE" sz="4000" b="1" dirty="0">
                <a:solidFill>
                  <a:srgbClr val="0070C0"/>
                </a:solidFill>
              </a:rPr>
              <a:t> </a:t>
            </a:r>
            <a:r>
              <a:rPr lang="de-DE" sz="4000" b="1" dirty="0" err="1">
                <a:solidFill>
                  <a:srgbClr val="0070C0"/>
                </a:solidFill>
              </a:rPr>
              <a:t>to</a:t>
            </a:r>
            <a:r>
              <a:rPr lang="de-DE" sz="4000" b="1" dirty="0">
                <a:solidFill>
                  <a:srgbClr val="0070C0"/>
                </a:solidFill>
              </a:rPr>
              <a:t> </a:t>
            </a:r>
            <a:r>
              <a:rPr lang="de-DE" sz="4000" b="1" dirty="0" err="1">
                <a:solidFill>
                  <a:srgbClr val="0070C0"/>
                </a:solidFill>
              </a:rPr>
              <a:t>describe</a:t>
            </a:r>
            <a:r>
              <a:rPr lang="de-DE" sz="4000" b="1" dirty="0">
                <a:solidFill>
                  <a:srgbClr val="0070C0"/>
                </a:solidFill>
              </a:rPr>
              <a:t> </a:t>
            </a:r>
            <a:r>
              <a:rPr lang="de-DE" sz="4000" b="1" dirty="0" err="1">
                <a:solidFill>
                  <a:srgbClr val="0070C0"/>
                </a:solidFill>
              </a:rPr>
              <a:t>this</a:t>
            </a:r>
            <a:r>
              <a:rPr lang="de-DE" sz="4000" b="1" dirty="0">
                <a:solidFill>
                  <a:srgbClr val="0070C0"/>
                </a:solidFill>
              </a:rPr>
              <a:t> </a:t>
            </a:r>
            <a:r>
              <a:rPr lang="de-DE" sz="4000" b="1" dirty="0" err="1">
                <a:solidFill>
                  <a:srgbClr val="0070C0"/>
                </a:solidFill>
              </a:rPr>
              <a:t>function</a:t>
            </a:r>
            <a:r>
              <a:rPr lang="de-DE" sz="4000" b="1" dirty="0">
                <a:solidFill>
                  <a:srgbClr val="0070C0"/>
                </a:solidFill>
              </a:rPr>
              <a:t>?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24DCA5D3-9B13-D3C9-5E3D-D49871B7BB9D}"/>
              </a:ext>
            </a:extLst>
          </p:cNvPr>
          <p:cNvCxnSpPr>
            <a:cxnSpLocks/>
          </p:cNvCxnSpPr>
          <p:nvPr/>
        </p:nvCxnSpPr>
        <p:spPr>
          <a:xfrm flipH="1">
            <a:off x="2995973" y="1459536"/>
            <a:ext cx="1" cy="4773967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E60D19A3-EB14-5AAF-656C-0AE7002F0B1A}"/>
                  </a:ext>
                </a:extLst>
              </p:cNvPr>
              <p:cNvSpPr txBox="1"/>
              <p:nvPr/>
            </p:nvSpPr>
            <p:spPr>
              <a:xfrm>
                <a:off x="5374433" y="3612736"/>
                <a:ext cx="33105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e-DE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E60D19A3-EB14-5AAF-656C-0AE7002F0B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4433" y="3612736"/>
                <a:ext cx="331053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A0333EB8-9167-B347-F98E-21266118DB60}"/>
                  </a:ext>
                </a:extLst>
              </p:cNvPr>
              <p:cNvSpPr txBox="1"/>
              <p:nvPr/>
            </p:nvSpPr>
            <p:spPr>
              <a:xfrm>
                <a:off x="2831376" y="967093"/>
                <a:ext cx="32919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de-DE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A0333EB8-9167-B347-F98E-21266118D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376" y="967093"/>
                <a:ext cx="329193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0E7F759E-62B6-B26A-1BAC-3C4FB4730DD0}"/>
              </a:ext>
            </a:extLst>
          </p:cNvPr>
          <p:cNvCxnSpPr>
            <a:cxnSpLocks/>
          </p:cNvCxnSpPr>
          <p:nvPr/>
        </p:nvCxnSpPr>
        <p:spPr>
          <a:xfrm>
            <a:off x="524672" y="3941218"/>
            <a:ext cx="484976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376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E107EF6E-A41E-DD87-DBA9-D34AA4FC6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742" y="1270357"/>
            <a:ext cx="4602419" cy="5250826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13D26410-6EAE-C95F-8FCB-BBDD973F56CC}"/>
              </a:ext>
            </a:extLst>
          </p:cNvPr>
          <p:cNvSpPr txBox="1"/>
          <p:nvPr/>
        </p:nvSpPr>
        <p:spPr>
          <a:xfrm>
            <a:off x="280219" y="169643"/>
            <a:ext cx="42435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 err="1">
                <a:solidFill>
                  <a:srgbClr val="0070C0"/>
                </a:solidFill>
              </a:rPr>
              <a:t>What</a:t>
            </a:r>
            <a:r>
              <a:rPr lang="de-DE" sz="4000" b="1" dirty="0">
                <a:solidFill>
                  <a:srgbClr val="0070C0"/>
                </a:solidFill>
              </a:rPr>
              <a:t> </a:t>
            </a:r>
            <a:r>
              <a:rPr lang="de-DE" sz="4000" b="1" dirty="0" err="1">
                <a:solidFill>
                  <a:srgbClr val="0070C0"/>
                </a:solidFill>
              </a:rPr>
              <a:t>is</a:t>
            </a:r>
            <a:r>
              <a:rPr lang="de-DE" sz="4000" b="1" dirty="0">
                <a:solidFill>
                  <a:srgbClr val="0070C0"/>
                </a:solidFill>
              </a:rPr>
              <a:t> </a:t>
            </a:r>
            <a:r>
              <a:rPr lang="de-DE" sz="4000" b="1" dirty="0" err="1">
                <a:solidFill>
                  <a:srgbClr val="0070C0"/>
                </a:solidFill>
              </a:rPr>
              <a:t>it</a:t>
            </a:r>
            <a:r>
              <a:rPr lang="de-DE" sz="4000" b="1" dirty="0">
                <a:solidFill>
                  <a:srgbClr val="0070C0"/>
                </a:solidFill>
              </a:rPr>
              <a:t> </a:t>
            </a:r>
            <a:r>
              <a:rPr lang="de-DE" sz="4000" b="1" dirty="0" err="1">
                <a:solidFill>
                  <a:srgbClr val="0070C0"/>
                </a:solidFill>
              </a:rPr>
              <a:t>actually</a:t>
            </a:r>
            <a:r>
              <a:rPr lang="de-DE" sz="4000" b="1" dirty="0">
                <a:solidFill>
                  <a:srgbClr val="0070C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93196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le 3">
            <a:extLst>
              <a:ext uri="{FF2B5EF4-FFF2-40B4-BE49-F238E27FC236}">
                <a16:creationId xmlns:a16="http://schemas.microsoft.com/office/drawing/2014/main" id="{D3C19C1D-CC3A-DCA1-2F7D-6EDE76BB82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841779"/>
              </p:ext>
            </p:extLst>
          </p:nvPr>
        </p:nvGraphicFramePr>
        <p:xfrm>
          <a:off x="1759155" y="1021080"/>
          <a:ext cx="8128000" cy="444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9806">
                  <a:extLst>
                    <a:ext uri="{9D8B030D-6E8A-4147-A177-3AD203B41FA5}">
                      <a16:colId xmlns:a16="http://schemas.microsoft.com/office/drawing/2014/main" val="72300191"/>
                    </a:ext>
                  </a:extLst>
                </a:gridCol>
                <a:gridCol w="3818194">
                  <a:extLst>
                    <a:ext uri="{9D8B030D-6E8A-4147-A177-3AD203B41FA5}">
                      <a16:colId xmlns:a16="http://schemas.microsoft.com/office/drawing/2014/main" val="2146743743"/>
                    </a:ext>
                  </a:extLst>
                </a:gridCol>
              </a:tblGrid>
              <a:tr h="198229">
                <a:tc>
                  <a:txBody>
                    <a:bodyPr/>
                    <a:lstStyle/>
                    <a:p>
                      <a:r>
                        <a:rPr lang="de-DE" dirty="0"/>
                        <a:t>Deutsch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English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06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Funktion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function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039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Abbildungsvorschrift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mapping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rule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620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Definitionsbereich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domain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definition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352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Funktionswert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function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value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124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periodisch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periodic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729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(streng) monoton wachsend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(</a:t>
                      </a:r>
                      <a:r>
                        <a:rPr lang="de-DE" dirty="0" err="1"/>
                        <a:t>strictly</a:t>
                      </a:r>
                      <a:r>
                        <a:rPr lang="de-DE" dirty="0"/>
                        <a:t>) </a:t>
                      </a:r>
                      <a:r>
                        <a:rPr lang="de-DE" dirty="0" err="1"/>
                        <a:t>monotonically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increasing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878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(streng) monoton fallend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(</a:t>
                      </a:r>
                      <a:r>
                        <a:rPr lang="de-DE" dirty="0" err="1"/>
                        <a:t>strictly</a:t>
                      </a:r>
                      <a:r>
                        <a:rPr lang="de-DE" dirty="0"/>
                        <a:t>) </a:t>
                      </a:r>
                      <a:r>
                        <a:rPr lang="de-DE" dirty="0" err="1"/>
                        <a:t>monotonically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decreasing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807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beschränkt (nach oben, nach unten)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bounded</a:t>
                      </a:r>
                      <a:r>
                        <a:rPr lang="de-DE" dirty="0"/>
                        <a:t> (</a:t>
                      </a:r>
                      <a:r>
                        <a:rPr lang="de-DE" dirty="0" err="1"/>
                        <a:t>from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above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from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below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102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symmetrisch (punkt-, achsensymmetrisch)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symmetric</a:t>
                      </a:r>
                      <a:r>
                        <a:rPr lang="de-DE" dirty="0"/>
                        <a:t> (</a:t>
                      </a:r>
                      <a:r>
                        <a:rPr lang="de-DE" dirty="0" err="1"/>
                        <a:t>odd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even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715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Nullstelle einer Funktion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root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a </a:t>
                      </a:r>
                      <a:r>
                        <a:rPr lang="de-DE" dirty="0" err="1"/>
                        <a:t>function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004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Asymptotisches Verhalten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asymptotic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behaviour</a:t>
                      </a:r>
                      <a:r>
                        <a:rPr lang="de-DE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015152"/>
                  </a:ext>
                </a:extLst>
              </a:tr>
            </a:tbl>
          </a:graphicData>
        </a:graphic>
      </p:graphicFrame>
      <p:sp>
        <p:nvSpPr>
          <p:cNvPr id="4" name="Textfeld 3">
            <a:extLst>
              <a:ext uri="{FF2B5EF4-FFF2-40B4-BE49-F238E27FC236}">
                <a16:creationId xmlns:a16="http://schemas.microsoft.com/office/drawing/2014/main" id="{3F495773-96BE-5C93-8AFC-A5377B7B3277}"/>
              </a:ext>
            </a:extLst>
          </p:cNvPr>
          <p:cNvSpPr txBox="1"/>
          <p:nvPr/>
        </p:nvSpPr>
        <p:spPr>
          <a:xfrm>
            <a:off x="280219" y="169643"/>
            <a:ext cx="25646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 err="1">
                <a:solidFill>
                  <a:srgbClr val="0070C0"/>
                </a:solidFill>
              </a:rPr>
              <a:t>Vocabulary</a:t>
            </a:r>
            <a:endParaRPr lang="de-DE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845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965CADF-697C-6305-954D-595F783165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23" t="25896" r="7459" b="4264"/>
          <a:stretch/>
        </p:blipFill>
        <p:spPr>
          <a:xfrm>
            <a:off x="793405" y="1763427"/>
            <a:ext cx="5416470" cy="4789715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E8B14966-6F9E-C431-B1A4-7DC6E84D53C0}"/>
              </a:ext>
            </a:extLst>
          </p:cNvPr>
          <p:cNvSpPr txBox="1"/>
          <p:nvPr/>
        </p:nvSpPr>
        <p:spPr>
          <a:xfrm>
            <a:off x="280219" y="169643"/>
            <a:ext cx="66788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 err="1">
                <a:solidFill>
                  <a:srgbClr val="0070C0"/>
                </a:solidFill>
              </a:rPr>
              <a:t>How</a:t>
            </a:r>
            <a:r>
              <a:rPr lang="de-DE" sz="4000" b="1" dirty="0">
                <a:solidFill>
                  <a:srgbClr val="0070C0"/>
                </a:solidFill>
              </a:rPr>
              <a:t> </a:t>
            </a:r>
            <a:r>
              <a:rPr lang="de-DE" sz="4000" b="1" dirty="0" err="1">
                <a:solidFill>
                  <a:srgbClr val="0070C0"/>
                </a:solidFill>
              </a:rPr>
              <a:t>to</a:t>
            </a:r>
            <a:r>
              <a:rPr lang="de-DE" sz="4000" b="1" dirty="0">
                <a:solidFill>
                  <a:srgbClr val="0070C0"/>
                </a:solidFill>
              </a:rPr>
              <a:t> </a:t>
            </a:r>
            <a:r>
              <a:rPr lang="de-DE" sz="4000" b="1" dirty="0" err="1">
                <a:solidFill>
                  <a:srgbClr val="0070C0"/>
                </a:solidFill>
              </a:rPr>
              <a:t>describe</a:t>
            </a:r>
            <a:r>
              <a:rPr lang="de-DE" sz="4000" b="1" dirty="0">
                <a:solidFill>
                  <a:srgbClr val="0070C0"/>
                </a:solidFill>
              </a:rPr>
              <a:t> </a:t>
            </a:r>
            <a:r>
              <a:rPr lang="de-DE" sz="4000" b="1" dirty="0" err="1">
                <a:solidFill>
                  <a:srgbClr val="0070C0"/>
                </a:solidFill>
              </a:rPr>
              <a:t>this</a:t>
            </a:r>
            <a:r>
              <a:rPr lang="de-DE" sz="4000" b="1" dirty="0">
                <a:solidFill>
                  <a:srgbClr val="0070C0"/>
                </a:solidFill>
              </a:rPr>
              <a:t> </a:t>
            </a:r>
            <a:r>
              <a:rPr lang="de-DE" sz="4000" b="1" dirty="0" err="1">
                <a:solidFill>
                  <a:srgbClr val="0070C0"/>
                </a:solidFill>
              </a:rPr>
              <a:t>function</a:t>
            </a:r>
            <a:r>
              <a:rPr lang="de-DE" sz="4000" b="1" dirty="0">
                <a:solidFill>
                  <a:srgbClr val="0070C0"/>
                </a:solidFill>
              </a:rPr>
              <a:t>?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DF677432-6493-9194-E9B2-75FA99E8B6C6}"/>
              </a:ext>
            </a:extLst>
          </p:cNvPr>
          <p:cNvCxnSpPr>
            <a:cxnSpLocks/>
          </p:cNvCxnSpPr>
          <p:nvPr/>
        </p:nvCxnSpPr>
        <p:spPr>
          <a:xfrm flipH="1">
            <a:off x="2995973" y="1459536"/>
            <a:ext cx="1" cy="4773967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7FBF5D96-4B04-2CE9-DC24-4C8A602397CE}"/>
                  </a:ext>
                </a:extLst>
              </p:cNvPr>
              <p:cNvSpPr txBox="1"/>
              <p:nvPr/>
            </p:nvSpPr>
            <p:spPr>
              <a:xfrm>
                <a:off x="5374433" y="3612736"/>
                <a:ext cx="33105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e-DE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7FBF5D96-4B04-2CE9-DC24-4C8A60239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4433" y="3612736"/>
                <a:ext cx="331053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6C772841-16A7-3BB1-EF36-8A79596DE175}"/>
                  </a:ext>
                </a:extLst>
              </p:cNvPr>
              <p:cNvSpPr txBox="1"/>
              <p:nvPr/>
            </p:nvSpPr>
            <p:spPr>
              <a:xfrm>
                <a:off x="2831376" y="967093"/>
                <a:ext cx="32919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de-DE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6C772841-16A7-3BB1-EF36-8A79596DE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376" y="967093"/>
                <a:ext cx="329193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6AC7D8C1-F51F-1FF9-DB99-A32885ED3D3E}"/>
              </a:ext>
            </a:extLst>
          </p:cNvPr>
          <p:cNvCxnSpPr>
            <a:cxnSpLocks/>
          </p:cNvCxnSpPr>
          <p:nvPr/>
        </p:nvCxnSpPr>
        <p:spPr>
          <a:xfrm>
            <a:off x="524672" y="3941218"/>
            <a:ext cx="484976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78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965CADF-697C-6305-954D-595F783165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23" t="25896" r="7459" b="4264"/>
          <a:stretch/>
        </p:blipFill>
        <p:spPr>
          <a:xfrm>
            <a:off x="793405" y="1763427"/>
            <a:ext cx="5416470" cy="4789715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25FCEC83-2725-ADA7-E68D-36C9BB116074}"/>
              </a:ext>
            </a:extLst>
          </p:cNvPr>
          <p:cNvSpPr txBox="1"/>
          <p:nvPr/>
        </p:nvSpPr>
        <p:spPr>
          <a:xfrm>
            <a:off x="5764946" y="2342403"/>
            <a:ext cx="576068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err="1">
                <a:solidFill>
                  <a:srgbClr val="0070C0"/>
                </a:solidFill>
              </a:rPr>
              <a:t>point</a:t>
            </a:r>
            <a:r>
              <a:rPr lang="de-DE" sz="2800" dirty="0">
                <a:solidFill>
                  <a:srgbClr val="0070C0"/>
                </a:solidFill>
              </a:rPr>
              <a:t> </a:t>
            </a:r>
            <a:r>
              <a:rPr lang="de-DE" sz="2800" dirty="0" err="1">
                <a:solidFill>
                  <a:srgbClr val="0070C0"/>
                </a:solidFill>
              </a:rPr>
              <a:t>symmetric</a:t>
            </a:r>
            <a:r>
              <a:rPr lang="de-DE" sz="2800" dirty="0">
                <a:solidFill>
                  <a:srgbClr val="0070C0"/>
                </a:solidFill>
              </a:rPr>
              <a:t> </a:t>
            </a:r>
            <a:r>
              <a:rPr lang="de-DE" sz="2800" dirty="0" err="1">
                <a:solidFill>
                  <a:srgbClr val="0070C0"/>
                </a:solidFill>
              </a:rPr>
              <a:t>to</a:t>
            </a:r>
            <a:r>
              <a:rPr lang="de-DE" sz="2800" dirty="0">
                <a:solidFill>
                  <a:srgbClr val="0070C0"/>
                </a:solidFill>
              </a:rPr>
              <a:t> </a:t>
            </a:r>
            <a:r>
              <a:rPr lang="de-DE" sz="2800" dirty="0" err="1">
                <a:solidFill>
                  <a:srgbClr val="0070C0"/>
                </a:solidFill>
              </a:rPr>
              <a:t>the</a:t>
            </a:r>
            <a:r>
              <a:rPr lang="de-DE" sz="2800" dirty="0">
                <a:solidFill>
                  <a:srgbClr val="0070C0"/>
                </a:solidFill>
              </a:rPr>
              <a:t> </a:t>
            </a:r>
            <a:r>
              <a:rPr lang="de-DE" sz="2800" dirty="0" err="1">
                <a:solidFill>
                  <a:srgbClr val="0070C0"/>
                </a:solidFill>
              </a:rPr>
              <a:t>origin</a:t>
            </a:r>
            <a:r>
              <a:rPr lang="de-DE" sz="2800" dirty="0">
                <a:solidFill>
                  <a:srgbClr val="0070C0"/>
                </a:solidFill>
              </a:rPr>
              <a:t> (</a:t>
            </a:r>
            <a:r>
              <a:rPr lang="de-DE" sz="2800" dirty="0" err="1">
                <a:solidFill>
                  <a:srgbClr val="0070C0"/>
                </a:solidFill>
              </a:rPr>
              <a:t>odd</a:t>
            </a:r>
            <a:r>
              <a:rPr lang="de-DE" sz="2800" dirty="0">
                <a:solidFill>
                  <a:srgbClr val="0070C0"/>
                </a:solidFill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err="1">
                <a:solidFill>
                  <a:srgbClr val="0070C0"/>
                </a:solidFill>
              </a:rPr>
              <a:t>strictly</a:t>
            </a:r>
            <a:r>
              <a:rPr lang="de-DE" sz="2800" dirty="0">
                <a:solidFill>
                  <a:srgbClr val="0070C0"/>
                </a:solidFill>
              </a:rPr>
              <a:t> </a:t>
            </a:r>
            <a:r>
              <a:rPr lang="de-DE" sz="2800" dirty="0" err="1">
                <a:solidFill>
                  <a:srgbClr val="0070C0"/>
                </a:solidFill>
              </a:rPr>
              <a:t>monotonically</a:t>
            </a:r>
            <a:r>
              <a:rPr lang="de-DE" sz="2800" dirty="0">
                <a:solidFill>
                  <a:srgbClr val="0070C0"/>
                </a:solidFill>
              </a:rPr>
              <a:t> </a:t>
            </a:r>
            <a:r>
              <a:rPr lang="de-DE" sz="2800" dirty="0" err="1">
                <a:solidFill>
                  <a:srgbClr val="0070C0"/>
                </a:solidFill>
              </a:rPr>
              <a:t>increasing</a:t>
            </a:r>
            <a:endParaRPr lang="de-DE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err="1">
                <a:solidFill>
                  <a:srgbClr val="0070C0"/>
                </a:solidFill>
              </a:rPr>
              <a:t>unbounded</a:t>
            </a:r>
            <a:r>
              <a:rPr lang="de-DE" sz="2800" dirty="0">
                <a:solidFill>
                  <a:srgbClr val="0070C0"/>
                </a:solidFill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rgbClr val="0070C0"/>
                </a:solidFill>
              </a:rPr>
              <a:t>a root at </a:t>
            </a:r>
            <a:r>
              <a:rPr lang="de-DE" sz="2800" dirty="0" err="1">
                <a:solidFill>
                  <a:srgbClr val="0070C0"/>
                </a:solidFill>
              </a:rPr>
              <a:t>the</a:t>
            </a:r>
            <a:r>
              <a:rPr lang="de-DE" sz="2800" dirty="0">
                <a:solidFill>
                  <a:srgbClr val="0070C0"/>
                </a:solidFill>
              </a:rPr>
              <a:t> </a:t>
            </a:r>
            <a:r>
              <a:rPr lang="de-DE" sz="2800" dirty="0" err="1">
                <a:solidFill>
                  <a:srgbClr val="0070C0"/>
                </a:solidFill>
              </a:rPr>
              <a:t>origin</a:t>
            </a:r>
            <a:r>
              <a:rPr lang="de-DE" sz="2800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8B14966-6F9E-C431-B1A4-7DC6E84D53C0}"/>
              </a:ext>
            </a:extLst>
          </p:cNvPr>
          <p:cNvSpPr txBox="1"/>
          <p:nvPr/>
        </p:nvSpPr>
        <p:spPr>
          <a:xfrm>
            <a:off x="280219" y="169643"/>
            <a:ext cx="66788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 err="1">
                <a:solidFill>
                  <a:srgbClr val="0070C0"/>
                </a:solidFill>
              </a:rPr>
              <a:t>How</a:t>
            </a:r>
            <a:r>
              <a:rPr lang="de-DE" sz="4000" b="1" dirty="0">
                <a:solidFill>
                  <a:srgbClr val="0070C0"/>
                </a:solidFill>
              </a:rPr>
              <a:t> </a:t>
            </a:r>
            <a:r>
              <a:rPr lang="de-DE" sz="4000" b="1" dirty="0" err="1">
                <a:solidFill>
                  <a:srgbClr val="0070C0"/>
                </a:solidFill>
              </a:rPr>
              <a:t>to</a:t>
            </a:r>
            <a:r>
              <a:rPr lang="de-DE" sz="4000" b="1" dirty="0">
                <a:solidFill>
                  <a:srgbClr val="0070C0"/>
                </a:solidFill>
              </a:rPr>
              <a:t> </a:t>
            </a:r>
            <a:r>
              <a:rPr lang="de-DE" sz="4000" b="1" dirty="0" err="1">
                <a:solidFill>
                  <a:srgbClr val="0070C0"/>
                </a:solidFill>
              </a:rPr>
              <a:t>describe</a:t>
            </a:r>
            <a:r>
              <a:rPr lang="de-DE" sz="4000" b="1" dirty="0">
                <a:solidFill>
                  <a:srgbClr val="0070C0"/>
                </a:solidFill>
              </a:rPr>
              <a:t> </a:t>
            </a:r>
            <a:r>
              <a:rPr lang="de-DE" sz="4000" b="1" dirty="0" err="1">
                <a:solidFill>
                  <a:srgbClr val="0070C0"/>
                </a:solidFill>
              </a:rPr>
              <a:t>this</a:t>
            </a:r>
            <a:r>
              <a:rPr lang="de-DE" sz="4000" b="1" dirty="0">
                <a:solidFill>
                  <a:srgbClr val="0070C0"/>
                </a:solidFill>
              </a:rPr>
              <a:t> </a:t>
            </a:r>
            <a:r>
              <a:rPr lang="de-DE" sz="4000" b="1" dirty="0" err="1">
                <a:solidFill>
                  <a:srgbClr val="0070C0"/>
                </a:solidFill>
              </a:rPr>
              <a:t>function</a:t>
            </a:r>
            <a:r>
              <a:rPr lang="de-DE" sz="4000" b="1" dirty="0">
                <a:solidFill>
                  <a:srgbClr val="0070C0"/>
                </a:solidFill>
              </a:rPr>
              <a:t>?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DF677432-6493-9194-E9B2-75FA99E8B6C6}"/>
              </a:ext>
            </a:extLst>
          </p:cNvPr>
          <p:cNvCxnSpPr>
            <a:cxnSpLocks/>
          </p:cNvCxnSpPr>
          <p:nvPr/>
        </p:nvCxnSpPr>
        <p:spPr>
          <a:xfrm flipH="1">
            <a:off x="2995973" y="1459536"/>
            <a:ext cx="1" cy="4773967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7FBF5D96-4B04-2CE9-DC24-4C8A602397CE}"/>
                  </a:ext>
                </a:extLst>
              </p:cNvPr>
              <p:cNvSpPr txBox="1"/>
              <p:nvPr/>
            </p:nvSpPr>
            <p:spPr>
              <a:xfrm>
                <a:off x="5374433" y="3612736"/>
                <a:ext cx="33105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e-DE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7FBF5D96-4B04-2CE9-DC24-4C8A60239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4433" y="3612736"/>
                <a:ext cx="331053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6C772841-16A7-3BB1-EF36-8A79596DE175}"/>
                  </a:ext>
                </a:extLst>
              </p:cNvPr>
              <p:cNvSpPr txBox="1"/>
              <p:nvPr/>
            </p:nvSpPr>
            <p:spPr>
              <a:xfrm>
                <a:off x="2831376" y="967093"/>
                <a:ext cx="32919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de-DE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6C772841-16A7-3BB1-EF36-8A79596DE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376" y="967093"/>
                <a:ext cx="329193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6AC7D8C1-F51F-1FF9-DB99-A32885ED3D3E}"/>
              </a:ext>
            </a:extLst>
          </p:cNvPr>
          <p:cNvCxnSpPr>
            <a:cxnSpLocks/>
          </p:cNvCxnSpPr>
          <p:nvPr/>
        </p:nvCxnSpPr>
        <p:spPr>
          <a:xfrm>
            <a:off x="524672" y="3941218"/>
            <a:ext cx="484976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718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F7801401-34C0-8117-829A-F232D14AB6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786" t="18639" r="1560" b="20370"/>
          <a:stretch/>
        </p:blipFill>
        <p:spPr>
          <a:xfrm>
            <a:off x="809524" y="1849804"/>
            <a:ext cx="4372895" cy="4182827"/>
          </a:xfrm>
          <a:prstGeom prst="rect">
            <a:avLst/>
          </a:prstGeom>
        </p:spPr>
      </p:pic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3E149A1-05B3-B0BC-ABB5-2620447E6E94}"/>
              </a:ext>
            </a:extLst>
          </p:cNvPr>
          <p:cNvCxnSpPr>
            <a:cxnSpLocks/>
          </p:cNvCxnSpPr>
          <p:nvPr/>
        </p:nvCxnSpPr>
        <p:spPr>
          <a:xfrm flipH="1">
            <a:off x="2995973" y="1459536"/>
            <a:ext cx="1" cy="4773967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D4510F9B-831F-FCE1-F556-C9ADEAC0F42F}"/>
                  </a:ext>
                </a:extLst>
              </p:cNvPr>
              <p:cNvSpPr txBox="1"/>
              <p:nvPr/>
            </p:nvSpPr>
            <p:spPr>
              <a:xfrm>
                <a:off x="5374433" y="3612736"/>
                <a:ext cx="33105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e-DE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D4510F9B-831F-FCE1-F556-C9ADEAC0F4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4433" y="3612736"/>
                <a:ext cx="331053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A8996350-AC74-A3BF-B8A5-32DA288FEDC7}"/>
                  </a:ext>
                </a:extLst>
              </p:cNvPr>
              <p:cNvSpPr txBox="1"/>
              <p:nvPr/>
            </p:nvSpPr>
            <p:spPr>
              <a:xfrm>
                <a:off x="2831376" y="967093"/>
                <a:ext cx="32919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de-DE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A8996350-AC74-A3BF-B8A5-32DA288FE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376" y="967093"/>
                <a:ext cx="329193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feld 9">
            <a:extLst>
              <a:ext uri="{FF2B5EF4-FFF2-40B4-BE49-F238E27FC236}">
                <a16:creationId xmlns:a16="http://schemas.microsoft.com/office/drawing/2014/main" id="{E8B14966-6F9E-C431-B1A4-7DC6E84D53C0}"/>
              </a:ext>
            </a:extLst>
          </p:cNvPr>
          <p:cNvSpPr txBox="1"/>
          <p:nvPr/>
        </p:nvSpPr>
        <p:spPr>
          <a:xfrm>
            <a:off x="280219" y="169643"/>
            <a:ext cx="66788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 err="1">
                <a:solidFill>
                  <a:srgbClr val="0070C0"/>
                </a:solidFill>
              </a:rPr>
              <a:t>How</a:t>
            </a:r>
            <a:r>
              <a:rPr lang="de-DE" sz="4000" b="1" dirty="0">
                <a:solidFill>
                  <a:srgbClr val="0070C0"/>
                </a:solidFill>
              </a:rPr>
              <a:t> </a:t>
            </a:r>
            <a:r>
              <a:rPr lang="de-DE" sz="4000" b="1" dirty="0" err="1">
                <a:solidFill>
                  <a:srgbClr val="0070C0"/>
                </a:solidFill>
              </a:rPr>
              <a:t>to</a:t>
            </a:r>
            <a:r>
              <a:rPr lang="de-DE" sz="4000" b="1" dirty="0">
                <a:solidFill>
                  <a:srgbClr val="0070C0"/>
                </a:solidFill>
              </a:rPr>
              <a:t> </a:t>
            </a:r>
            <a:r>
              <a:rPr lang="de-DE" sz="4000" b="1" dirty="0" err="1">
                <a:solidFill>
                  <a:srgbClr val="0070C0"/>
                </a:solidFill>
              </a:rPr>
              <a:t>describe</a:t>
            </a:r>
            <a:r>
              <a:rPr lang="de-DE" sz="4000" b="1" dirty="0">
                <a:solidFill>
                  <a:srgbClr val="0070C0"/>
                </a:solidFill>
              </a:rPr>
              <a:t> </a:t>
            </a:r>
            <a:r>
              <a:rPr lang="de-DE" sz="4000" b="1" dirty="0" err="1">
                <a:solidFill>
                  <a:srgbClr val="0070C0"/>
                </a:solidFill>
              </a:rPr>
              <a:t>this</a:t>
            </a:r>
            <a:r>
              <a:rPr lang="de-DE" sz="4000" b="1" dirty="0">
                <a:solidFill>
                  <a:srgbClr val="0070C0"/>
                </a:solidFill>
              </a:rPr>
              <a:t> </a:t>
            </a:r>
            <a:r>
              <a:rPr lang="de-DE" sz="4000" b="1" dirty="0" err="1">
                <a:solidFill>
                  <a:srgbClr val="0070C0"/>
                </a:solidFill>
              </a:rPr>
              <a:t>function</a:t>
            </a:r>
            <a:r>
              <a:rPr lang="de-DE" sz="4000" b="1" dirty="0">
                <a:solidFill>
                  <a:srgbClr val="0070C0"/>
                </a:solidFill>
              </a:rPr>
              <a:t>?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FE71A4C-7A1B-8994-C0F7-0199218BA900}"/>
              </a:ext>
            </a:extLst>
          </p:cNvPr>
          <p:cNvCxnSpPr>
            <a:cxnSpLocks/>
          </p:cNvCxnSpPr>
          <p:nvPr/>
        </p:nvCxnSpPr>
        <p:spPr>
          <a:xfrm>
            <a:off x="524672" y="3941218"/>
            <a:ext cx="484976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971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F418CB91-A274-FD2E-838E-87D38FB83F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786" t="18639" r="1560" b="20370"/>
          <a:stretch/>
        </p:blipFill>
        <p:spPr>
          <a:xfrm>
            <a:off x="809524" y="1849804"/>
            <a:ext cx="4372895" cy="4182827"/>
          </a:xfrm>
          <a:prstGeom prst="rect">
            <a:avLst/>
          </a:prstGeom>
        </p:spPr>
      </p:pic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3E149A1-05B3-B0BC-ABB5-2620447E6E94}"/>
              </a:ext>
            </a:extLst>
          </p:cNvPr>
          <p:cNvCxnSpPr>
            <a:cxnSpLocks/>
          </p:cNvCxnSpPr>
          <p:nvPr/>
        </p:nvCxnSpPr>
        <p:spPr>
          <a:xfrm flipH="1">
            <a:off x="2995973" y="1459536"/>
            <a:ext cx="1" cy="4773967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D4510F9B-831F-FCE1-F556-C9ADEAC0F42F}"/>
                  </a:ext>
                </a:extLst>
              </p:cNvPr>
              <p:cNvSpPr txBox="1"/>
              <p:nvPr/>
            </p:nvSpPr>
            <p:spPr>
              <a:xfrm>
                <a:off x="5374433" y="3612736"/>
                <a:ext cx="33105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e-DE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D4510F9B-831F-FCE1-F556-C9ADEAC0F4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4433" y="3612736"/>
                <a:ext cx="331053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feld 7">
            <a:extLst>
              <a:ext uri="{FF2B5EF4-FFF2-40B4-BE49-F238E27FC236}">
                <a16:creationId xmlns:a16="http://schemas.microsoft.com/office/drawing/2014/main" id="{25FCEC83-2725-ADA7-E68D-36C9BB116074}"/>
              </a:ext>
            </a:extLst>
          </p:cNvPr>
          <p:cNvSpPr txBox="1"/>
          <p:nvPr/>
        </p:nvSpPr>
        <p:spPr>
          <a:xfrm>
            <a:off x="6109973" y="2521059"/>
            <a:ext cx="555735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err="1">
                <a:solidFill>
                  <a:srgbClr val="0070C0"/>
                </a:solidFill>
              </a:rPr>
              <a:t>no</a:t>
            </a:r>
            <a:r>
              <a:rPr lang="de-DE" sz="2800" dirty="0">
                <a:solidFill>
                  <a:srgbClr val="0070C0"/>
                </a:solidFill>
              </a:rPr>
              <a:t> simple </a:t>
            </a:r>
            <a:r>
              <a:rPr lang="de-DE" sz="2800" dirty="0" err="1">
                <a:solidFill>
                  <a:srgbClr val="0070C0"/>
                </a:solidFill>
              </a:rPr>
              <a:t>symmetry</a:t>
            </a:r>
            <a:r>
              <a:rPr lang="de-DE" sz="2800" dirty="0">
                <a:solidFill>
                  <a:srgbClr val="0070C0"/>
                </a:solidFill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err="1">
                <a:solidFill>
                  <a:srgbClr val="0070C0"/>
                </a:solidFill>
              </a:rPr>
              <a:t>strictly</a:t>
            </a:r>
            <a:r>
              <a:rPr lang="de-DE" sz="2800" dirty="0">
                <a:solidFill>
                  <a:srgbClr val="0070C0"/>
                </a:solidFill>
              </a:rPr>
              <a:t> </a:t>
            </a:r>
            <a:r>
              <a:rPr lang="de-DE" sz="2800" dirty="0" err="1">
                <a:solidFill>
                  <a:srgbClr val="0070C0"/>
                </a:solidFill>
              </a:rPr>
              <a:t>monotonically</a:t>
            </a:r>
            <a:r>
              <a:rPr lang="de-DE" sz="2800" dirty="0">
                <a:solidFill>
                  <a:srgbClr val="0070C0"/>
                </a:solidFill>
              </a:rPr>
              <a:t> </a:t>
            </a:r>
            <a:r>
              <a:rPr lang="de-DE" sz="2800" dirty="0" err="1">
                <a:solidFill>
                  <a:srgbClr val="0070C0"/>
                </a:solidFill>
              </a:rPr>
              <a:t>decreasing</a:t>
            </a:r>
            <a:endParaRPr lang="de-DE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err="1">
                <a:solidFill>
                  <a:srgbClr val="0070C0"/>
                </a:solidFill>
              </a:rPr>
              <a:t>unbounded</a:t>
            </a:r>
            <a:endParaRPr lang="de-DE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err="1">
                <a:solidFill>
                  <a:srgbClr val="0070C0"/>
                </a:solidFill>
              </a:rPr>
              <a:t>one</a:t>
            </a:r>
            <a:r>
              <a:rPr lang="de-DE" sz="2800" dirty="0">
                <a:solidFill>
                  <a:srgbClr val="0070C0"/>
                </a:solidFill>
              </a:rPr>
              <a:t> root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A8996350-AC74-A3BF-B8A5-32DA288FEDC7}"/>
                  </a:ext>
                </a:extLst>
              </p:cNvPr>
              <p:cNvSpPr txBox="1"/>
              <p:nvPr/>
            </p:nvSpPr>
            <p:spPr>
              <a:xfrm>
                <a:off x="2831376" y="967093"/>
                <a:ext cx="32919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de-DE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A8996350-AC74-A3BF-B8A5-32DA288FE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376" y="967093"/>
                <a:ext cx="329193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feld 9">
            <a:extLst>
              <a:ext uri="{FF2B5EF4-FFF2-40B4-BE49-F238E27FC236}">
                <a16:creationId xmlns:a16="http://schemas.microsoft.com/office/drawing/2014/main" id="{E8B14966-6F9E-C431-B1A4-7DC6E84D53C0}"/>
              </a:ext>
            </a:extLst>
          </p:cNvPr>
          <p:cNvSpPr txBox="1"/>
          <p:nvPr/>
        </p:nvSpPr>
        <p:spPr>
          <a:xfrm>
            <a:off x="280219" y="169643"/>
            <a:ext cx="66788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 err="1">
                <a:solidFill>
                  <a:srgbClr val="0070C0"/>
                </a:solidFill>
              </a:rPr>
              <a:t>How</a:t>
            </a:r>
            <a:r>
              <a:rPr lang="de-DE" sz="4000" b="1" dirty="0">
                <a:solidFill>
                  <a:srgbClr val="0070C0"/>
                </a:solidFill>
              </a:rPr>
              <a:t> </a:t>
            </a:r>
            <a:r>
              <a:rPr lang="de-DE" sz="4000" b="1" dirty="0" err="1">
                <a:solidFill>
                  <a:srgbClr val="0070C0"/>
                </a:solidFill>
              </a:rPr>
              <a:t>to</a:t>
            </a:r>
            <a:r>
              <a:rPr lang="de-DE" sz="4000" b="1" dirty="0">
                <a:solidFill>
                  <a:srgbClr val="0070C0"/>
                </a:solidFill>
              </a:rPr>
              <a:t> </a:t>
            </a:r>
            <a:r>
              <a:rPr lang="de-DE" sz="4000" b="1" dirty="0" err="1">
                <a:solidFill>
                  <a:srgbClr val="0070C0"/>
                </a:solidFill>
              </a:rPr>
              <a:t>describe</a:t>
            </a:r>
            <a:r>
              <a:rPr lang="de-DE" sz="4000" b="1" dirty="0">
                <a:solidFill>
                  <a:srgbClr val="0070C0"/>
                </a:solidFill>
              </a:rPr>
              <a:t> </a:t>
            </a:r>
            <a:r>
              <a:rPr lang="de-DE" sz="4000" b="1" dirty="0" err="1">
                <a:solidFill>
                  <a:srgbClr val="0070C0"/>
                </a:solidFill>
              </a:rPr>
              <a:t>this</a:t>
            </a:r>
            <a:r>
              <a:rPr lang="de-DE" sz="4000" b="1" dirty="0">
                <a:solidFill>
                  <a:srgbClr val="0070C0"/>
                </a:solidFill>
              </a:rPr>
              <a:t> </a:t>
            </a:r>
            <a:r>
              <a:rPr lang="de-DE" sz="4000" b="1" dirty="0" err="1">
                <a:solidFill>
                  <a:srgbClr val="0070C0"/>
                </a:solidFill>
              </a:rPr>
              <a:t>function</a:t>
            </a:r>
            <a:r>
              <a:rPr lang="de-DE" sz="4000" b="1" dirty="0">
                <a:solidFill>
                  <a:srgbClr val="0070C0"/>
                </a:solidFill>
              </a:rPr>
              <a:t>?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FE71A4C-7A1B-8994-C0F7-0199218BA900}"/>
              </a:ext>
            </a:extLst>
          </p:cNvPr>
          <p:cNvCxnSpPr>
            <a:cxnSpLocks/>
          </p:cNvCxnSpPr>
          <p:nvPr/>
        </p:nvCxnSpPr>
        <p:spPr>
          <a:xfrm>
            <a:off x="524672" y="3941218"/>
            <a:ext cx="484976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251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15B141FE-9A57-473A-1244-E461D3C547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609" b="50033"/>
          <a:stretch/>
        </p:blipFill>
        <p:spPr>
          <a:xfrm>
            <a:off x="697336" y="2227867"/>
            <a:ext cx="4268079" cy="3426702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E8B14966-6F9E-C431-B1A4-7DC6E84D53C0}"/>
              </a:ext>
            </a:extLst>
          </p:cNvPr>
          <p:cNvSpPr txBox="1"/>
          <p:nvPr/>
        </p:nvSpPr>
        <p:spPr>
          <a:xfrm>
            <a:off x="280219" y="169643"/>
            <a:ext cx="66788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 err="1">
                <a:solidFill>
                  <a:srgbClr val="0070C0"/>
                </a:solidFill>
              </a:rPr>
              <a:t>How</a:t>
            </a:r>
            <a:r>
              <a:rPr lang="de-DE" sz="4000" b="1" dirty="0">
                <a:solidFill>
                  <a:srgbClr val="0070C0"/>
                </a:solidFill>
              </a:rPr>
              <a:t> </a:t>
            </a:r>
            <a:r>
              <a:rPr lang="de-DE" sz="4000" b="1" dirty="0" err="1">
                <a:solidFill>
                  <a:srgbClr val="0070C0"/>
                </a:solidFill>
              </a:rPr>
              <a:t>to</a:t>
            </a:r>
            <a:r>
              <a:rPr lang="de-DE" sz="4000" b="1" dirty="0">
                <a:solidFill>
                  <a:srgbClr val="0070C0"/>
                </a:solidFill>
              </a:rPr>
              <a:t> </a:t>
            </a:r>
            <a:r>
              <a:rPr lang="de-DE" sz="4000" b="1" dirty="0" err="1">
                <a:solidFill>
                  <a:srgbClr val="0070C0"/>
                </a:solidFill>
              </a:rPr>
              <a:t>describe</a:t>
            </a:r>
            <a:r>
              <a:rPr lang="de-DE" sz="4000" b="1" dirty="0">
                <a:solidFill>
                  <a:srgbClr val="0070C0"/>
                </a:solidFill>
              </a:rPr>
              <a:t> </a:t>
            </a:r>
            <a:r>
              <a:rPr lang="de-DE" sz="4000" b="1" dirty="0" err="1">
                <a:solidFill>
                  <a:srgbClr val="0070C0"/>
                </a:solidFill>
              </a:rPr>
              <a:t>this</a:t>
            </a:r>
            <a:r>
              <a:rPr lang="de-DE" sz="4000" b="1" dirty="0">
                <a:solidFill>
                  <a:srgbClr val="0070C0"/>
                </a:solidFill>
              </a:rPr>
              <a:t> </a:t>
            </a:r>
            <a:r>
              <a:rPr lang="de-DE" sz="4000" b="1" dirty="0" err="1">
                <a:solidFill>
                  <a:srgbClr val="0070C0"/>
                </a:solidFill>
              </a:rPr>
              <a:t>function</a:t>
            </a:r>
            <a:r>
              <a:rPr lang="de-DE" sz="4000" b="1" dirty="0">
                <a:solidFill>
                  <a:srgbClr val="0070C0"/>
                </a:solidFill>
              </a:rPr>
              <a:t>?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24DCA5D3-9B13-D3C9-5E3D-D49871B7BB9D}"/>
              </a:ext>
            </a:extLst>
          </p:cNvPr>
          <p:cNvCxnSpPr>
            <a:cxnSpLocks/>
          </p:cNvCxnSpPr>
          <p:nvPr/>
        </p:nvCxnSpPr>
        <p:spPr>
          <a:xfrm flipH="1">
            <a:off x="2995973" y="1459536"/>
            <a:ext cx="1" cy="4773967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E60D19A3-EB14-5AAF-656C-0AE7002F0B1A}"/>
                  </a:ext>
                </a:extLst>
              </p:cNvPr>
              <p:cNvSpPr txBox="1"/>
              <p:nvPr/>
            </p:nvSpPr>
            <p:spPr>
              <a:xfrm>
                <a:off x="5374433" y="3612736"/>
                <a:ext cx="33105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e-DE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E60D19A3-EB14-5AAF-656C-0AE7002F0B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4433" y="3612736"/>
                <a:ext cx="331053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A0333EB8-9167-B347-F98E-21266118DB60}"/>
                  </a:ext>
                </a:extLst>
              </p:cNvPr>
              <p:cNvSpPr txBox="1"/>
              <p:nvPr/>
            </p:nvSpPr>
            <p:spPr>
              <a:xfrm>
                <a:off x="2831376" y="967093"/>
                <a:ext cx="32919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de-DE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A0333EB8-9167-B347-F98E-21266118D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376" y="967093"/>
                <a:ext cx="329193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0E7F759E-62B6-B26A-1BAC-3C4FB4730DD0}"/>
              </a:ext>
            </a:extLst>
          </p:cNvPr>
          <p:cNvCxnSpPr>
            <a:cxnSpLocks/>
          </p:cNvCxnSpPr>
          <p:nvPr/>
        </p:nvCxnSpPr>
        <p:spPr>
          <a:xfrm>
            <a:off x="524672" y="3941218"/>
            <a:ext cx="484976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562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15B141FE-9A57-473A-1244-E461D3C547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609" b="50033"/>
          <a:stretch/>
        </p:blipFill>
        <p:spPr>
          <a:xfrm>
            <a:off x="697336" y="2227867"/>
            <a:ext cx="4268079" cy="3426702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25FCEC83-2725-ADA7-E68D-36C9BB116074}"/>
              </a:ext>
            </a:extLst>
          </p:cNvPr>
          <p:cNvSpPr txBox="1"/>
          <p:nvPr/>
        </p:nvSpPr>
        <p:spPr>
          <a:xfrm>
            <a:off x="6215190" y="2857462"/>
            <a:ext cx="415754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err="1">
                <a:solidFill>
                  <a:srgbClr val="0070C0"/>
                </a:solidFill>
              </a:rPr>
              <a:t>axially</a:t>
            </a:r>
            <a:r>
              <a:rPr lang="de-DE" sz="2800" dirty="0">
                <a:solidFill>
                  <a:srgbClr val="0070C0"/>
                </a:solidFill>
              </a:rPr>
              <a:t> </a:t>
            </a:r>
            <a:r>
              <a:rPr lang="de-DE" sz="2800" dirty="0" err="1">
                <a:solidFill>
                  <a:srgbClr val="0070C0"/>
                </a:solidFill>
              </a:rPr>
              <a:t>symmetric</a:t>
            </a:r>
            <a:r>
              <a:rPr lang="de-DE" sz="2800" dirty="0">
                <a:solidFill>
                  <a:srgbClr val="0070C0"/>
                </a:solidFill>
              </a:rPr>
              <a:t> (</a:t>
            </a:r>
            <a:r>
              <a:rPr lang="de-DE" sz="2800" dirty="0" err="1">
                <a:solidFill>
                  <a:srgbClr val="0070C0"/>
                </a:solidFill>
              </a:rPr>
              <a:t>even</a:t>
            </a:r>
            <a:r>
              <a:rPr lang="de-DE" sz="2800" dirty="0">
                <a:solidFill>
                  <a:srgbClr val="0070C0"/>
                </a:solidFill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rgbClr val="0070C0"/>
                </a:solidFill>
              </a:rPr>
              <a:t>not </a:t>
            </a:r>
            <a:r>
              <a:rPr lang="de-DE" sz="2800" dirty="0" err="1">
                <a:solidFill>
                  <a:srgbClr val="0070C0"/>
                </a:solidFill>
              </a:rPr>
              <a:t>monotoneous</a:t>
            </a:r>
            <a:endParaRPr lang="de-DE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err="1">
                <a:solidFill>
                  <a:srgbClr val="0070C0"/>
                </a:solidFill>
              </a:rPr>
              <a:t>bounded</a:t>
            </a:r>
            <a:r>
              <a:rPr lang="de-DE" sz="2800" dirty="0">
                <a:solidFill>
                  <a:srgbClr val="0070C0"/>
                </a:solidFill>
              </a:rPr>
              <a:t> </a:t>
            </a:r>
            <a:r>
              <a:rPr lang="de-DE" sz="2800" dirty="0" err="1">
                <a:solidFill>
                  <a:srgbClr val="0070C0"/>
                </a:solidFill>
              </a:rPr>
              <a:t>from</a:t>
            </a:r>
            <a:r>
              <a:rPr lang="de-DE" sz="2800" dirty="0">
                <a:solidFill>
                  <a:srgbClr val="0070C0"/>
                </a:solidFill>
              </a:rPr>
              <a:t> </a:t>
            </a:r>
            <a:r>
              <a:rPr lang="de-DE" sz="2800" dirty="0" err="1">
                <a:solidFill>
                  <a:srgbClr val="0070C0"/>
                </a:solidFill>
              </a:rPr>
              <a:t>below</a:t>
            </a:r>
            <a:endParaRPr lang="de-DE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err="1">
                <a:solidFill>
                  <a:srgbClr val="0070C0"/>
                </a:solidFill>
              </a:rPr>
              <a:t>no</a:t>
            </a:r>
            <a:r>
              <a:rPr lang="de-DE" sz="2800" dirty="0">
                <a:solidFill>
                  <a:srgbClr val="0070C0"/>
                </a:solidFill>
              </a:rPr>
              <a:t> </a:t>
            </a:r>
            <a:r>
              <a:rPr lang="de-DE" sz="2800" dirty="0" err="1">
                <a:solidFill>
                  <a:srgbClr val="0070C0"/>
                </a:solidFill>
              </a:rPr>
              <a:t>upper</a:t>
            </a:r>
            <a:r>
              <a:rPr lang="de-DE" sz="2800" dirty="0">
                <a:solidFill>
                  <a:srgbClr val="0070C0"/>
                </a:solidFill>
              </a:rPr>
              <a:t> </a:t>
            </a:r>
            <a:r>
              <a:rPr lang="de-DE" sz="2800" dirty="0" err="1">
                <a:solidFill>
                  <a:srgbClr val="0070C0"/>
                </a:solidFill>
              </a:rPr>
              <a:t>bound</a:t>
            </a:r>
            <a:endParaRPr lang="de-DE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err="1">
                <a:solidFill>
                  <a:srgbClr val="0070C0"/>
                </a:solidFill>
              </a:rPr>
              <a:t>two</a:t>
            </a:r>
            <a:r>
              <a:rPr lang="de-DE" sz="2800" dirty="0">
                <a:solidFill>
                  <a:srgbClr val="0070C0"/>
                </a:solidFill>
              </a:rPr>
              <a:t> </a:t>
            </a:r>
            <a:r>
              <a:rPr lang="de-DE" sz="2800" dirty="0" err="1">
                <a:solidFill>
                  <a:srgbClr val="0070C0"/>
                </a:solidFill>
              </a:rPr>
              <a:t>roots</a:t>
            </a:r>
            <a:r>
              <a:rPr lang="de-DE" sz="2800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8B14966-6F9E-C431-B1A4-7DC6E84D53C0}"/>
              </a:ext>
            </a:extLst>
          </p:cNvPr>
          <p:cNvSpPr txBox="1"/>
          <p:nvPr/>
        </p:nvSpPr>
        <p:spPr>
          <a:xfrm>
            <a:off x="280219" y="169643"/>
            <a:ext cx="66788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 err="1">
                <a:solidFill>
                  <a:srgbClr val="0070C0"/>
                </a:solidFill>
              </a:rPr>
              <a:t>How</a:t>
            </a:r>
            <a:r>
              <a:rPr lang="de-DE" sz="4000" b="1" dirty="0">
                <a:solidFill>
                  <a:srgbClr val="0070C0"/>
                </a:solidFill>
              </a:rPr>
              <a:t> </a:t>
            </a:r>
            <a:r>
              <a:rPr lang="de-DE" sz="4000" b="1" dirty="0" err="1">
                <a:solidFill>
                  <a:srgbClr val="0070C0"/>
                </a:solidFill>
              </a:rPr>
              <a:t>to</a:t>
            </a:r>
            <a:r>
              <a:rPr lang="de-DE" sz="4000" b="1" dirty="0">
                <a:solidFill>
                  <a:srgbClr val="0070C0"/>
                </a:solidFill>
              </a:rPr>
              <a:t> </a:t>
            </a:r>
            <a:r>
              <a:rPr lang="de-DE" sz="4000" b="1" dirty="0" err="1">
                <a:solidFill>
                  <a:srgbClr val="0070C0"/>
                </a:solidFill>
              </a:rPr>
              <a:t>describe</a:t>
            </a:r>
            <a:r>
              <a:rPr lang="de-DE" sz="4000" b="1" dirty="0">
                <a:solidFill>
                  <a:srgbClr val="0070C0"/>
                </a:solidFill>
              </a:rPr>
              <a:t> </a:t>
            </a:r>
            <a:r>
              <a:rPr lang="de-DE" sz="4000" b="1" dirty="0" err="1">
                <a:solidFill>
                  <a:srgbClr val="0070C0"/>
                </a:solidFill>
              </a:rPr>
              <a:t>this</a:t>
            </a:r>
            <a:r>
              <a:rPr lang="de-DE" sz="4000" b="1" dirty="0">
                <a:solidFill>
                  <a:srgbClr val="0070C0"/>
                </a:solidFill>
              </a:rPr>
              <a:t> </a:t>
            </a:r>
            <a:r>
              <a:rPr lang="de-DE" sz="4000" b="1" dirty="0" err="1">
                <a:solidFill>
                  <a:srgbClr val="0070C0"/>
                </a:solidFill>
              </a:rPr>
              <a:t>function</a:t>
            </a:r>
            <a:r>
              <a:rPr lang="de-DE" sz="4000" b="1" dirty="0">
                <a:solidFill>
                  <a:srgbClr val="0070C0"/>
                </a:solidFill>
              </a:rPr>
              <a:t>?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24DCA5D3-9B13-D3C9-5E3D-D49871B7BB9D}"/>
              </a:ext>
            </a:extLst>
          </p:cNvPr>
          <p:cNvCxnSpPr>
            <a:cxnSpLocks/>
          </p:cNvCxnSpPr>
          <p:nvPr/>
        </p:nvCxnSpPr>
        <p:spPr>
          <a:xfrm flipH="1">
            <a:off x="2995973" y="1459536"/>
            <a:ext cx="1" cy="4773967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E60D19A3-EB14-5AAF-656C-0AE7002F0B1A}"/>
                  </a:ext>
                </a:extLst>
              </p:cNvPr>
              <p:cNvSpPr txBox="1"/>
              <p:nvPr/>
            </p:nvSpPr>
            <p:spPr>
              <a:xfrm>
                <a:off x="5374433" y="3612736"/>
                <a:ext cx="33105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e-DE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E60D19A3-EB14-5AAF-656C-0AE7002F0B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4433" y="3612736"/>
                <a:ext cx="331053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A0333EB8-9167-B347-F98E-21266118DB60}"/>
                  </a:ext>
                </a:extLst>
              </p:cNvPr>
              <p:cNvSpPr txBox="1"/>
              <p:nvPr/>
            </p:nvSpPr>
            <p:spPr>
              <a:xfrm>
                <a:off x="2831376" y="967093"/>
                <a:ext cx="32919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de-DE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A0333EB8-9167-B347-F98E-21266118D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376" y="967093"/>
                <a:ext cx="329193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0E7F759E-62B6-B26A-1BAC-3C4FB4730DD0}"/>
              </a:ext>
            </a:extLst>
          </p:cNvPr>
          <p:cNvCxnSpPr>
            <a:cxnSpLocks/>
          </p:cNvCxnSpPr>
          <p:nvPr/>
        </p:nvCxnSpPr>
        <p:spPr>
          <a:xfrm>
            <a:off x="524672" y="3941218"/>
            <a:ext cx="484976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468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BDE48A4-5860-27D2-3C48-5F8AEEF63F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799" t="22588" r="2795" b="30216"/>
          <a:stretch/>
        </p:blipFill>
        <p:spPr>
          <a:xfrm>
            <a:off x="591985" y="1906489"/>
            <a:ext cx="4601495" cy="3236752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E8B14966-6F9E-C431-B1A4-7DC6E84D53C0}"/>
              </a:ext>
            </a:extLst>
          </p:cNvPr>
          <p:cNvSpPr txBox="1"/>
          <p:nvPr/>
        </p:nvSpPr>
        <p:spPr>
          <a:xfrm>
            <a:off x="280219" y="169643"/>
            <a:ext cx="66788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 err="1">
                <a:solidFill>
                  <a:srgbClr val="0070C0"/>
                </a:solidFill>
              </a:rPr>
              <a:t>How</a:t>
            </a:r>
            <a:r>
              <a:rPr lang="de-DE" sz="4000" b="1" dirty="0">
                <a:solidFill>
                  <a:srgbClr val="0070C0"/>
                </a:solidFill>
              </a:rPr>
              <a:t> </a:t>
            </a:r>
            <a:r>
              <a:rPr lang="de-DE" sz="4000" b="1" dirty="0" err="1">
                <a:solidFill>
                  <a:srgbClr val="0070C0"/>
                </a:solidFill>
              </a:rPr>
              <a:t>to</a:t>
            </a:r>
            <a:r>
              <a:rPr lang="de-DE" sz="4000" b="1" dirty="0">
                <a:solidFill>
                  <a:srgbClr val="0070C0"/>
                </a:solidFill>
              </a:rPr>
              <a:t> </a:t>
            </a:r>
            <a:r>
              <a:rPr lang="de-DE" sz="4000" b="1" dirty="0" err="1">
                <a:solidFill>
                  <a:srgbClr val="0070C0"/>
                </a:solidFill>
              </a:rPr>
              <a:t>describe</a:t>
            </a:r>
            <a:r>
              <a:rPr lang="de-DE" sz="4000" b="1" dirty="0">
                <a:solidFill>
                  <a:srgbClr val="0070C0"/>
                </a:solidFill>
              </a:rPr>
              <a:t> </a:t>
            </a:r>
            <a:r>
              <a:rPr lang="de-DE" sz="4000" b="1" dirty="0" err="1">
                <a:solidFill>
                  <a:srgbClr val="0070C0"/>
                </a:solidFill>
              </a:rPr>
              <a:t>this</a:t>
            </a:r>
            <a:r>
              <a:rPr lang="de-DE" sz="4000" b="1" dirty="0">
                <a:solidFill>
                  <a:srgbClr val="0070C0"/>
                </a:solidFill>
              </a:rPr>
              <a:t> </a:t>
            </a:r>
            <a:r>
              <a:rPr lang="de-DE" sz="4000" b="1" dirty="0" err="1">
                <a:solidFill>
                  <a:srgbClr val="0070C0"/>
                </a:solidFill>
              </a:rPr>
              <a:t>function</a:t>
            </a:r>
            <a:r>
              <a:rPr lang="de-DE" sz="4000" b="1" dirty="0">
                <a:solidFill>
                  <a:srgbClr val="0070C0"/>
                </a:solidFill>
              </a:rPr>
              <a:t>?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24DCA5D3-9B13-D3C9-5E3D-D49871B7BB9D}"/>
              </a:ext>
            </a:extLst>
          </p:cNvPr>
          <p:cNvCxnSpPr>
            <a:cxnSpLocks/>
          </p:cNvCxnSpPr>
          <p:nvPr/>
        </p:nvCxnSpPr>
        <p:spPr>
          <a:xfrm flipH="1">
            <a:off x="2995973" y="1459536"/>
            <a:ext cx="1" cy="4773967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E60D19A3-EB14-5AAF-656C-0AE7002F0B1A}"/>
                  </a:ext>
                </a:extLst>
              </p:cNvPr>
              <p:cNvSpPr txBox="1"/>
              <p:nvPr/>
            </p:nvSpPr>
            <p:spPr>
              <a:xfrm>
                <a:off x="5374433" y="3612736"/>
                <a:ext cx="33105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e-DE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E60D19A3-EB14-5AAF-656C-0AE7002F0B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4433" y="3612736"/>
                <a:ext cx="331053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A0333EB8-9167-B347-F98E-21266118DB60}"/>
                  </a:ext>
                </a:extLst>
              </p:cNvPr>
              <p:cNvSpPr txBox="1"/>
              <p:nvPr/>
            </p:nvSpPr>
            <p:spPr>
              <a:xfrm>
                <a:off x="2831376" y="967093"/>
                <a:ext cx="32919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de-DE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A0333EB8-9167-B347-F98E-21266118D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376" y="967093"/>
                <a:ext cx="329193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0E7F759E-62B6-B26A-1BAC-3C4FB4730DD0}"/>
              </a:ext>
            </a:extLst>
          </p:cNvPr>
          <p:cNvCxnSpPr>
            <a:cxnSpLocks/>
          </p:cNvCxnSpPr>
          <p:nvPr/>
        </p:nvCxnSpPr>
        <p:spPr>
          <a:xfrm>
            <a:off x="524672" y="3941218"/>
            <a:ext cx="484976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79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351</Words>
  <Application>Microsoft Office PowerPoint</Application>
  <PresentationFormat>Breitbild</PresentationFormat>
  <Paragraphs>115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lucy weggler</dc:creator>
  <cp:lastModifiedBy>lucy weggler</cp:lastModifiedBy>
  <cp:revision>1</cp:revision>
  <dcterms:created xsi:type="dcterms:W3CDTF">2022-10-24T04:58:48Z</dcterms:created>
  <dcterms:modified xsi:type="dcterms:W3CDTF">2022-10-26T11:29:44Z</dcterms:modified>
</cp:coreProperties>
</file>