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9" r:id="rId4"/>
    <p:sldId id="258" r:id="rId5"/>
    <p:sldId id="257" r:id="rId6"/>
    <p:sldId id="260" r:id="rId7"/>
    <p:sldId id="264" r:id="rId8"/>
    <p:sldId id="266" r:id="rId9"/>
    <p:sldId id="265" r:id="rId10"/>
    <p:sldId id="268" r:id="rId11"/>
    <p:sldId id="269" r:id="rId12"/>
    <p:sldId id="271" r:id="rId13"/>
    <p:sldId id="272" r:id="rId14"/>
    <p:sldId id="262" r:id="rId15"/>
    <p:sldId id="261" r:id="rId16"/>
    <p:sldId id="263" r:id="rId17"/>
    <p:sldId id="267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139FEA-E701-4920-961B-CF42E540C74A}" v="2" dt="2021-11-26T06:16:12.1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y weggler" userId="34454b4a7fe08dee" providerId="LiveId" clId="{120A8498-86F1-4D8B-BA59-5983C2A240C1}"/>
    <pc:docChg chg="custSel modSld sldOrd">
      <pc:chgData name="lucy weggler" userId="34454b4a7fe08dee" providerId="LiveId" clId="{120A8498-86F1-4D8B-BA59-5983C2A240C1}" dt="2020-12-14T08:43:51.261" v="199" actId="1076"/>
      <pc:docMkLst>
        <pc:docMk/>
      </pc:docMkLst>
      <pc:sldChg chg="addSp delSp modSp mod ord">
        <pc:chgData name="lucy weggler" userId="34454b4a7fe08dee" providerId="LiveId" clId="{120A8498-86F1-4D8B-BA59-5983C2A240C1}" dt="2020-12-14T08:42:40.676" v="158" actId="1076"/>
        <pc:sldMkLst>
          <pc:docMk/>
          <pc:sldMk cId="949049848" sldId="260"/>
        </pc:sldMkLst>
        <pc:spChg chg="add del mod">
          <ac:chgData name="lucy weggler" userId="34454b4a7fe08dee" providerId="LiveId" clId="{120A8498-86F1-4D8B-BA59-5983C2A240C1}" dt="2020-12-14T08:38:37.269" v="16" actId="478"/>
          <ac:spMkLst>
            <pc:docMk/>
            <pc:sldMk cId="949049848" sldId="260"/>
            <ac:spMk id="3" creationId="{0B8B0061-42A5-4389-89EA-03B9C348193D}"/>
          </ac:spMkLst>
        </pc:spChg>
        <pc:spChg chg="add mod">
          <ac:chgData name="lucy weggler" userId="34454b4a7fe08dee" providerId="LiveId" clId="{120A8498-86F1-4D8B-BA59-5983C2A240C1}" dt="2020-12-14T08:41:58.942" v="116" actId="20577"/>
          <ac:spMkLst>
            <pc:docMk/>
            <pc:sldMk cId="949049848" sldId="260"/>
            <ac:spMk id="4" creationId="{A7D38B06-71AD-4781-9CA4-87E9B433034C}"/>
          </ac:spMkLst>
        </pc:spChg>
        <pc:spChg chg="add mod">
          <ac:chgData name="lucy weggler" userId="34454b4a7fe08dee" providerId="LiveId" clId="{120A8498-86F1-4D8B-BA59-5983C2A240C1}" dt="2020-12-14T08:42:40.676" v="158" actId="1076"/>
          <ac:spMkLst>
            <pc:docMk/>
            <pc:sldMk cId="949049848" sldId="260"/>
            <ac:spMk id="5" creationId="{BCEE7583-3315-4D55-B4A5-4A556F4FF0A1}"/>
          </ac:spMkLst>
        </pc:spChg>
      </pc:sldChg>
      <pc:sldChg chg="ord">
        <pc:chgData name="lucy weggler" userId="34454b4a7fe08dee" providerId="LiveId" clId="{120A8498-86F1-4D8B-BA59-5983C2A240C1}" dt="2020-12-14T08:40:12.573" v="28"/>
        <pc:sldMkLst>
          <pc:docMk/>
          <pc:sldMk cId="744868385" sldId="261"/>
        </pc:sldMkLst>
      </pc:sldChg>
      <pc:sldChg chg="ord">
        <pc:chgData name="lucy weggler" userId="34454b4a7fe08dee" providerId="LiveId" clId="{120A8498-86F1-4D8B-BA59-5983C2A240C1}" dt="2020-12-14T08:40:09.207" v="26"/>
        <pc:sldMkLst>
          <pc:docMk/>
          <pc:sldMk cId="857822901" sldId="262"/>
        </pc:sldMkLst>
      </pc:sldChg>
      <pc:sldChg chg="ord">
        <pc:chgData name="lucy weggler" userId="34454b4a7fe08dee" providerId="LiveId" clId="{120A8498-86F1-4D8B-BA59-5983C2A240C1}" dt="2020-12-14T08:39:32.783" v="22"/>
        <pc:sldMkLst>
          <pc:docMk/>
          <pc:sldMk cId="2366173961" sldId="263"/>
        </pc:sldMkLst>
      </pc:sldChg>
      <pc:sldChg chg="addSp modSp mod ord">
        <pc:chgData name="lucy weggler" userId="34454b4a7fe08dee" providerId="LiveId" clId="{120A8498-86F1-4D8B-BA59-5983C2A240C1}" dt="2020-12-14T08:43:51.261" v="199" actId="1076"/>
        <pc:sldMkLst>
          <pc:docMk/>
          <pc:sldMk cId="654815723" sldId="264"/>
        </pc:sldMkLst>
        <pc:spChg chg="add mod">
          <ac:chgData name="lucy weggler" userId="34454b4a7fe08dee" providerId="LiveId" clId="{120A8498-86F1-4D8B-BA59-5983C2A240C1}" dt="2020-12-14T08:43:00.175" v="160" actId="1076"/>
          <ac:spMkLst>
            <pc:docMk/>
            <pc:sldMk cId="654815723" sldId="264"/>
            <ac:spMk id="3" creationId="{22D5BF9E-0C57-404C-BD6B-2C789647967F}"/>
          </ac:spMkLst>
        </pc:spChg>
        <pc:spChg chg="add mod">
          <ac:chgData name="lucy weggler" userId="34454b4a7fe08dee" providerId="LiveId" clId="{120A8498-86F1-4D8B-BA59-5983C2A240C1}" dt="2020-12-14T08:43:51.261" v="199" actId="1076"/>
          <ac:spMkLst>
            <pc:docMk/>
            <pc:sldMk cId="654815723" sldId="264"/>
            <ac:spMk id="4" creationId="{4FA14905-8349-42C7-941F-DC58D08AFC74}"/>
          </ac:spMkLst>
        </pc:spChg>
      </pc:sldChg>
      <pc:sldChg chg="ord">
        <pc:chgData name="lucy weggler" userId="34454b4a7fe08dee" providerId="LiveId" clId="{120A8498-86F1-4D8B-BA59-5983C2A240C1}" dt="2020-12-14T08:39:38.496" v="24"/>
        <pc:sldMkLst>
          <pc:docMk/>
          <pc:sldMk cId="2618226898" sldId="267"/>
        </pc:sldMkLst>
      </pc:sldChg>
    </pc:docChg>
  </pc:docChgLst>
  <pc:docChgLst>
    <pc:chgData name="lucy weggler" userId="34454b4a7fe08dee" providerId="LiveId" clId="{8C139FEA-E701-4920-961B-CF42E540C74A}"/>
    <pc:docChg chg="custSel addSld modSld sldOrd">
      <pc:chgData name="lucy weggler" userId="34454b4a7fe08dee" providerId="LiveId" clId="{8C139FEA-E701-4920-961B-CF42E540C74A}" dt="2022-08-03T08:02:33.153" v="133" actId="1076"/>
      <pc:docMkLst>
        <pc:docMk/>
      </pc:docMkLst>
      <pc:sldChg chg="modSp mod">
        <pc:chgData name="lucy weggler" userId="34454b4a7fe08dee" providerId="LiveId" clId="{8C139FEA-E701-4920-961B-CF42E540C74A}" dt="2022-08-03T08:02:33.153" v="133" actId="1076"/>
        <pc:sldMkLst>
          <pc:docMk/>
          <pc:sldMk cId="4167096959" sldId="258"/>
        </pc:sldMkLst>
        <pc:picChg chg="mod modCrop">
          <ac:chgData name="lucy weggler" userId="34454b4a7fe08dee" providerId="LiveId" clId="{8C139FEA-E701-4920-961B-CF42E540C74A}" dt="2022-08-03T08:02:33.153" v="133" actId="1076"/>
          <ac:picMkLst>
            <pc:docMk/>
            <pc:sldMk cId="4167096959" sldId="258"/>
            <ac:picMk id="4" creationId="{DAFF98CC-AAD4-422B-A3B0-CE800D5FE643}"/>
          </ac:picMkLst>
        </pc:picChg>
      </pc:sldChg>
      <pc:sldChg chg="delSp mod">
        <pc:chgData name="lucy weggler" userId="34454b4a7fe08dee" providerId="LiveId" clId="{8C139FEA-E701-4920-961B-CF42E540C74A}" dt="2021-12-03T05:52:03.970" v="93" actId="478"/>
        <pc:sldMkLst>
          <pc:docMk/>
          <pc:sldMk cId="3611624755" sldId="259"/>
        </pc:sldMkLst>
        <pc:spChg chg="del">
          <ac:chgData name="lucy weggler" userId="34454b4a7fe08dee" providerId="LiveId" clId="{8C139FEA-E701-4920-961B-CF42E540C74A}" dt="2021-12-03T05:52:03.970" v="93" actId="478"/>
          <ac:spMkLst>
            <pc:docMk/>
            <pc:sldMk cId="3611624755" sldId="259"/>
            <ac:spMk id="4" creationId="{83588E9C-6BB8-43C1-8AAD-8111D3491EA3}"/>
          </ac:spMkLst>
        </pc:spChg>
      </pc:sldChg>
      <pc:sldChg chg="addSp modSp mod">
        <pc:chgData name="lucy weggler" userId="34454b4a7fe08dee" providerId="LiveId" clId="{8C139FEA-E701-4920-961B-CF42E540C74A}" dt="2021-11-30T08:30:53.157" v="73" actId="1076"/>
        <pc:sldMkLst>
          <pc:docMk/>
          <pc:sldMk cId="949049848" sldId="260"/>
        </pc:sldMkLst>
        <pc:spChg chg="add mod">
          <ac:chgData name="lucy weggler" userId="34454b4a7fe08dee" providerId="LiveId" clId="{8C139FEA-E701-4920-961B-CF42E540C74A}" dt="2021-11-26T06:16:07.600" v="54" actId="1076"/>
          <ac:spMkLst>
            <pc:docMk/>
            <pc:sldMk cId="949049848" sldId="260"/>
            <ac:spMk id="3" creationId="{9DD90BDD-C8E5-4D9F-A19A-905ADA5B041F}"/>
          </ac:spMkLst>
        </pc:spChg>
        <pc:spChg chg="mod">
          <ac:chgData name="lucy weggler" userId="34454b4a7fe08dee" providerId="LiveId" clId="{8C139FEA-E701-4920-961B-CF42E540C74A}" dt="2021-11-30T08:30:53.157" v="73" actId="1076"/>
          <ac:spMkLst>
            <pc:docMk/>
            <pc:sldMk cId="949049848" sldId="260"/>
            <ac:spMk id="4" creationId="{A7D38B06-71AD-4781-9CA4-87E9B433034C}"/>
          </ac:spMkLst>
        </pc:spChg>
        <pc:picChg chg="mod modCrop">
          <ac:chgData name="lucy weggler" userId="34454b4a7fe08dee" providerId="LiveId" clId="{8C139FEA-E701-4920-961B-CF42E540C74A}" dt="2021-11-26T06:15:48.605" v="51" actId="732"/>
          <ac:picMkLst>
            <pc:docMk/>
            <pc:sldMk cId="949049848" sldId="260"/>
            <ac:picMk id="2" creationId="{8830C897-361F-428F-9BA1-376B8140B60D}"/>
          </ac:picMkLst>
        </pc:picChg>
      </pc:sldChg>
      <pc:sldChg chg="modSp mod">
        <pc:chgData name="lucy weggler" userId="34454b4a7fe08dee" providerId="LiveId" clId="{8C139FEA-E701-4920-961B-CF42E540C74A}" dt="2021-11-26T06:14:41.828" v="2" actId="732"/>
        <pc:sldMkLst>
          <pc:docMk/>
          <pc:sldMk cId="744868385" sldId="261"/>
        </pc:sldMkLst>
        <pc:picChg chg="mod modCrop">
          <ac:chgData name="lucy weggler" userId="34454b4a7fe08dee" providerId="LiveId" clId="{8C139FEA-E701-4920-961B-CF42E540C74A}" dt="2021-11-26T06:14:41.828" v="2" actId="732"/>
          <ac:picMkLst>
            <pc:docMk/>
            <pc:sldMk cId="744868385" sldId="261"/>
            <ac:picMk id="2" creationId="{BA8989C6-BAC5-46D5-947C-126B2820F750}"/>
          </ac:picMkLst>
        </pc:picChg>
      </pc:sldChg>
      <pc:sldChg chg="addSp modSp mod">
        <pc:chgData name="lucy weggler" userId="34454b4a7fe08dee" providerId="LiveId" clId="{8C139FEA-E701-4920-961B-CF42E540C74A}" dt="2021-11-26T06:16:29.499" v="71" actId="1076"/>
        <pc:sldMkLst>
          <pc:docMk/>
          <pc:sldMk cId="654815723" sldId="264"/>
        </pc:sldMkLst>
        <pc:spChg chg="add mod">
          <ac:chgData name="lucy weggler" userId="34454b4a7fe08dee" providerId="LiveId" clId="{8C139FEA-E701-4920-961B-CF42E540C74A}" dt="2021-11-26T06:16:29.499" v="71" actId="1076"/>
          <ac:spMkLst>
            <pc:docMk/>
            <pc:sldMk cId="654815723" sldId="264"/>
            <ac:spMk id="5" creationId="{800368D2-B815-4A92-9B22-E54EF7E55D9F}"/>
          </ac:spMkLst>
        </pc:spChg>
        <pc:picChg chg="mod modCrop">
          <ac:chgData name="lucy weggler" userId="34454b4a7fe08dee" providerId="LiveId" clId="{8C139FEA-E701-4920-961B-CF42E540C74A}" dt="2021-11-26T06:16:25.326" v="70" actId="732"/>
          <ac:picMkLst>
            <pc:docMk/>
            <pc:sldMk cId="654815723" sldId="264"/>
            <ac:picMk id="2" creationId="{7C118A1F-5E0E-492C-B049-1685D2EB9EB2}"/>
          </ac:picMkLst>
        </pc:picChg>
      </pc:sldChg>
      <pc:sldChg chg="ord">
        <pc:chgData name="lucy weggler" userId="34454b4a7fe08dee" providerId="LiveId" clId="{8C139FEA-E701-4920-961B-CF42E540C74A}" dt="2021-12-03T08:11:09.660" v="99"/>
        <pc:sldMkLst>
          <pc:docMk/>
          <pc:sldMk cId="2636779194" sldId="268"/>
        </pc:sldMkLst>
      </pc:sldChg>
      <pc:sldChg chg="ord">
        <pc:chgData name="lucy weggler" userId="34454b4a7fe08dee" providerId="LiveId" clId="{8C139FEA-E701-4920-961B-CF42E540C74A}" dt="2021-12-03T08:11:14.990" v="103"/>
        <pc:sldMkLst>
          <pc:docMk/>
          <pc:sldMk cId="228348609" sldId="269"/>
        </pc:sldMkLst>
      </pc:sldChg>
      <pc:sldChg chg="delSp modSp mod">
        <pc:chgData name="lucy weggler" userId="34454b4a7fe08dee" providerId="LiveId" clId="{8C139FEA-E701-4920-961B-CF42E540C74A}" dt="2022-08-03T08:01:37.305" v="132" actId="732"/>
        <pc:sldMkLst>
          <pc:docMk/>
          <pc:sldMk cId="1896014857" sldId="270"/>
        </pc:sldMkLst>
        <pc:spChg chg="del mod">
          <ac:chgData name="lucy weggler" userId="34454b4a7fe08dee" providerId="LiveId" clId="{8C139FEA-E701-4920-961B-CF42E540C74A}" dt="2021-12-03T05:51:43.319" v="90" actId="478"/>
          <ac:spMkLst>
            <pc:docMk/>
            <pc:sldMk cId="1896014857" sldId="270"/>
            <ac:spMk id="5" creationId="{AD4340A9-9A6E-45D6-BB66-33A48F1894BA}"/>
          </ac:spMkLst>
        </pc:spChg>
        <pc:picChg chg="mod modCrop">
          <ac:chgData name="lucy weggler" userId="34454b4a7fe08dee" providerId="LiveId" clId="{8C139FEA-E701-4920-961B-CF42E540C74A}" dt="2022-08-03T08:01:37.305" v="132" actId="732"/>
          <ac:picMkLst>
            <pc:docMk/>
            <pc:sldMk cId="1896014857" sldId="270"/>
            <ac:picMk id="4" creationId="{55BCC9FD-E6B3-488D-9F25-C2C32669C7C5}"/>
          </ac:picMkLst>
        </pc:picChg>
      </pc:sldChg>
      <pc:sldChg chg="addSp delSp modSp add mod ord">
        <pc:chgData name="lucy weggler" userId="34454b4a7fe08dee" providerId="LiveId" clId="{8C139FEA-E701-4920-961B-CF42E540C74A}" dt="2021-12-03T11:40:52.690" v="131" actId="1076"/>
        <pc:sldMkLst>
          <pc:docMk/>
          <pc:sldMk cId="1013272205" sldId="271"/>
        </pc:sldMkLst>
        <pc:spChg chg="add mod">
          <ac:chgData name="lucy weggler" userId="34454b4a7fe08dee" providerId="LiveId" clId="{8C139FEA-E701-4920-961B-CF42E540C74A}" dt="2021-12-03T11:40:52.690" v="131" actId="1076"/>
          <ac:spMkLst>
            <pc:docMk/>
            <pc:sldMk cId="1013272205" sldId="271"/>
            <ac:spMk id="3" creationId="{3F86CA1D-D464-4DDC-AAD2-5174ACDFB3AC}"/>
          </ac:spMkLst>
        </pc:spChg>
        <pc:spChg chg="del">
          <ac:chgData name="lucy weggler" userId="34454b4a7fe08dee" providerId="LiveId" clId="{8C139FEA-E701-4920-961B-CF42E540C74A}" dt="2021-11-30T08:31:37.021" v="83" actId="478"/>
          <ac:spMkLst>
            <pc:docMk/>
            <pc:sldMk cId="1013272205" sldId="271"/>
            <ac:spMk id="3" creationId="{9DD90BDD-C8E5-4D9F-A19A-905ADA5B041F}"/>
          </ac:spMkLst>
        </pc:spChg>
        <pc:spChg chg="del">
          <ac:chgData name="lucy weggler" userId="34454b4a7fe08dee" providerId="LiveId" clId="{8C139FEA-E701-4920-961B-CF42E540C74A}" dt="2021-11-30T08:31:10.801" v="79" actId="478"/>
          <ac:spMkLst>
            <pc:docMk/>
            <pc:sldMk cId="1013272205" sldId="271"/>
            <ac:spMk id="4" creationId="{A7D38B06-71AD-4781-9CA4-87E9B433034C}"/>
          </ac:spMkLst>
        </pc:spChg>
        <pc:picChg chg="mod modCrop">
          <ac:chgData name="lucy weggler" userId="34454b4a7fe08dee" providerId="LiveId" clId="{8C139FEA-E701-4920-961B-CF42E540C74A}" dt="2021-12-03T11:40:20.157" v="126" actId="1076"/>
          <ac:picMkLst>
            <pc:docMk/>
            <pc:sldMk cId="1013272205" sldId="271"/>
            <ac:picMk id="2" creationId="{8830C897-361F-428F-9BA1-376B8140B60D}"/>
          </ac:picMkLst>
        </pc:picChg>
      </pc:sldChg>
      <pc:sldChg chg="delSp modSp add mod ord">
        <pc:chgData name="lucy weggler" userId="34454b4a7fe08dee" providerId="LiveId" clId="{8C139FEA-E701-4920-961B-CF42E540C74A}" dt="2021-11-30T08:32:08.414" v="88" actId="478"/>
        <pc:sldMkLst>
          <pc:docMk/>
          <pc:sldMk cId="2643924229" sldId="272"/>
        </pc:sldMkLst>
        <pc:spChg chg="del">
          <ac:chgData name="lucy weggler" userId="34454b4a7fe08dee" providerId="LiveId" clId="{8C139FEA-E701-4920-961B-CF42E540C74A}" dt="2021-11-30T08:32:06.461" v="87" actId="478"/>
          <ac:spMkLst>
            <pc:docMk/>
            <pc:sldMk cId="2643924229" sldId="272"/>
            <ac:spMk id="3" creationId="{22D5BF9E-0C57-404C-BD6B-2C789647967F}"/>
          </ac:spMkLst>
        </pc:spChg>
        <pc:spChg chg="del">
          <ac:chgData name="lucy weggler" userId="34454b4a7fe08dee" providerId="LiveId" clId="{8C139FEA-E701-4920-961B-CF42E540C74A}" dt="2021-11-30T08:32:08.414" v="88" actId="478"/>
          <ac:spMkLst>
            <pc:docMk/>
            <pc:sldMk cId="2643924229" sldId="272"/>
            <ac:spMk id="4" creationId="{4FA14905-8349-42C7-941F-DC58D08AFC74}"/>
          </ac:spMkLst>
        </pc:spChg>
        <pc:spChg chg="del">
          <ac:chgData name="lucy weggler" userId="34454b4a7fe08dee" providerId="LiveId" clId="{8C139FEA-E701-4920-961B-CF42E540C74A}" dt="2021-11-30T08:31:48.653" v="85" actId="478"/>
          <ac:spMkLst>
            <pc:docMk/>
            <pc:sldMk cId="2643924229" sldId="272"/>
            <ac:spMk id="5" creationId="{800368D2-B815-4A92-9B22-E54EF7E55D9F}"/>
          </ac:spMkLst>
        </pc:spChg>
        <pc:picChg chg="mod modCrop">
          <ac:chgData name="lucy weggler" userId="34454b4a7fe08dee" providerId="LiveId" clId="{8C139FEA-E701-4920-961B-CF42E540C74A}" dt="2021-11-30T08:31:53.252" v="86" actId="732"/>
          <ac:picMkLst>
            <pc:docMk/>
            <pc:sldMk cId="2643924229" sldId="272"/>
            <ac:picMk id="2" creationId="{7C118A1F-5E0E-492C-B049-1685D2EB9EB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ECB16-4165-4120-83AF-9A48DFBCF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94F5F62-F31E-4EA5-9BDE-E5E4C0A59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8B4CF6-EC24-40E5-9E9D-DE107C57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DC90-4A89-4086-B1EA-171E959A5A35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04C522-4237-4C0C-BDEA-8786A2CB9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1FB63A-6B1D-4740-96D7-9E613853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43CF-FD2D-4A6F-8800-1D76521510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490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D2E4C3-1691-41BF-990B-149C1F6ED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270A1B-2A21-46A3-8112-9EE17D471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DD2868-B370-4DB3-9334-BBF29436E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DC90-4A89-4086-B1EA-171E959A5A35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B4FEE6-5DAC-4B7D-A472-2920D397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88C8CB-89DD-42AD-98E2-F4028D50A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43CF-FD2D-4A6F-8800-1D76521510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26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5067DC0-BFD2-4A5B-995F-A44F32B57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2F000C-2F0F-4B3C-8BED-E9831B34D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1DF06D-F5CC-4FE8-A648-3FE1E36AD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DC90-4A89-4086-B1EA-171E959A5A35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C41039-7458-4203-BAC1-3F51F4279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0355C3-5E7B-420E-9FF1-FD240ABC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43CF-FD2D-4A6F-8800-1D76521510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85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502E0A-8B7A-41C2-83F7-4AF839477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3AAC1E-A269-4482-BABD-CA419CCA6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163873-D680-41AB-8A22-522DC4FD2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DC90-4A89-4086-B1EA-171E959A5A35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9B4678-8BF5-4EA9-A785-B5927313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007D0C-0D53-4E2A-979B-F4882E65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43CF-FD2D-4A6F-8800-1D76521510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55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53D8BB-22AB-4E3C-AAF0-4BCC29E3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E22FA6-FC60-4A4B-83A7-3A186168C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B5B0F2-98DE-4D86-8D72-7CF77461C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DC90-4A89-4086-B1EA-171E959A5A35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510933-9EEE-421B-A0AA-4FF57F01A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2E1CCB-263C-49B0-BB92-703DC082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43CF-FD2D-4A6F-8800-1D76521510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56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5A7075-2511-4C17-A3FB-4ABCE173E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73035A-F0E7-467E-91FE-FA76A2EDB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406688-75FA-4BA1-A8DB-18DB0C1E6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84F80C-7AF2-49FA-B5D3-F999D0448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DC90-4A89-4086-B1EA-171E959A5A35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7CC038-2887-435B-B8CC-E5ED00277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03C5F7-664B-48F7-9BA5-12F840789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43CF-FD2D-4A6F-8800-1D76521510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89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95D00D-A844-499F-A360-29175E5A1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17FADB-CE87-42BE-9EB8-B0528DD88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B0155E-CE9C-46B4-A2C5-E5D3C494E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240B48A-C8B4-44ED-857E-8187459F0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C5CE985-E95B-4493-AC1E-42333D4D4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8D127D8-3A03-4133-85C0-5CDCF6A13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DC90-4A89-4086-B1EA-171E959A5A35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49F0A31-EBBA-433B-A6D5-82E52AF79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D652A1-E3F1-4B22-B86D-FF44A93C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43CF-FD2D-4A6F-8800-1D76521510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143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23D321-7880-4EFB-A9AD-E6F81F5AD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FD409EA-9311-4C56-AAD0-8E3944B5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DC90-4A89-4086-B1EA-171E959A5A35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9EE703-0FFE-4BB8-B8B2-4FBD7C84B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5858F4-A75F-41C2-8CD1-F02CA5F07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43CF-FD2D-4A6F-8800-1D76521510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34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1C6E5B-7BC7-4030-AD22-CF4654FB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DC90-4A89-4086-B1EA-171E959A5A35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D7B99B9-968C-48FB-BF4A-306ADD53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FB37DC-5152-40AA-9F9D-1A681411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43CF-FD2D-4A6F-8800-1D76521510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47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2C7FAA-7E75-4CEF-A27D-D3C5A974C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9B1326-58BE-49EF-8D60-8D5E2F66D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A037FF-519B-4DC5-89D4-6FAE4B2D8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4A581A-D515-4456-A5DB-77F7708FD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DC90-4A89-4086-B1EA-171E959A5A35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2DCAAD-7CDA-4499-A8EA-A11841F41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B54C49-A0C2-4700-A321-D06BBBFF9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43CF-FD2D-4A6F-8800-1D76521510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586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B70126-B56F-4636-86CB-C93440D57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F750AC5-F84D-4ED0-9EFB-BB4633A8F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ECF144-A6A0-40ED-BDB5-415A1EA5E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A72E7B-3753-4E09-8E10-8A32A06FD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DC90-4A89-4086-B1EA-171E959A5A35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5714BC-CB7B-4E38-97A3-16A4326DD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4D7340-BC21-4BA4-BDFF-B8AF8BF6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43CF-FD2D-4A6F-8800-1D76521510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90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14783AB-3E06-4ED7-BBFF-C6D6C64E0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4F6071-2AA1-4630-B655-DF6C901ED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AAE9CB-14FE-412D-A974-83A85A0A2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8DC90-4A89-4086-B1EA-171E959A5A35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FAD0AF-F2D7-43E8-9926-4FB395189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9D7A53-AFA2-4738-8979-73D2DC77A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C43CF-FD2D-4A6F-8800-1D76521510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621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AD4340A9-9A6E-45D6-BB66-33A48F1894BA}"/>
              </a:ext>
            </a:extLst>
          </p:cNvPr>
          <p:cNvSpPr/>
          <p:nvPr/>
        </p:nvSpPr>
        <p:spPr>
          <a:xfrm>
            <a:off x="1302266" y="4607233"/>
            <a:ext cx="7966550" cy="2074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1">
            <a:extLst>
              <a:ext uri="{FF2B5EF4-FFF2-40B4-BE49-F238E27FC236}">
                <a16:creationId xmlns:a16="http://schemas.microsoft.com/office/drawing/2014/main" id="{91A9770E-B3E6-48B3-96C0-502707BC0878}"/>
              </a:ext>
            </a:extLst>
          </p:cNvPr>
          <p:cNvSpPr txBox="1"/>
          <p:nvPr/>
        </p:nvSpPr>
        <p:spPr>
          <a:xfrm>
            <a:off x="347816" y="415864"/>
            <a:ext cx="8399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rgbClr val="C00000"/>
                </a:solidFill>
              </a:rPr>
              <a:t>Vorlesungsbegleitende Aufgaben und Lösungen zum Thema Komplexe Zahlen</a:t>
            </a:r>
          </a:p>
          <a:p>
            <a:endParaRPr lang="de-DE" dirty="0">
              <a:solidFill>
                <a:srgbClr val="C00000"/>
              </a:solidFill>
            </a:endParaRPr>
          </a:p>
          <a:p>
            <a:r>
              <a:rPr lang="de-DE" dirty="0">
                <a:solidFill>
                  <a:srgbClr val="C00000"/>
                </a:solidFill>
              </a:rPr>
              <a:t>Autor: Prof. Andreas Zeiser HTW Berlin</a:t>
            </a:r>
          </a:p>
        </p:txBody>
      </p:sp>
    </p:spTree>
    <p:extLst>
      <p:ext uri="{BB962C8B-B14F-4D97-AF65-F5344CB8AC3E}">
        <p14:creationId xmlns:p14="http://schemas.microsoft.com/office/powerpoint/2010/main" val="3524271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A49B32E-EE7A-4E7B-A149-0AAC60EC8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83" y="0"/>
            <a:ext cx="100426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779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58D2981-53CC-4AAB-A225-7769DF8DB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002" y="0"/>
            <a:ext cx="9819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8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830C897-361F-428F-9BA1-376B8140B6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4"/>
          <a:stretch/>
        </p:blipFill>
        <p:spPr>
          <a:xfrm>
            <a:off x="978049" y="56367"/>
            <a:ext cx="10235901" cy="674526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CEE7583-3315-4D55-B4A5-4A556F4FF0A1}"/>
              </a:ext>
            </a:extLst>
          </p:cNvPr>
          <p:cNvSpPr txBox="1"/>
          <p:nvPr/>
        </p:nvSpPr>
        <p:spPr>
          <a:xfrm>
            <a:off x="6690049" y="2353259"/>
            <a:ext cx="235131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400" dirty="0"/>
              <a:t>Polarkoordinaten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F86CA1D-D464-4DDC-AAD2-5174ACDFB3AC}"/>
              </a:ext>
            </a:extLst>
          </p:cNvPr>
          <p:cNvSpPr/>
          <p:nvPr/>
        </p:nvSpPr>
        <p:spPr>
          <a:xfrm>
            <a:off x="6690049" y="2237349"/>
            <a:ext cx="2351313" cy="5316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Polardarstellung</a:t>
            </a:r>
          </a:p>
        </p:txBody>
      </p:sp>
    </p:spTree>
    <p:extLst>
      <p:ext uri="{BB962C8B-B14F-4D97-AF65-F5344CB8AC3E}">
        <p14:creationId xmlns:p14="http://schemas.microsoft.com/office/powerpoint/2010/main" val="1013272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7C118A1F-5E0E-492C-B049-1685D2EB9E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74"/>
          <a:stretch/>
        </p:blipFill>
        <p:spPr>
          <a:xfrm>
            <a:off x="1108126" y="162838"/>
            <a:ext cx="9975748" cy="66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24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57692EF-829C-4906-98F5-73FFB6F28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11" y="0"/>
            <a:ext cx="101045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22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BA8989C6-BAC5-46D5-947C-126B2820F7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1"/>
          <a:stretch/>
        </p:blipFill>
        <p:spPr>
          <a:xfrm>
            <a:off x="996846" y="0"/>
            <a:ext cx="102792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868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4EDDEC12-1307-4337-B4C7-0DCAD7495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59" y="0"/>
            <a:ext cx="102950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173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0436719-B40D-4377-AA5F-C482ACBBE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887" y="0"/>
            <a:ext cx="10036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22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5BCC9FD-E6B3-488D-9F25-C2C32669C7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0" r="1" b="34239"/>
          <a:stretch/>
        </p:blipFill>
        <p:spPr>
          <a:xfrm>
            <a:off x="999685" y="0"/>
            <a:ext cx="10192629" cy="450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14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F4228E7-418E-417C-87F8-67AAEC5CD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260" y="0"/>
            <a:ext cx="99534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2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AFF98CC-AAD4-422B-A3B0-CE800D5FE6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6"/>
          <a:stretch/>
        </p:blipFill>
        <p:spPr>
          <a:xfrm>
            <a:off x="925751" y="0"/>
            <a:ext cx="9973844" cy="68580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0B5E31D0-DF62-4D82-9556-EE406AA71FA1}"/>
              </a:ext>
            </a:extLst>
          </p:cNvPr>
          <p:cNvSpPr/>
          <p:nvPr/>
        </p:nvSpPr>
        <p:spPr>
          <a:xfrm>
            <a:off x="1221149" y="4017297"/>
            <a:ext cx="7966550" cy="2074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096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086079E-0E29-419E-A01A-85F7AFD9D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194" y="0"/>
            <a:ext cx="10077818" cy="68580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EBB5FFF7-0F8F-4977-8FAA-F64A7E4754E7}"/>
              </a:ext>
            </a:extLst>
          </p:cNvPr>
          <p:cNvSpPr/>
          <p:nvPr/>
        </p:nvSpPr>
        <p:spPr>
          <a:xfrm>
            <a:off x="1442798" y="2251723"/>
            <a:ext cx="7966550" cy="2074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316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830C897-361F-428F-9BA1-376B8140B6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66"/>
          <a:stretch/>
        </p:blipFill>
        <p:spPr>
          <a:xfrm>
            <a:off x="978049" y="779488"/>
            <a:ext cx="10235901" cy="60785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A7D38B06-71AD-4781-9CA4-87E9B433034C}"/>
                  </a:ext>
                </a:extLst>
              </p:cNvPr>
              <p:cNvSpPr txBox="1"/>
              <p:nvPr/>
            </p:nvSpPr>
            <p:spPr>
              <a:xfrm>
                <a:off x="5436933" y="1691540"/>
                <a:ext cx="193143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=(4, −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/6</m:t>
                      </m:r>
                      <m:r>
                        <m:rPr>
                          <m:lit/>
                        </m:rPr>
                        <a:rPr lang="de-DE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A7D38B06-71AD-4781-9CA4-87E9B4330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933" y="1691540"/>
                <a:ext cx="1931437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>
            <a:extLst>
              <a:ext uri="{FF2B5EF4-FFF2-40B4-BE49-F238E27FC236}">
                <a16:creationId xmlns:a16="http://schemas.microsoft.com/office/drawing/2014/main" id="{BCEE7583-3315-4D55-B4A5-4A556F4FF0A1}"/>
              </a:ext>
            </a:extLst>
          </p:cNvPr>
          <p:cNvSpPr txBox="1"/>
          <p:nvPr/>
        </p:nvSpPr>
        <p:spPr>
          <a:xfrm>
            <a:off x="6690049" y="2353259"/>
            <a:ext cx="235131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400" dirty="0"/>
              <a:t>Polarkoordinaten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DD90BDD-C8E5-4D9F-A19A-905ADA5B041F}"/>
              </a:ext>
            </a:extLst>
          </p:cNvPr>
          <p:cNvSpPr txBox="1"/>
          <p:nvPr/>
        </p:nvSpPr>
        <p:spPr>
          <a:xfrm>
            <a:off x="1280136" y="194713"/>
            <a:ext cx="7761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Aufgabe Darstellung von komplexen Zahlen</a:t>
            </a:r>
          </a:p>
        </p:txBody>
      </p:sp>
    </p:spTree>
    <p:extLst>
      <p:ext uri="{BB962C8B-B14F-4D97-AF65-F5344CB8AC3E}">
        <p14:creationId xmlns:p14="http://schemas.microsoft.com/office/powerpoint/2010/main" val="949049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7C118A1F-5E0E-492C-B049-1685D2EB9E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75"/>
          <a:stretch/>
        </p:blipFill>
        <p:spPr>
          <a:xfrm>
            <a:off x="1108126" y="786984"/>
            <a:ext cx="9975748" cy="60710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22D5BF9E-0C57-404C-BD6B-2C789647967F}"/>
                  </a:ext>
                </a:extLst>
              </p:cNvPr>
              <p:cNvSpPr txBox="1"/>
              <p:nvPr/>
            </p:nvSpPr>
            <p:spPr>
              <a:xfrm>
                <a:off x="1810137" y="989045"/>
                <a:ext cx="193143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=(4, −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/6</m:t>
                      </m:r>
                      <m:r>
                        <m:rPr>
                          <m:lit/>
                        </m:rPr>
                        <a:rPr lang="de-DE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22D5BF9E-0C57-404C-BD6B-2C7896479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137" y="989045"/>
                <a:ext cx="1931437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4FA14905-8349-42C7-941F-DC58D08AFC74}"/>
                  </a:ext>
                </a:extLst>
              </p:cNvPr>
              <p:cNvSpPr txBox="1"/>
              <p:nvPr/>
            </p:nvSpPr>
            <p:spPr>
              <a:xfrm>
                <a:off x="3741574" y="1440025"/>
                <a:ext cx="1931437" cy="40197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ad>
                        <m:radPr>
                          <m:degHide m:val="on"/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rad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, −3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/4</m:t>
                      </m:r>
                      <m:r>
                        <m:rPr>
                          <m:lit/>
                        </m:rPr>
                        <a:rPr lang="de-DE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4FA14905-8349-42C7-941F-DC58D08AF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574" y="1440025"/>
                <a:ext cx="1931437" cy="401970"/>
              </a:xfrm>
              <a:prstGeom prst="rect">
                <a:avLst/>
              </a:prstGeom>
              <a:blipFill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>
            <a:extLst>
              <a:ext uri="{FF2B5EF4-FFF2-40B4-BE49-F238E27FC236}">
                <a16:creationId xmlns:a16="http://schemas.microsoft.com/office/drawing/2014/main" id="{800368D2-B815-4A92-9B22-E54EF7E55D9F}"/>
              </a:ext>
            </a:extLst>
          </p:cNvPr>
          <p:cNvSpPr txBox="1"/>
          <p:nvPr/>
        </p:nvSpPr>
        <p:spPr>
          <a:xfrm>
            <a:off x="1347592" y="161385"/>
            <a:ext cx="9349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Aufgabe Darstellung von komplexen Zahlen - Lösung</a:t>
            </a:r>
          </a:p>
        </p:txBody>
      </p:sp>
    </p:spTree>
    <p:extLst>
      <p:ext uri="{BB962C8B-B14F-4D97-AF65-F5344CB8AC3E}">
        <p14:creationId xmlns:p14="http://schemas.microsoft.com/office/powerpoint/2010/main" val="654815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F06F71D-D437-4F73-99CD-266C3561D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769" y="0"/>
            <a:ext cx="100784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53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1F7DB6F5-4387-4DF6-9290-CA10DE7E9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92" y="0"/>
            <a:ext cx="102574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84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Breitbild</PresentationFormat>
  <Paragraphs>11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lucy weggler</dc:creator>
  <cp:lastModifiedBy>lucy weggler</cp:lastModifiedBy>
  <cp:revision>4</cp:revision>
  <dcterms:created xsi:type="dcterms:W3CDTF">2019-11-26T06:14:18Z</dcterms:created>
  <dcterms:modified xsi:type="dcterms:W3CDTF">2022-08-03T08:02:42Z</dcterms:modified>
</cp:coreProperties>
</file>